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72" r:id="rId1"/>
    <p:sldMasterId id="2147483687" r:id="rId2"/>
  </p:sldMasterIdLst>
  <p:notesMasterIdLst>
    <p:notesMasterId r:id="rId10"/>
  </p:notesMasterIdLst>
  <p:handoutMasterIdLst>
    <p:handoutMasterId r:id="rId11"/>
  </p:handoutMasterIdLst>
  <p:sldIdLst>
    <p:sldId id="259" r:id="rId3"/>
    <p:sldId id="260" r:id="rId4"/>
    <p:sldId id="272" r:id="rId5"/>
    <p:sldId id="269" r:id="rId6"/>
    <p:sldId id="270" r:id="rId7"/>
    <p:sldId id="271" r:id="rId8"/>
    <p:sldId id="262" r:id="rId9"/>
  </p:sldIdLst>
  <p:sldSz cx="9144000" cy="6840538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Základní" id="{259B279C-D799-43A8-927F-4ADA3D260B0D}">
          <p14:sldIdLst>
            <p14:sldId id="259"/>
            <p14:sldId id="260"/>
            <p14:sldId id="272"/>
            <p14:sldId id="269"/>
            <p14:sldId id="270"/>
            <p14:sldId id="271"/>
            <p14:sldId id="262"/>
          </p14:sldIdLst>
        </p14:section>
        <p14:section name="Šedivá" id="{7A69F653-9D48-4A58-96B8-79D17041F01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79" d="100"/>
          <a:sy n="79" d="100"/>
        </p:scale>
        <p:origin x="14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>
            <a:extLst>
              <a:ext uri="{FF2B5EF4-FFF2-40B4-BE49-F238E27FC236}">
                <a16:creationId xmlns:a16="http://schemas.microsoft.com/office/drawing/2014/main" id="{59BE6284-5FBC-40D1-97D4-7E97FBEFC54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18D7C600-0E0E-4688-9F57-A06132A4236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A8C8DD-5F4C-4A8C-872D-372888AA1586}" type="datetimeFigureOut">
              <a:rPr lang="cs-CZ" smtClean="0"/>
              <a:t>14.5.2019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8ED1AAE6-17C7-4752-BA1A-FEDA211EBE1D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B2D25310-75E1-41F1-A4B0-7F168A1828C3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C2574F6-AC3D-419F-8261-A30E56FE1C5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6892566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63AF64-A59E-49BE-AE5B-39FC8DED1132}" type="datetimeFigureOut">
              <a:rPr lang="cs-CZ" smtClean="0"/>
              <a:t>14.5.2019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60463" y="1241425"/>
            <a:ext cx="44767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8472D6-BF83-4139-AE83-0450D90D3A3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811040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Začát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330641"/>
            <a:ext cx="8948737" cy="364195"/>
          </a:xfrm>
        </p:spPr>
        <p:txBody>
          <a:bodyPr anchor="ctr"/>
          <a:lstStyle/>
          <a:p>
            <a:pPr algn="ctr"/>
            <a:r>
              <a:rPr lang="pl-PL" dirty="0"/>
              <a:t>autor prezentace, datum prezentace, oddělení, adresa</a:t>
            </a:r>
            <a:endParaRPr lang="cs-CZ" dirty="0"/>
          </a:p>
        </p:txBody>
      </p:sp>
      <p:pic>
        <p:nvPicPr>
          <p:cNvPr id="10" name="Obrázek 9" descr="Obsah obrázku objekt&#10;&#10;Popis vygenerován s velmi vysokou mírou spolehlivosti">
            <a:extLst>
              <a:ext uri="{FF2B5EF4-FFF2-40B4-BE49-F238E27FC236}">
                <a16:creationId xmlns:a16="http://schemas.microsoft.com/office/drawing/2014/main" id="{B8B4B670-9CE4-4D52-8163-DCDF4805311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11685" y="2730571"/>
            <a:ext cx="2282513" cy="5316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2558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4071956"/>
            <a:ext cx="7772400" cy="1053101"/>
          </a:xfrm>
        </p:spPr>
        <p:txBody>
          <a:bodyPr anchor="b"/>
          <a:lstStyle>
            <a:lvl1pPr algn="ctr">
              <a:defRPr sz="26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5115416"/>
            <a:ext cx="7772400" cy="624287"/>
          </a:xfrm>
        </p:spPr>
        <p:txBody>
          <a:bodyPr>
            <a:normAutofit/>
          </a:bodyPr>
          <a:lstStyle>
            <a:lvl1pPr marL="0" indent="0" algn="ctr">
              <a:buNone/>
              <a:defRPr sz="2600"/>
            </a:lvl1pPr>
            <a:lvl2pPr marL="456057" indent="0" algn="ctr">
              <a:buNone/>
              <a:defRPr sz="1995"/>
            </a:lvl2pPr>
            <a:lvl3pPr marL="912114" indent="0" algn="ctr">
              <a:buNone/>
              <a:defRPr sz="1795"/>
            </a:lvl3pPr>
            <a:lvl4pPr marL="1368171" indent="0" algn="ctr">
              <a:buNone/>
              <a:defRPr sz="1596"/>
            </a:lvl4pPr>
            <a:lvl5pPr marL="1824228" indent="0" algn="ctr">
              <a:buNone/>
              <a:defRPr sz="1596"/>
            </a:lvl5pPr>
            <a:lvl6pPr marL="2280285" indent="0" algn="ctr">
              <a:buNone/>
              <a:defRPr sz="1596"/>
            </a:lvl6pPr>
            <a:lvl7pPr marL="2736342" indent="0" algn="ctr">
              <a:buNone/>
              <a:defRPr sz="1596"/>
            </a:lvl7pPr>
            <a:lvl8pPr marL="3192399" indent="0" algn="ctr">
              <a:buNone/>
              <a:defRPr sz="1596"/>
            </a:lvl8pPr>
            <a:lvl9pPr marL="3648456" indent="0" algn="ctr">
              <a:buNone/>
              <a:defRPr sz="1596"/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399077"/>
            <a:ext cx="8949600" cy="364195"/>
          </a:xfrm>
        </p:spPr>
        <p:txBody>
          <a:bodyPr anchor="ctr"/>
          <a:lstStyle/>
          <a:p>
            <a:pPr algn="ctr"/>
            <a:r>
              <a:rPr lang="pl-PL" dirty="0"/>
              <a:t>autor prezentace, datum prezentace, oddělení, adresa</a:t>
            </a:r>
            <a:endParaRPr lang="cs-CZ" dirty="0"/>
          </a:p>
        </p:txBody>
      </p:sp>
      <p:pic>
        <p:nvPicPr>
          <p:cNvPr id="12" name="Obrázek 11" descr="Obsah obrázku objekt&#10;&#10;Popis vygenerován s velmi vysokou mírou spolehlivosti">
            <a:extLst>
              <a:ext uri="{FF2B5EF4-FFF2-40B4-BE49-F238E27FC236}">
                <a16:creationId xmlns:a16="http://schemas.microsoft.com/office/drawing/2014/main" id="{2E02476E-B194-4627-B730-7702CED828C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11685" y="2730571"/>
            <a:ext cx="2282513" cy="5316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86219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Závěrečný snímek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574965"/>
            <a:ext cx="7772400" cy="669015"/>
          </a:xfrm>
        </p:spPr>
        <p:txBody>
          <a:bodyPr anchor="b">
            <a:normAutofit/>
          </a:bodyPr>
          <a:lstStyle>
            <a:lvl1pPr algn="ctr">
              <a:defRPr sz="2100">
                <a:solidFill>
                  <a:schemeClr val="bg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367695"/>
            <a:ext cx="7772400" cy="624287"/>
          </a:xfrm>
        </p:spPr>
        <p:txBody>
          <a:bodyPr>
            <a:normAutofit/>
          </a:bodyPr>
          <a:lstStyle>
            <a:lvl1pPr marL="0" indent="0" algn="ctr">
              <a:buNone/>
              <a:defRPr sz="1500" b="0">
                <a:solidFill>
                  <a:schemeClr val="bg1"/>
                </a:solidFill>
              </a:defRPr>
            </a:lvl1pPr>
            <a:lvl2pPr marL="456057" indent="0" algn="ctr">
              <a:buNone/>
              <a:defRPr sz="1995"/>
            </a:lvl2pPr>
            <a:lvl3pPr marL="912114" indent="0" algn="ctr">
              <a:buNone/>
              <a:defRPr sz="1795"/>
            </a:lvl3pPr>
            <a:lvl4pPr marL="1368171" indent="0" algn="ctr">
              <a:buNone/>
              <a:defRPr sz="1596"/>
            </a:lvl4pPr>
            <a:lvl5pPr marL="1824228" indent="0" algn="ctr">
              <a:buNone/>
              <a:defRPr sz="1596"/>
            </a:lvl5pPr>
            <a:lvl6pPr marL="2280285" indent="0" algn="ctr">
              <a:buNone/>
              <a:defRPr sz="1596"/>
            </a:lvl6pPr>
            <a:lvl7pPr marL="2736342" indent="0" algn="ctr">
              <a:buNone/>
              <a:defRPr sz="1596"/>
            </a:lvl7pPr>
            <a:lvl8pPr marL="3192399" indent="0" algn="ctr">
              <a:buNone/>
              <a:defRPr sz="1596"/>
            </a:lvl8pPr>
            <a:lvl9pPr marL="3648456" indent="0" algn="ctr">
              <a:buNone/>
              <a:defRPr sz="1596"/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09544" y="6322869"/>
            <a:ext cx="8949600" cy="364195"/>
          </a:xfrm>
        </p:spPr>
        <p:txBody>
          <a:bodyPr anchor="ctr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algn="ctr"/>
            <a:r>
              <a:rPr lang="pl-PL" dirty="0"/>
              <a:t>autor prezentace, datum prezentace, oddělení, adresa</a:t>
            </a:r>
            <a:endParaRPr lang="cs-CZ" dirty="0"/>
          </a:p>
        </p:txBody>
      </p:sp>
      <p:pic>
        <p:nvPicPr>
          <p:cNvPr id="13" name="Obrázek 12">
            <a:extLst>
              <a:ext uri="{FF2B5EF4-FFF2-40B4-BE49-F238E27FC236}">
                <a16:creationId xmlns:a16="http://schemas.microsoft.com/office/drawing/2014/main" id="{2DBA51A0-FF55-4B1E-948C-63E6F7C3BC8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80947" y="3051803"/>
            <a:ext cx="1620218" cy="378127"/>
          </a:xfrm>
          <a:prstGeom prst="rect">
            <a:avLst/>
          </a:prstGeom>
        </p:spPr>
      </p:pic>
      <p:sp>
        <p:nvSpPr>
          <p:cNvPr id="15" name="Zástupný symbol pro text 14">
            <a:extLst>
              <a:ext uri="{FF2B5EF4-FFF2-40B4-BE49-F238E27FC236}">
                <a16:creationId xmlns:a16="http://schemas.microsoft.com/office/drawing/2014/main" id="{2A7BB364-39A0-47EF-8F6D-9A13F1FBCB7D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85800" y="5372104"/>
            <a:ext cx="7772400" cy="364195"/>
          </a:xfrm>
        </p:spPr>
        <p:txBody>
          <a:bodyPr>
            <a:normAutofit/>
          </a:bodyPr>
          <a:lstStyle>
            <a:lvl1pPr marL="0" indent="0" algn="ctr">
              <a:buFontTx/>
              <a:buNone/>
              <a:defRPr sz="1400">
                <a:solidFill>
                  <a:schemeClr val="accent3"/>
                </a:solidFill>
              </a:defRPr>
            </a:lvl1pPr>
            <a:lvl2pPr marL="234000" indent="0" algn="ctr">
              <a:buFontTx/>
              <a:buNone/>
              <a:defRPr>
                <a:solidFill>
                  <a:schemeClr val="bg1"/>
                </a:solidFill>
              </a:defRPr>
            </a:lvl2pPr>
            <a:lvl3pPr marL="486000" indent="0" algn="ctr">
              <a:buFontTx/>
              <a:buNone/>
              <a:defRPr>
                <a:solidFill>
                  <a:schemeClr val="bg1"/>
                </a:solidFill>
              </a:defRPr>
            </a:lvl3pPr>
            <a:lvl4pPr marL="666000" indent="0" algn="ctr">
              <a:buFontTx/>
              <a:buNone/>
              <a:defRPr>
                <a:solidFill>
                  <a:schemeClr val="bg1"/>
                </a:solidFill>
              </a:defRPr>
            </a:lvl4pPr>
            <a:lvl5pPr marL="846000" indent="0" algn="ctr">
              <a:buFontTx/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cs-CZ"/>
              <a:t>Upravte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15223787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drážk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/>
              <a:t>autor prezentace, datum prezentace, oddělení, adresa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BCEAA-0AD4-48FE-B655-399857AB8F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311463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1445" y="900327"/>
            <a:ext cx="7596000" cy="1322188"/>
          </a:xfr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81916" y="2552704"/>
            <a:ext cx="7605529" cy="3603092"/>
          </a:xfrm>
        </p:spPr>
        <p:txBody>
          <a:bodyPr/>
          <a:lstStyle>
            <a:lvl1pPr marL="0" indent="0">
              <a:buFontTx/>
              <a:buNone/>
              <a:defRPr b="0">
                <a:solidFill>
                  <a:schemeClr val="tx2"/>
                </a:solidFill>
              </a:defRPr>
            </a:lvl1pPr>
            <a:lvl2pPr marL="0" indent="0">
              <a:buFontTx/>
              <a:buNone/>
              <a:defRPr b="0">
                <a:solidFill>
                  <a:schemeClr val="tx2"/>
                </a:solidFill>
              </a:defRPr>
            </a:lvl2pPr>
            <a:lvl3pPr marL="0" indent="0">
              <a:buFontTx/>
              <a:buNone/>
              <a:defRPr b="0">
                <a:solidFill>
                  <a:schemeClr val="tx2"/>
                </a:solidFill>
              </a:defRPr>
            </a:lvl3pPr>
            <a:lvl4pPr marL="0" indent="0">
              <a:buFontTx/>
              <a:buNone/>
              <a:defRPr b="0">
                <a:solidFill>
                  <a:schemeClr val="tx2"/>
                </a:solidFill>
              </a:defRPr>
            </a:lvl4pPr>
            <a:lvl5pPr marL="0" indent="0">
              <a:buFontTx/>
              <a:buNone/>
              <a:defRPr b="0">
                <a:solidFill>
                  <a:schemeClr val="tx2"/>
                </a:solidFill>
              </a:defRPr>
            </a:lvl5pPr>
          </a:lstStyle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 dirty="0"/>
              <a:t>autor prezentace, datum prezentace, oddělení, adresa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BCEAA-0AD4-48FE-B655-399857AB8F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318197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rovnání odrážk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1445" y="495506"/>
            <a:ext cx="7596000" cy="1322188"/>
          </a:xfr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81916" y="2088700"/>
            <a:ext cx="3708000" cy="4067096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72695" y="2088700"/>
            <a:ext cx="3708000" cy="4067096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 dirty="0"/>
              <a:t>autor prezentace, datum prezentace, oddělení, adresa</a:t>
            </a:r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BCEAA-0AD4-48FE-B655-399857AB8F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37031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/>
              <a:t>autor prezentace, datum prezentace, oddělení, adresa</a:t>
            </a:r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BCEAA-0AD4-48FE-B655-399857AB8F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751959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/>
              <a:t>autor prezentace, datum prezentace, oddělení, adresa</a:t>
            </a:r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BCEAA-0AD4-48FE-B655-399857AB8F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128648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Začát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330641"/>
            <a:ext cx="8948737" cy="364195"/>
          </a:xfrm>
        </p:spPr>
        <p:txBody>
          <a:bodyPr anchor="ctr"/>
          <a:lstStyle/>
          <a:p>
            <a:pPr algn="ctr"/>
            <a:r>
              <a:rPr lang="pl-PL" dirty="0"/>
              <a:t>autor prezentace, datum prezentace, oddělení, adresa</a:t>
            </a:r>
            <a:endParaRPr lang="cs-CZ" dirty="0"/>
          </a:p>
        </p:txBody>
      </p:sp>
      <p:pic>
        <p:nvPicPr>
          <p:cNvPr id="10" name="Obrázek 9" descr="Obsah obrázku objekt&#10;&#10;Popis vygenerován s velmi vysokou mírou spolehlivosti">
            <a:extLst>
              <a:ext uri="{FF2B5EF4-FFF2-40B4-BE49-F238E27FC236}">
                <a16:creationId xmlns:a16="http://schemas.microsoft.com/office/drawing/2014/main" id="{B8B4B670-9CE4-4D52-8163-DCDF4805311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11685" y="2730571"/>
            <a:ext cx="2282513" cy="5316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29064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4071956"/>
            <a:ext cx="7772400" cy="1053101"/>
          </a:xfrm>
        </p:spPr>
        <p:txBody>
          <a:bodyPr anchor="b"/>
          <a:lstStyle>
            <a:lvl1pPr algn="ctr">
              <a:defRPr sz="2600"/>
            </a:lvl1pPr>
          </a:lstStyle>
          <a:p>
            <a:r>
              <a:rPr lang="cs-CZ" dirty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5115416"/>
            <a:ext cx="7772400" cy="624287"/>
          </a:xfrm>
        </p:spPr>
        <p:txBody>
          <a:bodyPr>
            <a:normAutofit/>
          </a:bodyPr>
          <a:lstStyle>
            <a:lvl1pPr marL="0" indent="0" algn="ctr">
              <a:buNone/>
              <a:defRPr sz="2600"/>
            </a:lvl1pPr>
            <a:lvl2pPr marL="456057" indent="0" algn="ctr">
              <a:buNone/>
              <a:defRPr sz="1995"/>
            </a:lvl2pPr>
            <a:lvl3pPr marL="912114" indent="0" algn="ctr">
              <a:buNone/>
              <a:defRPr sz="1795"/>
            </a:lvl3pPr>
            <a:lvl4pPr marL="1368171" indent="0" algn="ctr">
              <a:buNone/>
              <a:defRPr sz="1596"/>
            </a:lvl4pPr>
            <a:lvl5pPr marL="1824228" indent="0" algn="ctr">
              <a:buNone/>
              <a:defRPr sz="1596"/>
            </a:lvl5pPr>
            <a:lvl6pPr marL="2280285" indent="0" algn="ctr">
              <a:buNone/>
              <a:defRPr sz="1596"/>
            </a:lvl6pPr>
            <a:lvl7pPr marL="2736342" indent="0" algn="ctr">
              <a:buNone/>
              <a:defRPr sz="1596"/>
            </a:lvl7pPr>
            <a:lvl8pPr marL="3192399" indent="0" algn="ctr">
              <a:buNone/>
              <a:defRPr sz="1596"/>
            </a:lvl8pPr>
            <a:lvl9pPr marL="3648456" indent="0" algn="ctr">
              <a:buNone/>
              <a:defRPr sz="1596"/>
            </a:lvl9pPr>
          </a:lstStyle>
          <a:p>
            <a:r>
              <a:rPr lang="cs-CZ" dirty="0"/>
              <a:t>Kliknutím můžete upravit styl předlohy.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399077"/>
            <a:ext cx="8949600" cy="364195"/>
          </a:xfrm>
        </p:spPr>
        <p:txBody>
          <a:bodyPr anchor="ctr"/>
          <a:lstStyle/>
          <a:p>
            <a:pPr algn="ctr"/>
            <a:r>
              <a:rPr lang="pl-PL" dirty="0"/>
              <a:t>autor prezentace, datum prezentace, oddělení, adresa</a:t>
            </a:r>
            <a:endParaRPr lang="cs-CZ" dirty="0"/>
          </a:p>
        </p:txBody>
      </p:sp>
      <p:pic>
        <p:nvPicPr>
          <p:cNvPr id="12" name="Obrázek 11" descr="Obsah obrázku objekt&#10;&#10;Popis vygenerován s velmi vysokou mírou spolehlivosti">
            <a:extLst>
              <a:ext uri="{FF2B5EF4-FFF2-40B4-BE49-F238E27FC236}">
                <a16:creationId xmlns:a16="http://schemas.microsoft.com/office/drawing/2014/main" id="{2E02476E-B194-4627-B730-7702CED828C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11685" y="2730571"/>
            <a:ext cx="2282513" cy="5316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3657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Závěrečný snímek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574965"/>
            <a:ext cx="7772400" cy="669015"/>
          </a:xfrm>
        </p:spPr>
        <p:txBody>
          <a:bodyPr anchor="b">
            <a:normAutofit/>
          </a:bodyPr>
          <a:lstStyle>
            <a:lvl1pPr algn="ctr">
              <a:defRPr sz="2100">
                <a:solidFill>
                  <a:schemeClr val="bg1"/>
                </a:solidFill>
              </a:defRPr>
            </a:lvl1pPr>
          </a:lstStyle>
          <a:p>
            <a:r>
              <a:rPr lang="cs-CZ" dirty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367695"/>
            <a:ext cx="7772400" cy="624287"/>
          </a:xfrm>
        </p:spPr>
        <p:txBody>
          <a:bodyPr>
            <a:normAutofit/>
          </a:bodyPr>
          <a:lstStyle>
            <a:lvl1pPr marL="0" indent="0" algn="ctr">
              <a:buNone/>
              <a:defRPr sz="1500" b="0">
                <a:solidFill>
                  <a:schemeClr val="bg1"/>
                </a:solidFill>
              </a:defRPr>
            </a:lvl1pPr>
            <a:lvl2pPr marL="456057" indent="0" algn="ctr">
              <a:buNone/>
              <a:defRPr sz="1995"/>
            </a:lvl2pPr>
            <a:lvl3pPr marL="912114" indent="0" algn="ctr">
              <a:buNone/>
              <a:defRPr sz="1795"/>
            </a:lvl3pPr>
            <a:lvl4pPr marL="1368171" indent="0" algn="ctr">
              <a:buNone/>
              <a:defRPr sz="1596"/>
            </a:lvl4pPr>
            <a:lvl5pPr marL="1824228" indent="0" algn="ctr">
              <a:buNone/>
              <a:defRPr sz="1596"/>
            </a:lvl5pPr>
            <a:lvl6pPr marL="2280285" indent="0" algn="ctr">
              <a:buNone/>
              <a:defRPr sz="1596"/>
            </a:lvl6pPr>
            <a:lvl7pPr marL="2736342" indent="0" algn="ctr">
              <a:buNone/>
              <a:defRPr sz="1596"/>
            </a:lvl7pPr>
            <a:lvl8pPr marL="3192399" indent="0" algn="ctr">
              <a:buNone/>
              <a:defRPr sz="1596"/>
            </a:lvl8pPr>
            <a:lvl9pPr marL="3648456" indent="0" algn="ctr">
              <a:buNone/>
              <a:defRPr sz="1596"/>
            </a:lvl9pPr>
          </a:lstStyle>
          <a:p>
            <a:r>
              <a:rPr lang="cs-CZ" dirty="0"/>
              <a:t>Kliknutím můžete upravit styl předlohy.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09544" y="6322869"/>
            <a:ext cx="8949600" cy="364195"/>
          </a:xfrm>
        </p:spPr>
        <p:txBody>
          <a:bodyPr anchor="ctr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algn="ctr"/>
            <a:r>
              <a:rPr lang="pl-PL" dirty="0"/>
              <a:t>autor prezentace, datum prezentace, oddělení, adresa</a:t>
            </a:r>
            <a:endParaRPr lang="cs-CZ" dirty="0"/>
          </a:p>
        </p:txBody>
      </p:sp>
      <p:pic>
        <p:nvPicPr>
          <p:cNvPr id="13" name="Obrázek 12">
            <a:extLst>
              <a:ext uri="{FF2B5EF4-FFF2-40B4-BE49-F238E27FC236}">
                <a16:creationId xmlns:a16="http://schemas.microsoft.com/office/drawing/2014/main" id="{2DBA51A0-FF55-4B1E-948C-63E6F7C3BC8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80947" y="3051803"/>
            <a:ext cx="1620218" cy="378127"/>
          </a:xfrm>
          <a:prstGeom prst="rect">
            <a:avLst/>
          </a:prstGeom>
        </p:spPr>
      </p:pic>
      <p:sp>
        <p:nvSpPr>
          <p:cNvPr id="15" name="Zástupný symbol pro text 14">
            <a:extLst>
              <a:ext uri="{FF2B5EF4-FFF2-40B4-BE49-F238E27FC236}">
                <a16:creationId xmlns:a16="http://schemas.microsoft.com/office/drawing/2014/main" id="{2A7BB364-39A0-47EF-8F6D-9A13F1FBCB7D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85800" y="5372104"/>
            <a:ext cx="7772400" cy="364195"/>
          </a:xfrm>
        </p:spPr>
        <p:txBody>
          <a:bodyPr>
            <a:normAutofit/>
          </a:bodyPr>
          <a:lstStyle>
            <a:lvl1pPr marL="0" indent="0" algn="ctr">
              <a:buFontTx/>
              <a:buNone/>
              <a:defRPr sz="1400">
                <a:solidFill>
                  <a:schemeClr val="accent3"/>
                </a:solidFill>
              </a:defRPr>
            </a:lvl1pPr>
            <a:lvl2pPr marL="234000" indent="0" algn="ctr">
              <a:buFontTx/>
              <a:buNone/>
              <a:defRPr>
                <a:solidFill>
                  <a:schemeClr val="bg1"/>
                </a:solidFill>
              </a:defRPr>
            </a:lvl2pPr>
            <a:lvl3pPr marL="486000" indent="0" algn="ctr">
              <a:buFontTx/>
              <a:buNone/>
              <a:defRPr>
                <a:solidFill>
                  <a:schemeClr val="bg1"/>
                </a:solidFill>
              </a:defRPr>
            </a:lvl3pPr>
            <a:lvl4pPr marL="666000" indent="0" algn="ctr">
              <a:buFontTx/>
              <a:buNone/>
              <a:defRPr>
                <a:solidFill>
                  <a:schemeClr val="bg1"/>
                </a:solidFill>
              </a:defRPr>
            </a:lvl4pPr>
            <a:lvl5pPr marL="846000" indent="0" algn="ctr">
              <a:buFontTx/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cs-CZ" dirty="0"/>
              <a:t>Upravte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181622635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drážk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/>
              <a:t>Upravte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/>
              <a:t>autor prezentace, datum prezentace, oddělení, adresa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BCEAA-0AD4-48FE-B655-399857AB8F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2622958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1445" y="900327"/>
            <a:ext cx="7596000" cy="1322188"/>
          </a:xfrm>
        </p:spPr>
        <p:txBody>
          <a:bodyPr/>
          <a:lstStyle/>
          <a:p>
            <a:r>
              <a:rPr lang="cs-CZ" dirty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81916" y="2552704"/>
            <a:ext cx="7605529" cy="3603092"/>
          </a:xfrm>
        </p:spPr>
        <p:txBody>
          <a:bodyPr/>
          <a:lstStyle>
            <a:lvl1pPr marL="0" indent="0">
              <a:buFontTx/>
              <a:buNone/>
              <a:defRPr b="0">
                <a:solidFill>
                  <a:schemeClr val="tx2"/>
                </a:solidFill>
              </a:defRPr>
            </a:lvl1pPr>
            <a:lvl2pPr marL="0" indent="0">
              <a:buFontTx/>
              <a:buNone/>
              <a:defRPr b="0">
                <a:solidFill>
                  <a:schemeClr val="tx2"/>
                </a:solidFill>
              </a:defRPr>
            </a:lvl2pPr>
            <a:lvl3pPr marL="0" indent="0">
              <a:buFontTx/>
              <a:buNone/>
              <a:defRPr b="0">
                <a:solidFill>
                  <a:schemeClr val="tx2"/>
                </a:solidFill>
              </a:defRPr>
            </a:lvl3pPr>
            <a:lvl4pPr marL="0" indent="0">
              <a:buFontTx/>
              <a:buNone/>
              <a:defRPr b="0">
                <a:solidFill>
                  <a:schemeClr val="tx2"/>
                </a:solidFill>
              </a:defRPr>
            </a:lvl4pPr>
            <a:lvl5pPr marL="0" indent="0">
              <a:buFontTx/>
              <a:buNone/>
              <a:defRPr b="0">
                <a:solidFill>
                  <a:schemeClr val="tx2"/>
                </a:solidFill>
              </a:defRPr>
            </a:lvl5pPr>
          </a:lstStyle>
          <a:p>
            <a:pPr lvl="0"/>
            <a:r>
              <a:rPr lang="cs-CZ" dirty="0"/>
              <a:t>Upravte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 dirty="0"/>
              <a:t>autor prezentace, datum prezentace, oddělení, adresa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BCEAA-0AD4-48FE-B655-399857AB8F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2789507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rovnání odrážk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1445" y="495506"/>
            <a:ext cx="7596000" cy="1322188"/>
          </a:xfrm>
        </p:spPr>
        <p:txBody>
          <a:bodyPr/>
          <a:lstStyle/>
          <a:p>
            <a:r>
              <a:rPr lang="cs-CZ" dirty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81916" y="2088700"/>
            <a:ext cx="3708000" cy="4067096"/>
          </a:xfrm>
        </p:spPr>
        <p:txBody>
          <a:bodyPr/>
          <a:lstStyle/>
          <a:p>
            <a:pPr lvl="0"/>
            <a:r>
              <a:rPr lang="cs-CZ" dirty="0"/>
              <a:t>Upravte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72695" y="2088700"/>
            <a:ext cx="3708000" cy="4067096"/>
          </a:xfrm>
        </p:spPr>
        <p:txBody>
          <a:bodyPr/>
          <a:lstStyle/>
          <a:p>
            <a:pPr lvl="0"/>
            <a:r>
              <a:rPr lang="cs-CZ" dirty="0"/>
              <a:t>Upravte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 dirty="0"/>
              <a:t>autor prezentace, datum prezentace, oddělení, adresa</a:t>
            </a:r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BCEAA-0AD4-48FE-B655-399857AB8F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3909742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/>
              <a:t>autor prezentace, datum prezentace, oddělení, adresa</a:t>
            </a:r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BCEAA-0AD4-48FE-B655-399857AB8F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0175959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/>
              <a:t>autor prezentace, datum prezentace, oddělení, adresa</a:t>
            </a:r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BCEAA-0AD4-48FE-B655-399857AB8F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26057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.xml"/><Relationship Id="rId3" Type="http://schemas.openxmlformats.org/officeDocument/2006/relationships/slideLayout" Target="../slideLayouts/slideLayout11.xml"/><Relationship Id="rId7" Type="http://schemas.openxmlformats.org/officeDocument/2006/relationships/slideLayout" Target="../slideLayouts/slideLayout15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slideLayout" Target="../slideLayouts/slideLayout14.xml"/><Relationship Id="rId5" Type="http://schemas.openxmlformats.org/officeDocument/2006/relationships/slideLayout" Target="../slideLayouts/slideLayout13.xml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12.xml"/><Relationship Id="rId9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91445" y="495506"/>
            <a:ext cx="7596000" cy="1322188"/>
          </a:xfrm>
          <a:prstGeom prst="rect">
            <a:avLst/>
          </a:prstGeom>
        </p:spPr>
        <p:txBody>
          <a:bodyPr vert="horz" lIns="0" tIns="0" rIns="0" bIns="0" rtlCol="0" anchor="b">
            <a:normAutofit/>
          </a:bodyPr>
          <a:lstStyle/>
          <a:p>
            <a:r>
              <a:rPr lang="cs-CZ" dirty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1916" y="2088699"/>
            <a:ext cx="7605529" cy="406709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cs-CZ" dirty="0"/>
              <a:t>Upravte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81916" y="6263963"/>
            <a:ext cx="5399812" cy="364195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l">
              <a:defRPr sz="800">
                <a:solidFill>
                  <a:schemeClr val="accent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r>
              <a:rPr lang="pl-PL" dirty="0"/>
              <a:t>autor prezentace, datum prezentace, oddělení, adresa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73095" y="6263963"/>
            <a:ext cx="514350" cy="364195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r">
              <a:defRPr sz="800">
                <a:solidFill>
                  <a:schemeClr val="accent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fld id="{8A2BCEAA-0AD4-48FE-B655-399857AB8FE0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8" name="Obrázek 7" descr="Obsah obrázku objekt&#10;&#10;Popis vygenerován s velmi vysokou mírou spolehlivosti">
            <a:extLst>
              <a:ext uri="{FF2B5EF4-FFF2-40B4-BE49-F238E27FC236}">
                <a16:creationId xmlns:a16="http://schemas.microsoft.com/office/drawing/2014/main" id="{4B5F40D9-71E5-4545-ABDC-4E1AD6F7101D}"/>
              </a:ext>
            </a:extLst>
          </p:cNvPr>
          <p:cNvPicPr>
            <a:picLocks noChangeAspect="1"/>
          </p:cNvPicPr>
          <p:nvPr userDrawn="1"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28763" y="552811"/>
            <a:ext cx="1620218" cy="378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08280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84" r:id="rId2"/>
    <p:sldLayoutId id="2147483686" r:id="rId3"/>
    <p:sldLayoutId id="2147483674" r:id="rId4"/>
    <p:sldLayoutId id="2147483685" r:id="rId5"/>
    <p:sldLayoutId id="2147483676" r:id="rId6"/>
    <p:sldLayoutId id="2147483678" r:id="rId7"/>
    <p:sldLayoutId id="2147483679" r:id="rId8"/>
  </p:sldLayoutIdLst>
  <p:hf hdr="0" dt="0"/>
  <p:txStyles>
    <p:titleStyle>
      <a:lvl1pPr algn="l" defTabSz="912114" rtl="0" eaLnBrk="1" latinLnBrk="0" hangingPunct="1">
        <a:lnSpc>
          <a:spcPct val="100000"/>
        </a:lnSpc>
        <a:spcBef>
          <a:spcPct val="0"/>
        </a:spcBef>
        <a:buNone/>
        <a:defRPr sz="2600" b="1" kern="1200">
          <a:solidFill>
            <a:schemeClr val="accent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1pPr>
    </p:titleStyle>
    <p:bodyStyle>
      <a:lvl1pPr marL="198000" indent="-198000" algn="l" defTabSz="912114" rtl="0" eaLnBrk="1" latinLnBrk="0" hangingPunct="1">
        <a:lnSpc>
          <a:spcPct val="100000"/>
        </a:lnSpc>
        <a:spcBef>
          <a:spcPts val="998"/>
        </a:spcBef>
        <a:buFont typeface="Open Sans" panose="020B0606030504020204" pitchFamily="34" charset="0"/>
        <a:buChar char="–"/>
        <a:defRPr sz="1900" b="1" kern="1200">
          <a:solidFill>
            <a:schemeClr val="accent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1pPr>
      <a:lvl2pPr marL="432000" indent="-198000" algn="l" defTabSz="912114" rtl="0" eaLnBrk="1" latinLnBrk="0" hangingPunct="1">
        <a:lnSpc>
          <a:spcPct val="100000"/>
        </a:lnSpc>
        <a:spcBef>
          <a:spcPts val="300"/>
        </a:spcBef>
        <a:buFont typeface="Open Sans" panose="020B0606030504020204" pitchFamily="34" charset="0"/>
        <a:buChar char="–"/>
        <a:defRPr sz="1700" kern="1200">
          <a:solidFill>
            <a:schemeClr val="tx2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2pPr>
      <a:lvl3pPr marL="648000" indent="-162000" algn="l" defTabSz="912114" rtl="0" eaLnBrk="1" latinLnBrk="0" hangingPunct="1">
        <a:lnSpc>
          <a:spcPct val="100000"/>
        </a:lnSpc>
        <a:spcBef>
          <a:spcPts val="500"/>
        </a:spcBef>
        <a:buFont typeface="Open Sans" panose="020B0606030504020204" pitchFamily="34" charset="0"/>
        <a:buChar char="–"/>
        <a:defRPr sz="1400" kern="1200">
          <a:solidFill>
            <a:schemeClr val="tx2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3pPr>
      <a:lvl4pPr marL="828000" indent="-162000" algn="l" defTabSz="912114" rtl="0" eaLnBrk="1" latinLnBrk="0" hangingPunct="1">
        <a:lnSpc>
          <a:spcPct val="100000"/>
        </a:lnSpc>
        <a:spcBef>
          <a:spcPts val="499"/>
        </a:spcBef>
        <a:buFont typeface="Open Sans" panose="020B0606030504020204" pitchFamily="34" charset="0"/>
        <a:buChar char="–"/>
        <a:defRPr sz="1400" kern="1200">
          <a:solidFill>
            <a:schemeClr val="tx2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4pPr>
      <a:lvl5pPr marL="1008000" indent="-162000" algn="l" defTabSz="912114" rtl="0" eaLnBrk="1" latinLnBrk="0" hangingPunct="1">
        <a:lnSpc>
          <a:spcPct val="100000"/>
        </a:lnSpc>
        <a:spcBef>
          <a:spcPts val="499"/>
        </a:spcBef>
        <a:buFont typeface="Open Sans" panose="020B0606030504020204" pitchFamily="34" charset="0"/>
        <a:buChar char="–"/>
        <a:defRPr sz="1400" kern="1200">
          <a:solidFill>
            <a:schemeClr val="tx2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5pPr>
      <a:lvl6pPr marL="2508314" indent="-228029" algn="l" defTabSz="912114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1795" kern="1200">
          <a:solidFill>
            <a:schemeClr val="tx1"/>
          </a:solidFill>
          <a:latin typeface="+mn-lt"/>
          <a:ea typeface="+mn-ea"/>
          <a:cs typeface="+mn-cs"/>
        </a:defRPr>
      </a:lvl6pPr>
      <a:lvl7pPr marL="2964371" indent="-228029" algn="l" defTabSz="912114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1795" kern="1200">
          <a:solidFill>
            <a:schemeClr val="tx1"/>
          </a:solidFill>
          <a:latin typeface="+mn-lt"/>
          <a:ea typeface="+mn-ea"/>
          <a:cs typeface="+mn-cs"/>
        </a:defRPr>
      </a:lvl7pPr>
      <a:lvl8pPr marL="3420428" indent="-228029" algn="l" defTabSz="912114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1795" kern="1200">
          <a:solidFill>
            <a:schemeClr val="tx1"/>
          </a:solidFill>
          <a:latin typeface="+mn-lt"/>
          <a:ea typeface="+mn-ea"/>
          <a:cs typeface="+mn-cs"/>
        </a:defRPr>
      </a:lvl8pPr>
      <a:lvl9pPr marL="3876485" indent="-228029" algn="l" defTabSz="912114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179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2114" rtl="0" eaLnBrk="1" latinLnBrk="0" hangingPunct="1">
        <a:defRPr sz="1795" kern="1200">
          <a:solidFill>
            <a:schemeClr val="tx1"/>
          </a:solidFill>
          <a:latin typeface="+mn-lt"/>
          <a:ea typeface="+mn-ea"/>
          <a:cs typeface="+mn-cs"/>
        </a:defRPr>
      </a:lvl1pPr>
      <a:lvl2pPr marL="456057" algn="l" defTabSz="912114" rtl="0" eaLnBrk="1" latinLnBrk="0" hangingPunct="1">
        <a:defRPr sz="1795" kern="1200">
          <a:solidFill>
            <a:schemeClr val="tx1"/>
          </a:solidFill>
          <a:latin typeface="+mn-lt"/>
          <a:ea typeface="+mn-ea"/>
          <a:cs typeface="+mn-cs"/>
        </a:defRPr>
      </a:lvl2pPr>
      <a:lvl3pPr marL="912114" algn="l" defTabSz="912114" rtl="0" eaLnBrk="1" latinLnBrk="0" hangingPunct="1">
        <a:defRPr sz="1795" kern="1200">
          <a:solidFill>
            <a:schemeClr val="tx1"/>
          </a:solidFill>
          <a:latin typeface="+mn-lt"/>
          <a:ea typeface="+mn-ea"/>
          <a:cs typeface="+mn-cs"/>
        </a:defRPr>
      </a:lvl3pPr>
      <a:lvl4pPr marL="1368171" algn="l" defTabSz="912114" rtl="0" eaLnBrk="1" latinLnBrk="0" hangingPunct="1">
        <a:defRPr sz="1795" kern="1200">
          <a:solidFill>
            <a:schemeClr val="tx1"/>
          </a:solidFill>
          <a:latin typeface="+mn-lt"/>
          <a:ea typeface="+mn-ea"/>
          <a:cs typeface="+mn-cs"/>
        </a:defRPr>
      </a:lvl4pPr>
      <a:lvl5pPr marL="1824228" algn="l" defTabSz="912114" rtl="0" eaLnBrk="1" latinLnBrk="0" hangingPunct="1">
        <a:defRPr sz="1795" kern="1200">
          <a:solidFill>
            <a:schemeClr val="tx1"/>
          </a:solidFill>
          <a:latin typeface="+mn-lt"/>
          <a:ea typeface="+mn-ea"/>
          <a:cs typeface="+mn-cs"/>
        </a:defRPr>
      </a:lvl5pPr>
      <a:lvl6pPr marL="2280285" algn="l" defTabSz="912114" rtl="0" eaLnBrk="1" latinLnBrk="0" hangingPunct="1">
        <a:defRPr sz="1795" kern="1200">
          <a:solidFill>
            <a:schemeClr val="tx1"/>
          </a:solidFill>
          <a:latin typeface="+mn-lt"/>
          <a:ea typeface="+mn-ea"/>
          <a:cs typeface="+mn-cs"/>
        </a:defRPr>
      </a:lvl6pPr>
      <a:lvl7pPr marL="2736342" algn="l" defTabSz="912114" rtl="0" eaLnBrk="1" latinLnBrk="0" hangingPunct="1">
        <a:defRPr sz="1795" kern="1200">
          <a:solidFill>
            <a:schemeClr val="tx1"/>
          </a:solidFill>
          <a:latin typeface="+mn-lt"/>
          <a:ea typeface="+mn-ea"/>
          <a:cs typeface="+mn-cs"/>
        </a:defRPr>
      </a:lvl7pPr>
      <a:lvl8pPr marL="3192399" algn="l" defTabSz="912114" rtl="0" eaLnBrk="1" latinLnBrk="0" hangingPunct="1">
        <a:defRPr sz="1795" kern="1200">
          <a:solidFill>
            <a:schemeClr val="tx1"/>
          </a:solidFill>
          <a:latin typeface="+mn-lt"/>
          <a:ea typeface="+mn-ea"/>
          <a:cs typeface="+mn-cs"/>
        </a:defRPr>
      </a:lvl8pPr>
      <a:lvl9pPr marL="3648456" algn="l" defTabSz="912114" rtl="0" eaLnBrk="1" latinLnBrk="0" hangingPunct="1">
        <a:defRPr sz="179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91445" y="495506"/>
            <a:ext cx="7596000" cy="1322188"/>
          </a:xfrm>
          <a:prstGeom prst="rect">
            <a:avLst/>
          </a:prstGeom>
        </p:spPr>
        <p:txBody>
          <a:bodyPr vert="horz" lIns="0" tIns="0" rIns="0" bIns="0" rtlCol="0" anchor="b">
            <a:normAutofit/>
          </a:bodyPr>
          <a:lstStyle/>
          <a:p>
            <a:r>
              <a:rPr lang="cs-CZ" dirty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1916" y="2088699"/>
            <a:ext cx="7605529" cy="406709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cs-CZ" dirty="0"/>
              <a:t>Upravte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81916" y="6263963"/>
            <a:ext cx="5399812" cy="364195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l">
              <a:defRPr sz="800">
                <a:solidFill>
                  <a:schemeClr val="accent5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r>
              <a:rPr lang="pl-PL" dirty="0"/>
              <a:t>autor prezentace, datum prezentace, oddělení, adresa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73095" y="6263963"/>
            <a:ext cx="514350" cy="364195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r">
              <a:defRPr sz="800">
                <a:solidFill>
                  <a:schemeClr val="accent5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fld id="{8A2BCEAA-0AD4-48FE-B655-399857AB8FE0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8" name="Obrázek 7" descr="Obsah obrázku objekt&#10;&#10;Popis vygenerován s velmi vysokou mírou spolehlivosti">
            <a:extLst>
              <a:ext uri="{FF2B5EF4-FFF2-40B4-BE49-F238E27FC236}">
                <a16:creationId xmlns:a16="http://schemas.microsoft.com/office/drawing/2014/main" id="{4B5F40D9-71E5-4545-ABDC-4E1AD6F7101D}"/>
              </a:ext>
            </a:extLst>
          </p:cNvPr>
          <p:cNvPicPr>
            <a:picLocks noChangeAspect="1"/>
          </p:cNvPicPr>
          <p:nvPr userDrawn="1"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28763" y="552811"/>
            <a:ext cx="1620218" cy="378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50724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</p:sldLayoutIdLst>
  <p:hf hdr="0" dt="0"/>
  <p:txStyles>
    <p:titleStyle>
      <a:lvl1pPr algn="l" defTabSz="912114" rtl="0" eaLnBrk="1" latinLnBrk="0" hangingPunct="1">
        <a:lnSpc>
          <a:spcPct val="100000"/>
        </a:lnSpc>
        <a:spcBef>
          <a:spcPct val="0"/>
        </a:spcBef>
        <a:buNone/>
        <a:defRPr sz="2600" b="1" kern="1200">
          <a:solidFill>
            <a:schemeClr val="accent4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1pPr>
    </p:titleStyle>
    <p:bodyStyle>
      <a:lvl1pPr marL="198000" indent="-198000" algn="l" defTabSz="912114" rtl="0" eaLnBrk="1" latinLnBrk="0" hangingPunct="1">
        <a:lnSpc>
          <a:spcPct val="100000"/>
        </a:lnSpc>
        <a:spcBef>
          <a:spcPts val="998"/>
        </a:spcBef>
        <a:buFont typeface="Open Sans" panose="020B0606030504020204" pitchFamily="34" charset="0"/>
        <a:buChar char="–"/>
        <a:defRPr sz="1900" b="1" kern="1200">
          <a:solidFill>
            <a:schemeClr val="accent4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1pPr>
      <a:lvl2pPr marL="432000" indent="-198000" algn="l" defTabSz="912114" rtl="0" eaLnBrk="1" latinLnBrk="0" hangingPunct="1">
        <a:lnSpc>
          <a:spcPct val="100000"/>
        </a:lnSpc>
        <a:spcBef>
          <a:spcPts val="300"/>
        </a:spcBef>
        <a:buFont typeface="Open Sans" panose="020B0606030504020204" pitchFamily="34" charset="0"/>
        <a:buChar char="–"/>
        <a:defRPr sz="1700" kern="1200">
          <a:solidFill>
            <a:schemeClr val="accent5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2pPr>
      <a:lvl3pPr marL="648000" indent="-162000" algn="l" defTabSz="912114" rtl="0" eaLnBrk="1" latinLnBrk="0" hangingPunct="1">
        <a:lnSpc>
          <a:spcPct val="100000"/>
        </a:lnSpc>
        <a:spcBef>
          <a:spcPts val="500"/>
        </a:spcBef>
        <a:buFont typeface="Open Sans" panose="020B0606030504020204" pitchFamily="34" charset="0"/>
        <a:buChar char="–"/>
        <a:defRPr sz="1400" kern="1200">
          <a:solidFill>
            <a:schemeClr val="accent5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3pPr>
      <a:lvl4pPr marL="828000" indent="-162000" algn="l" defTabSz="912114" rtl="0" eaLnBrk="1" latinLnBrk="0" hangingPunct="1">
        <a:lnSpc>
          <a:spcPct val="100000"/>
        </a:lnSpc>
        <a:spcBef>
          <a:spcPts val="499"/>
        </a:spcBef>
        <a:buFont typeface="Open Sans" panose="020B0606030504020204" pitchFamily="34" charset="0"/>
        <a:buChar char="–"/>
        <a:defRPr sz="1400" kern="1200">
          <a:solidFill>
            <a:schemeClr val="accent5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4pPr>
      <a:lvl5pPr marL="1008000" indent="-162000" algn="l" defTabSz="912114" rtl="0" eaLnBrk="1" latinLnBrk="0" hangingPunct="1">
        <a:lnSpc>
          <a:spcPct val="100000"/>
        </a:lnSpc>
        <a:spcBef>
          <a:spcPts val="499"/>
        </a:spcBef>
        <a:buFont typeface="Open Sans" panose="020B0606030504020204" pitchFamily="34" charset="0"/>
        <a:buChar char="–"/>
        <a:defRPr sz="1400" kern="1200">
          <a:solidFill>
            <a:schemeClr val="accent5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5pPr>
      <a:lvl6pPr marL="2508314" indent="-228029" algn="l" defTabSz="912114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1795" kern="1200">
          <a:solidFill>
            <a:schemeClr val="tx1"/>
          </a:solidFill>
          <a:latin typeface="+mn-lt"/>
          <a:ea typeface="+mn-ea"/>
          <a:cs typeface="+mn-cs"/>
        </a:defRPr>
      </a:lvl6pPr>
      <a:lvl7pPr marL="2964371" indent="-228029" algn="l" defTabSz="912114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1795" kern="1200">
          <a:solidFill>
            <a:schemeClr val="tx1"/>
          </a:solidFill>
          <a:latin typeface="+mn-lt"/>
          <a:ea typeface="+mn-ea"/>
          <a:cs typeface="+mn-cs"/>
        </a:defRPr>
      </a:lvl7pPr>
      <a:lvl8pPr marL="3420428" indent="-228029" algn="l" defTabSz="912114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1795" kern="1200">
          <a:solidFill>
            <a:schemeClr val="tx1"/>
          </a:solidFill>
          <a:latin typeface="+mn-lt"/>
          <a:ea typeface="+mn-ea"/>
          <a:cs typeface="+mn-cs"/>
        </a:defRPr>
      </a:lvl8pPr>
      <a:lvl9pPr marL="3876485" indent="-228029" algn="l" defTabSz="912114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179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2114" rtl="0" eaLnBrk="1" latinLnBrk="0" hangingPunct="1">
        <a:defRPr sz="1795" kern="1200">
          <a:solidFill>
            <a:schemeClr val="tx1"/>
          </a:solidFill>
          <a:latin typeface="+mn-lt"/>
          <a:ea typeface="+mn-ea"/>
          <a:cs typeface="+mn-cs"/>
        </a:defRPr>
      </a:lvl1pPr>
      <a:lvl2pPr marL="456057" algn="l" defTabSz="912114" rtl="0" eaLnBrk="1" latinLnBrk="0" hangingPunct="1">
        <a:defRPr sz="1795" kern="1200">
          <a:solidFill>
            <a:schemeClr val="tx1"/>
          </a:solidFill>
          <a:latin typeface="+mn-lt"/>
          <a:ea typeface="+mn-ea"/>
          <a:cs typeface="+mn-cs"/>
        </a:defRPr>
      </a:lvl2pPr>
      <a:lvl3pPr marL="912114" algn="l" defTabSz="912114" rtl="0" eaLnBrk="1" latinLnBrk="0" hangingPunct="1">
        <a:defRPr sz="1795" kern="1200">
          <a:solidFill>
            <a:schemeClr val="tx1"/>
          </a:solidFill>
          <a:latin typeface="+mn-lt"/>
          <a:ea typeface="+mn-ea"/>
          <a:cs typeface="+mn-cs"/>
        </a:defRPr>
      </a:lvl3pPr>
      <a:lvl4pPr marL="1368171" algn="l" defTabSz="912114" rtl="0" eaLnBrk="1" latinLnBrk="0" hangingPunct="1">
        <a:defRPr sz="1795" kern="1200">
          <a:solidFill>
            <a:schemeClr val="tx1"/>
          </a:solidFill>
          <a:latin typeface="+mn-lt"/>
          <a:ea typeface="+mn-ea"/>
          <a:cs typeface="+mn-cs"/>
        </a:defRPr>
      </a:lvl4pPr>
      <a:lvl5pPr marL="1824228" algn="l" defTabSz="912114" rtl="0" eaLnBrk="1" latinLnBrk="0" hangingPunct="1">
        <a:defRPr sz="1795" kern="1200">
          <a:solidFill>
            <a:schemeClr val="tx1"/>
          </a:solidFill>
          <a:latin typeface="+mn-lt"/>
          <a:ea typeface="+mn-ea"/>
          <a:cs typeface="+mn-cs"/>
        </a:defRPr>
      </a:lvl5pPr>
      <a:lvl6pPr marL="2280285" algn="l" defTabSz="912114" rtl="0" eaLnBrk="1" latinLnBrk="0" hangingPunct="1">
        <a:defRPr sz="1795" kern="1200">
          <a:solidFill>
            <a:schemeClr val="tx1"/>
          </a:solidFill>
          <a:latin typeface="+mn-lt"/>
          <a:ea typeface="+mn-ea"/>
          <a:cs typeface="+mn-cs"/>
        </a:defRPr>
      </a:lvl6pPr>
      <a:lvl7pPr marL="2736342" algn="l" defTabSz="912114" rtl="0" eaLnBrk="1" latinLnBrk="0" hangingPunct="1">
        <a:defRPr sz="1795" kern="1200">
          <a:solidFill>
            <a:schemeClr val="tx1"/>
          </a:solidFill>
          <a:latin typeface="+mn-lt"/>
          <a:ea typeface="+mn-ea"/>
          <a:cs typeface="+mn-cs"/>
        </a:defRPr>
      </a:lvl7pPr>
      <a:lvl8pPr marL="3192399" algn="l" defTabSz="912114" rtl="0" eaLnBrk="1" latinLnBrk="0" hangingPunct="1">
        <a:defRPr sz="1795" kern="1200">
          <a:solidFill>
            <a:schemeClr val="tx1"/>
          </a:solidFill>
          <a:latin typeface="+mn-lt"/>
          <a:ea typeface="+mn-ea"/>
          <a:cs typeface="+mn-cs"/>
        </a:defRPr>
      </a:lvl8pPr>
      <a:lvl9pPr marL="3648456" algn="l" defTabSz="912114" rtl="0" eaLnBrk="1" latinLnBrk="0" hangingPunct="1">
        <a:defRPr sz="179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mailto:stepankova.lenka@brno.cz" TargetMode="Externa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www.brno.cz/" TargetMode="Externa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B7037C3-5E75-4EC1-971E-D46611832D9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cs-CZ" sz="4800" dirty="0">
                <a:solidFill>
                  <a:schemeClr val="tx1"/>
                </a:solidFill>
              </a:rPr>
              <a:t>Národní dny prevence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52F85583-18D6-4728-9599-D9009AB665E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85800" y="5125057"/>
            <a:ext cx="7772400" cy="614646"/>
          </a:xfrm>
        </p:spPr>
        <p:txBody>
          <a:bodyPr/>
          <a:lstStyle/>
          <a:p>
            <a:r>
              <a:rPr lang="cs-CZ" dirty="0">
                <a:solidFill>
                  <a:schemeClr val="tx1"/>
                </a:solidFill>
              </a:rPr>
              <a:t>Zkušenosti měst v prevenci kriminality</a:t>
            </a:r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15CA9F4C-967F-4820-B618-F9BC7082CC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pl-PL" sz="1600" dirty="0">
                <a:solidFill>
                  <a:schemeClr val="tx1"/>
                </a:solidFill>
              </a:rPr>
              <a:t>Lenka Štěpánková, Koordinační centrum prevence, Brno</a:t>
            </a:r>
            <a:endParaRPr lang="cs-CZ" sz="1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75909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7B5F022-242C-4AB5-A32D-66D42300A1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1445" y="900327"/>
            <a:ext cx="7596000" cy="509373"/>
          </a:xfrm>
        </p:spPr>
        <p:txBody>
          <a:bodyPr>
            <a:normAutofit/>
          </a:bodyPr>
          <a:lstStyle/>
          <a:p>
            <a:r>
              <a:rPr lang="cs-CZ" sz="2800" dirty="0"/>
              <a:t>Základní informace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FAC0FEDE-B281-409B-8B3B-E1BB8FD66D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81916" y="1714501"/>
            <a:ext cx="7605529" cy="4441296"/>
          </a:xfrm>
        </p:spPr>
        <p:txBody>
          <a:bodyPr>
            <a:normAutofit/>
          </a:bodyPr>
          <a:lstStyle/>
          <a:p>
            <a:r>
              <a:rPr lang="cs-CZ" sz="2800" b="1" dirty="0">
                <a:solidFill>
                  <a:schemeClr val="accent1"/>
                </a:solidFill>
              </a:rPr>
              <a:t>Kdy: </a:t>
            </a:r>
            <a:r>
              <a:rPr lang="cs-CZ" sz="2800" b="1" dirty="0"/>
              <a:t>16. – 17. října 2019</a:t>
            </a:r>
          </a:p>
          <a:p>
            <a:r>
              <a:rPr lang="cs-CZ" sz="2800" b="1" dirty="0">
                <a:solidFill>
                  <a:schemeClr val="accent1"/>
                </a:solidFill>
              </a:rPr>
              <a:t>Kde:</a:t>
            </a:r>
            <a:r>
              <a:rPr lang="cs-CZ" sz="2800" b="1" dirty="0"/>
              <a:t> Brno, areál dětského dopravního hřiště Městské policie Brno, Bauerova 7, (</a:t>
            </a:r>
            <a:r>
              <a:rPr lang="cs-CZ" sz="2800" b="1" dirty="0" err="1"/>
              <a:t>Riviera</a:t>
            </a:r>
            <a:r>
              <a:rPr lang="cs-CZ" sz="2800" b="1" dirty="0"/>
              <a:t>)</a:t>
            </a:r>
          </a:p>
          <a:p>
            <a:r>
              <a:rPr lang="cs-CZ" sz="2800" b="1" dirty="0">
                <a:solidFill>
                  <a:schemeClr val="accent1"/>
                </a:solidFill>
              </a:rPr>
              <a:t>Obsah</a:t>
            </a:r>
          </a:p>
          <a:p>
            <a:pPr marL="342900" indent="-342900">
              <a:buFontTx/>
              <a:buChar char="-"/>
            </a:pPr>
            <a:r>
              <a:rPr lang="cs-CZ" sz="2800" b="1" dirty="0"/>
              <a:t>Dvoudenní konference</a:t>
            </a:r>
          </a:p>
          <a:p>
            <a:pPr marL="342900" indent="-342900">
              <a:buFontTx/>
              <a:buChar char="-"/>
            </a:pPr>
            <a:r>
              <a:rPr lang="cs-CZ" sz="2800" b="1" dirty="0"/>
              <a:t>Výstava a prezentace organizací</a:t>
            </a:r>
          </a:p>
          <a:p>
            <a:pPr marL="342900" indent="-342900">
              <a:buFontTx/>
              <a:buChar char="-"/>
            </a:pPr>
            <a:r>
              <a:rPr lang="cs-CZ" sz="2800" b="1" dirty="0"/>
              <a:t>Společenský večer s udílením cen</a:t>
            </a:r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D956DA31-FCE2-4AFA-9C46-85076CA907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BCEAA-0AD4-48FE-B655-399857AB8FE0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435325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15CAC5D-92A5-484A-BE59-35BCA23FD9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1445" y="900327"/>
            <a:ext cx="7596000" cy="871323"/>
          </a:xfrm>
        </p:spPr>
        <p:txBody>
          <a:bodyPr>
            <a:normAutofit/>
          </a:bodyPr>
          <a:lstStyle/>
          <a:p>
            <a:r>
              <a:rPr lang="cs-CZ" sz="2800" dirty="0"/>
              <a:t>Základní informace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08B8FFA0-AF0D-46AF-A7BA-45EB1C40A5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81916" y="2057400"/>
            <a:ext cx="7605529" cy="4098396"/>
          </a:xfrm>
        </p:spPr>
        <p:txBody>
          <a:bodyPr/>
          <a:lstStyle/>
          <a:p>
            <a:r>
              <a:rPr lang="cs-CZ" sz="2400" b="1" dirty="0">
                <a:solidFill>
                  <a:schemeClr val="accent1"/>
                </a:solidFill>
              </a:rPr>
              <a:t>Pořadatel:</a:t>
            </a:r>
            <a:r>
              <a:rPr lang="cs-CZ" sz="2400" b="1" dirty="0"/>
              <a:t> statutární město Brno - KCP</a:t>
            </a:r>
          </a:p>
          <a:p>
            <a:r>
              <a:rPr lang="cs-CZ" sz="2400" b="1" dirty="0">
                <a:solidFill>
                  <a:schemeClr val="accent1"/>
                </a:solidFill>
              </a:rPr>
              <a:t>Finanční podpora</a:t>
            </a:r>
            <a:r>
              <a:rPr lang="cs-CZ" sz="2400" b="1" dirty="0"/>
              <a:t>: dotace z Programu prevence kriminality na místní úrovni 2019 (MV ČR) a z rozpočtu statutárního města Brna</a:t>
            </a:r>
          </a:p>
          <a:p>
            <a:r>
              <a:rPr lang="cs-CZ" sz="2400" b="1" dirty="0">
                <a:solidFill>
                  <a:schemeClr val="accent1"/>
                </a:solidFill>
              </a:rPr>
              <a:t>Záštita</a:t>
            </a:r>
            <a:r>
              <a:rPr lang="cs-CZ" sz="2400" b="1" dirty="0"/>
              <a:t>: hejtman Jihomoravského kraje a primátorka statutárního města Brna</a:t>
            </a:r>
          </a:p>
          <a:p>
            <a:r>
              <a:rPr lang="cs-CZ" sz="2400" b="1" dirty="0">
                <a:solidFill>
                  <a:schemeClr val="accent1"/>
                </a:solidFill>
              </a:rPr>
              <a:t>Odborná spolupráce</a:t>
            </a:r>
            <a:r>
              <a:rPr lang="cs-CZ" sz="2400" b="1" dirty="0"/>
              <a:t>: OPK MV ČR, Institut pro kriminologii a sociální prevenci, Česká kriminologická společnost </a:t>
            </a:r>
          </a:p>
          <a:p>
            <a:endParaRPr lang="cs-CZ" dirty="0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BBC57ED3-E02B-436B-906B-2CDC66F2E0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29CC190C-512F-4856-9C41-B81AEFBA51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BCEAA-0AD4-48FE-B655-399857AB8FE0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472183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4BF9079-6E8C-4E23-91C9-83FB5E3A69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1445" y="900327"/>
            <a:ext cx="7596000" cy="757023"/>
          </a:xfrm>
        </p:spPr>
        <p:txBody>
          <a:bodyPr/>
          <a:lstStyle/>
          <a:p>
            <a:r>
              <a:rPr lang="cs-CZ" dirty="0"/>
              <a:t>Témata panelů – 16. října 2019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42DBDBB-5D9A-4BFA-BFD4-34A1184FAE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81916" y="1895475"/>
            <a:ext cx="7605529" cy="4260321"/>
          </a:xfrm>
        </p:spPr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b="1" dirty="0"/>
              <a:t>Průzkumy bezpečí a mapování kriminality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b="1" dirty="0"/>
              <a:t>Prevence v komunitách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b="1" dirty="0"/>
              <a:t>Bezpečná města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b="1" dirty="0"/>
              <a:t>Protidrogová prevence a prevence závislostí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b="1" dirty="0"/>
              <a:t>Noční život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b="1" dirty="0"/>
              <a:t>Násilí a jeho podoby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b="1" dirty="0"/>
              <a:t>Situační prevence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b="1" dirty="0"/>
              <a:t>Prevence kriminality dětí a mládeže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b="1" dirty="0"/>
              <a:t>Integrace cizinců</a:t>
            </a:r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23B74359-71B6-4154-9760-B936C74874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chemeClr val="tx1"/>
              </a:solidFill>
            </a:endParaRPr>
          </a:p>
          <a:p>
            <a:endParaRPr lang="cs-CZ" dirty="0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DC2E5257-DEEC-4E55-904B-CE63F48BFA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BCEAA-0AD4-48FE-B655-399857AB8FE0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590017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03E5E67-CA7C-4613-BE28-C5552ABB7D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1445" y="900327"/>
            <a:ext cx="7596000" cy="776073"/>
          </a:xfrm>
        </p:spPr>
        <p:txBody>
          <a:bodyPr/>
          <a:lstStyle/>
          <a:p>
            <a:r>
              <a:rPr lang="cs-CZ" dirty="0"/>
              <a:t>Témata panelů – 17. října 2019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52795FB5-8C3B-4582-81F3-65AF083A2B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81916" y="2228850"/>
            <a:ext cx="7605529" cy="3926946"/>
          </a:xfrm>
        </p:spPr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b="1" dirty="0"/>
              <a:t>Preventivní programy pro školy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b="1" dirty="0" err="1"/>
              <a:t>Kyberkriminalita</a:t>
            </a:r>
            <a:endParaRPr lang="cs-CZ" b="1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b="1" dirty="0"/>
              <a:t>Probační programy a alternativní tresty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b="1" dirty="0"/>
              <a:t>Resocializace pachatelů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b="1" dirty="0"/>
              <a:t>Prezentace vítězných projektů národního kola Evropské ceny pro prevenci kriminality za rok 2019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b="1" dirty="0"/>
              <a:t>Prezentace vítězných projektů soutěže Nejlepší projekt prevence kriminality na místní úrovni za rok 2019</a:t>
            </a:r>
          </a:p>
          <a:p>
            <a:endParaRPr lang="cs-CZ" dirty="0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D566C16B-11A8-4557-8730-F3FD80B879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6585BC43-C8EB-4000-992F-4416C0A71E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BCEAA-0AD4-48FE-B655-399857AB8FE0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693120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FEF473E-35AE-4B98-B744-C5F28D0823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1445" y="900327"/>
            <a:ext cx="7596000" cy="604623"/>
          </a:xfrm>
        </p:spPr>
        <p:txBody>
          <a:bodyPr/>
          <a:lstStyle/>
          <a:p>
            <a:r>
              <a:rPr lang="cs-CZ" dirty="0"/>
              <a:t>Aktuální informace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9FEC327F-C08B-4D11-A412-92750BB848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81916" y="1809751"/>
            <a:ext cx="7605529" cy="4346046"/>
          </a:xfrm>
        </p:spPr>
        <p:txBody>
          <a:bodyPr>
            <a:normAutofit lnSpcReduction="10000"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dirty="0"/>
              <a:t>Počet účastníků je kapacitně omezen (konference cca 120 osob) + zástupci organizací (cca 60 osob)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dirty="0"/>
              <a:t>Akce je bezplatná, účastníci si hradí ubytování a cestovné, občerstvení bude připraveno zdarma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dirty="0"/>
              <a:t>Více než 60 přednášejících z celé ČR, program je téměř naplněn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dirty="0"/>
              <a:t>Počet organizacích „na stánku“ pro veřejnost není naplněn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cs-CZ" dirty="0"/>
          </a:p>
          <a:p>
            <a:r>
              <a:rPr lang="cs-CZ" dirty="0">
                <a:solidFill>
                  <a:schemeClr val="accent1"/>
                </a:solidFill>
              </a:rPr>
              <a:t>Informace a přihlášení:</a:t>
            </a:r>
          </a:p>
          <a:p>
            <a:r>
              <a:rPr lang="cs-CZ" dirty="0"/>
              <a:t>Lenka Štěpánková, vedoucí Koordinačního centra prevence, OSP MMB,</a:t>
            </a:r>
          </a:p>
          <a:p>
            <a:r>
              <a:rPr lang="cs-CZ" dirty="0"/>
              <a:t>Koliště 19, 601 67 Brno</a:t>
            </a:r>
          </a:p>
          <a:p>
            <a:r>
              <a:rPr lang="cs-CZ" dirty="0">
                <a:hlinkClick r:id="rId2"/>
              </a:rPr>
              <a:t>E-mail: stepankova.lenka@brno.cz</a:t>
            </a:r>
            <a:endParaRPr lang="cs-CZ" dirty="0"/>
          </a:p>
          <a:p>
            <a:r>
              <a:rPr lang="cs-CZ" dirty="0"/>
              <a:t>Tel: 542 173 808</a:t>
            </a:r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2DDA837F-46AF-4FB9-B0FB-C1D82FB324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B3D1829D-1A4F-4810-B70C-09E80295FF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BCEAA-0AD4-48FE-B655-399857AB8FE0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733886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9197CFF-17AE-40AC-989B-4EEDCEC9FE4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/>
              <a:t>Děkuji za pozornost</a:t>
            </a:r>
            <a:endParaRPr lang="cs-CZ" dirty="0"/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1CAC7265-B0BD-495E-AE53-AC24B6FDF30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/>
              <a:t>Lenka Štěpánková, Koordinační centrum prevence,</a:t>
            </a:r>
          </a:p>
          <a:p>
            <a:r>
              <a:rPr lang="cs-CZ" dirty="0"/>
              <a:t>Tel.: 542 173 808, stepankova.lenka@brno.cz</a:t>
            </a:r>
          </a:p>
        </p:txBody>
      </p:sp>
      <p:sp>
        <p:nvSpPr>
          <p:cNvPr id="8" name="Zástupný symbol pro text 7">
            <a:extLst>
              <a:ext uri="{FF2B5EF4-FFF2-40B4-BE49-F238E27FC236}">
                <a16:creationId xmlns:a16="http://schemas.microsoft.com/office/drawing/2014/main" id="{AE460DD8-19DE-4A86-A544-CB048C73ABC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85800" y="5372104"/>
            <a:ext cx="7772400" cy="364195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13" name="Zástupný symbol pro zápatí 12">
            <a:extLst>
              <a:ext uri="{FF2B5EF4-FFF2-40B4-BE49-F238E27FC236}">
                <a16:creationId xmlns:a16="http://schemas.microsoft.com/office/drawing/2014/main" id="{CE380B6D-4681-467A-8CF6-8C1669071A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endParaRPr lang="cs-CZ" dirty="0"/>
          </a:p>
        </p:txBody>
      </p:sp>
      <p:pic>
        <p:nvPicPr>
          <p:cNvPr id="15" name="Obrázek 14">
            <a:hlinkClick r:id="rId2"/>
            <a:extLst>
              <a:ext uri="{FF2B5EF4-FFF2-40B4-BE49-F238E27FC236}">
                <a16:creationId xmlns:a16="http://schemas.microsoft.com/office/drawing/2014/main" id="{A69F771E-7D1E-4D47-82C6-AFEB67EAE917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42153" y="5894763"/>
            <a:ext cx="75625" cy="162709"/>
          </a:xfrm>
          <a:prstGeom prst="rect">
            <a:avLst/>
          </a:prstGeom>
        </p:spPr>
      </p:pic>
      <p:pic>
        <p:nvPicPr>
          <p:cNvPr id="17" name="Obrázek 16">
            <a:hlinkClick r:id="rId2"/>
            <a:extLst>
              <a:ext uri="{FF2B5EF4-FFF2-40B4-BE49-F238E27FC236}">
                <a16:creationId xmlns:a16="http://schemas.microsoft.com/office/drawing/2014/main" id="{2B1EFFB5-AE72-44B3-BC20-3C23DB9B048A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43024" y="5881013"/>
            <a:ext cx="190209" cy="190209"/>
          </a:xfrm>
          <a:prstGeom prst="rect">
            <a:avLst/>
          </a:prstGeom>
        </p:spPr>
      </p:pic>
      <p:pic>
        <p:nvPicPr>
          <p:cNvPr id="19" name="Obrázek 18" descr="Obsah obrázku sekera&#10;&#10;Popis vygenerován s vysokou mírou spolehlivosti">
            <a:hlinkClick r:id="rId2"/>
            <a:extLst>
              <a:ext uri="{FF2B5EF4-FFF2-40B4-BE49-F238E27FC236}">
                <a16:creationId xmlns:a16="http://schemas.microsoft.com/office/drawing/2014/main" id="{B1893B66-5B6B-4D69-8610-7A887126E010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02914" y="5897054"/>
            <a:ext cx="192501" cy="158126"/>
          </a:xfrm>
          <a:prstGeom prst="rect">
            <a:avLst/>
          </a:prstGeom>
        </p:spPr>
      </p:pic>
      <p:pic>
        <p:nvPicPr>
          <p:cNvPr id="21" name="Obrázek 20">
            <a:hlinkClick r:id="rId2"/>
            <a:extLst>
              <a:ext uri="{FF2B5EF4-FFF2-40B4-BE49-F238E27FC236}">
                <a16:creationId xmlns:a16="http://schemas.microsoft.com/office/drawing/2014/main" id="{E029B4BB-9E25-4591-AB43-FEFE124A0DBF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90885" y="5885596"/>
            <a:ext cx="256668" cy="1810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3384810"/>
      </p:ext>
    </p:extLst>
  </p:cSld>
  <p:clrMapOvr>
    <a:masterClrMapping/>
  </p:clrMapOvr>
</p:sld>
</file>

<file path=ppt/theme/theme1.xml><?xml version="1.0" encoding="utf-8"?>
<a:theme xmlns:a="http://schemas.openxmlformats.org/drawingml/2006/main" name="Základní">
  <a:themeElements>
    <a:clrScheme name="MMB">
      <a:dk1>
        <a:sysClr val="windowText" lastClr="000000"/>
      </a:dk1>
      <a:lt1>
        <a:sysClr val="window" lastClr="FFFFFF"/>
      </a:lt1>
      <a:dk2>
        <a:srgbClr val="5C646D"/>
      </a:dk2>
      <a:lt2>
        <a:srgbClr val="E9E9EA"/>
      </a:lt2>
      <a:accent1>
        <a:srgbClr val="ED1C24"/>
      </a:accent1>
      <a:accent2>
        <a:srgbClr val="F58466"/>
      </a:accent2>
      <a:accent3>
        <a:srgbClr val="FBBEA8"/>
      </a:accent3>
      <a:accent4>
        <a:srgbClr val="414142"/>
      </a:accent4>
      <a:accent5>
        <a:srgbClr val="808285"/>
      </a:accent5>
      <a:accent6>
        <a:srgbClr val="BCBEC0"/>
      </a:accent6>
      <a:hlink>
        <a:srgbClr val="F0DDD5"/>
      </a:hlink>
      <a:folHlink>
        <a:srgbClr val="E9E9EA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1_Prezentace_MMB_zakladni [jen pro čtení]" id="{87FBA2C0-8BB4-49BB-B577-E90DE13921BA}" vid="{B6F003FB-F90E-4C99-9F46-16ECD122AA54}"/>
    </a:ext>
  </a:extLst>
</a:theme>
</file>

<file path=ppt/theme/theme2.xml><?xml version="1.0" encoding="utf-8"?>
<a:theme xmlns:a="http://schemas.openxmlformats.org/drawingml/2006/main" name="Sedivá">
  <a:themeElements>
    <a:clrScheme name="MMB">
      <a:dk1>
        <a:sysClr val="windowText" lastClr="000000"/>
      </a:dk1>
      <a:lt1>
        <a:sysClr val="window" lastClr="FFFFFF"/>
      </a:lt1>
      <a:dk2>
        <a:srgbClr val="5C646D"/>
      </a:dk2>
      <a:lt2>
        <a:srgbClr val="E9E9EA"/>
      </a:lt2>
      <a:accent1>
        <a:srgbClr val="ED1C24"/>
      </a:accent1>
      <a:accent2>
        <a:srgbClr val="F58466"/>
      </a:accent2>
      <a:accent3>
        <a:srgbClr val="FBBEA8"/>
      </a:accent3>
      <a:accent4>
        <a:srgbClr val="414142"/>
      </a:accent4>
      <a:accent5>
        <a:srgbClr val="808285"/>
      </a:accent5>
      <a:accent6>
        <a:srgbClr val="BCBEC0"/>
      </a:accent6>
      <a:hlink>
        <a:srgbClr val="F0DDD5"/>
      </a:hlink>
      <a:folHlink>
        <a:srgbClr val="E9E9EA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1_Prezentace_MMB_zakladni [jen pro čtení]" id="{87FBA2C0-8BB4-49BB-B577-E90DE13921BA}" vid="{4F932DCA-847A-4821-926D-0ADC91C999AE}"/>
    </a:ext>
  </a:extLst>
</a:theme>
</file>

<file path=ppt/theme/theme3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Narodni dny prevence - Kasperky</Template>
  <TotalTime>46</TotalTime>
  <Words>307</Words>
  <Application>Microsoft Office PowerPoint</Application>
  <PresentationFormat>Vlastní</PresentationFormat>
  <Paragraphs>51</Paragraphs>
  <Slides>7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2</vt:i4>
      </vt:variant>
      <vt:variant>
        <vt:lpstr>Nadpisy snímků</vt:lpstr>
      </vt:variant>
      <vt:variant>
        <vt:i4>7</vt:i4>
      </vt:variant>
    </vt:vector>
  </HeadingPairs>
  <TitlesOfParts>
    <vt:vector size="12" baseType="lpstr">
      <vt:lpstr>Arial</vt:lpstr>
      <vt:lpstr>Calibri</vt:lpstr>
      <vt:lpstr>Open Sans</vt:lpstr>
      <vt:lpstr>Základní</vt:lpstr>
      <vt:lpstr>Sedivá</vt:lpstr>
      <vt:lpstr>Národní dny prevence</vt:lpstr>
      <vt:lpstr>Základní informace</vt:lpstr>
      <vt:lpstr>Základní informace</vt:lpstr>
      <vt:lpstr>Témata panelů – 16. října 2019</vt:lpstr>
      <vt:lpstr>Témata panelů – 17. října 2019</vt:lpstr>
      <vt:lpstr>Aktuální informace</vt:lpstr>
      <vt:lpstr>Děkuji za pozornost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Národní dny prevence</dc:title>
  <dc:creator>Štěpánková Lenka (Magistrát města Brna)</dc:creator>
  <cp:lastModifiedBy>Uzivatel</cp:lastModifiedBy>
  <cp:revision>8</cp:revision>
  <cp:lastPrinted>2019-05-09T06:02:09Z</cp:lastPrinted>
  <dcterms:created xsi:type="dcterms:W3CDTF">2019-05-09T05:26:22Z</dcterms:created>
  <dcterms:modified xsi:type="dcterms:W3CDTF">2019-05-14T08:34:06Z</dcterms:modified>
</cp:coreProperties>
</file>