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6"/>
  </p:notesMasterIdLst>
  <p:sldIdLst>
    <p:sldId id="256" r:id="rId5"/>
    <p:sldId id="261" r:id="rId6"/>
    <p:sldId id="266" r:id="rId7"/>
    <p:sldId id="276" r:id="rId8"/>
    <p:sldId id="265" r:id="rId9"/>
    <p:sldId id="264" r:id="rId10"/>
    <p:sldId id="274" r:id="rId11"/>
    <p:sldId id="268" r:id="rId12"/>
    <p:sldId id="259" r:id="rId13"/>
    <p:sldId id="275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ovská Denisa Ing." initials="MDI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08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D72D-A791-466B-B1F2-0E3E78F0E4FF}" type="datetimeFigureOut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D4DD6-0826-45E9-BF22-84B7D7C485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618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93D3-B31E-4031-A952-3D89637F3480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07F1-3219-497D-B520-1E8A096EA9C6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F629F-F01C-4978-AAA0-89B9DBD13814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27127-81CD-4316-936F-D4A6D1269D9E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6C62-5488-45C0-865A-52ED6BAAD763}" type="datetime1">
              <a:rPr lang="cs-CZ" smtClean="0"/>
              <a:t>15.4.2019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C0BBE-17C6-4BDF-910D-116625484753}" type="datetime1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4D9B1-ABEA-4FA6-A69A-9B0E79642DE3}" type="datetime1">
              <a:rPr lang="cs-CZ" smtClean="0"/>
              <a:t>15.4.2019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D693E-6B2E-4787-B229-15F4AE74B178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A7E77-757F-4735-8582-390A24112B46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FCD05-875E-4553-803E-370987A74DC5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37527-8AF6-4B29-BA91-0C72B5E9290D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AAC1E-B999-4B34-9318-CCACE3644FF1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Výměna dobré praxe </a:t>
            </a:r>
            <a:r>
              <a:rPr lang="cs-CZ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rámci projektu </a:t>
            </a: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Domovník-</a:t>
            </a:r>
            <a:r>
              <a:rPr lang="cs-CZ" sz="36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573016"/>
            <a:ext cx="6400800" cy="1752600"/>
          </a:xfrm>
        </p:spPr>
        <p:txBody>
          <a:bodyPr>
            <a:normAutofit fontScale="25000" lnSpcReduction="20000"/>
          </a:bodyPr>
          <a:lstStyle/>
          <a:p>
            <a:pPr algn="l"/>
            <a:endParaRPr lang="cs-CZ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projektu: </a:t>
            </a:r>
            <a:endParaRPr lang="cs-CZ" sz="7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7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Domovník-</a:t>
            </a:r>
            <a:r>
              <a:rPr lang="cs-CZ" sz="7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7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účinný nástroj sociálního začleňování </a:t>
            </a:r>
            <a:r>
              <a:rPr lang="cs-CZ" sz="7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7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podpory sociálně situační prevence v obci</a:t>
            </a:r>
          </a:p>
          <a:p>
            <a:pPr algn="just"/>
            <a:endParaRPr lang="cs-CZ" sz="5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endParaRPr lang="cs-CZ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</a:p>
          <a:p>
            <a:pPr algn="l"/>
            <a:endParaRPr lang="cs-CZ" sz="7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13.- 14.3.2019</a:t>
            </a:r>
          </a:p>
          <a:p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Kada</a:t>
            </a:r>
            <a:r>
              <a:rPr lang="cs-CZ" sz="7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ň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76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7417" y="3212976"/>
            <a:ext cx="7772400" cy="1395586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830103"/>
            <a:ext cx="7200800" cy="4263193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Role městské policie v projektu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Domovník-</a:t>
            </a:r>
            <a:b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cs-CZ" altLang="cs-CZ" sz="24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preventista</a:t>
            </a: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podání žádosti o zapojení do projektu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koordinátor projektu na úrovni komunikace mezi MV, </a:t>
            </a:r>
            <a:r>
              <a:rPr lang="cs-CZ" altLang="cs-CZ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MěÚ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 a DP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úzká spolupráce s odborem majetkovým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zpracování a zasílání podkladů pro finančního a projektového manažera projektu (týdenní zápisy k realizaci projektu DP, vyúčtování mzdových nákladů, žádost o     </a:t>
            </a:r>
          </a:p>
          <a:p>
            <a:pPr algn="l" fontAlgn="base">
              <a:spcAft>
                <a:spcPct val="0"/>
              </a:spcAft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      proplacení nákladů na vybavení DP)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koordinace vzájemné spolupráce v rámci vzdělávaní mezi lektory a domovníky, v rámci evaluace mezi evaluátorem a domovníky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1600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400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342900" indent="-34290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53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7417" y="3212976"/>
            <a:ext cx="7772400" cy="1395586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830103"/>
            <a:ext cx="7200800" cy="4263193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Role odboru majetkového v projektu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Domovník-</a:t>
            </a:r>
            <a:b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cs-CZ" altLang="cs-CZ" sz="24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preventista</a:t>
            </a: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o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rganizace náplně práce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zpracování podkladů pro mzdovou účetní – docházka, dovolená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zpracovává poznatky zjištěné 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domovníky-</a:t>
            </a:r>
            <a:r>
              <a:rPr lang="cs-CZ" altLang="cs-CZ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preventisty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v průběhu výkonu jejich pracovní činnosti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domovník-</a:t>
            </a:r>
            <a:r>
              <a:rPr lang="cs-CZ" altLang="cs-CZ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preventista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= prodloužená ruka technického pracovníka odboru majetkového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Domovník-</a:t>
            </a:r>
            <a:r>
              <a:rPr lang="cs-CZ" altLang="cs-CZ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preventista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= komunikační spojka mezi odborem majetkovým a obyvateli lokality</a:t>
            </a: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1600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400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342900" indent="-34290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90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7417" y="3212976"/>
            <a:ext cx="7772400" cy="1395586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830103"/>
            <a:ext cx="7200800" cy="4263193"/>
          </a:xfrm>
        </p:spPr>
        <p:txBody>
          <a:bodyPr>
            <a:normAutofit fontScale="85000" lnSpcReduction="20000"/>
          </a:bodyPr>
          <a:lstStyle/>
          <a:p>
            <a:pPr fontAlgn="base">
              <a:spcAft>
                <a:spcPct val="0"/>
              </a:spcAft>
            </a:pPr>
            <a:r>
              <a:rPr lang="cs-CZ" sz="3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sz="35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Domovník-</a:t>
            </a:r>
            <a:r>
              <a:rPr lang="cs-CZ" sz="35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preventista</a:t>
            </a:r>
            <a:r>
              <a:rPr lang="cs-CZ" sz="35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roce</a:t>
            </a:r>
            <a:endParaRPr lang="cs-CZ" altLang="cs-CZ" sz="3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lnSpc>
                <a:spcPct val="124000"/>
              </a:lnSpc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3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Přijetí role </a:t>
            </a:r>
            <a:r>
              <a:rPr lang="cs-CZ" altLang="cs-CZ" sz="3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domovníka </a:t>
            </a:r>
            <a:r>
              <a:rPr lang="cs-CZ" altLang="cs-CZ" sz="3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obyvateli </a:t>
            </a:r>
            <a:r>
              <a:rPr lang="cs-CZ" altLang="cs-CZ" sz="3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lokality</a:t>
            </a:r>
          </a:p>
          <a:p>
            <a:pPr marL="742950" lvl="1" indent="-285750" algn="l" fontAlgn="base">
              <a:lnSpc>
                <a:spcPct val="124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cs-CZ" alt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domovník </a:t>
            </a:r>
            <a:r>
              <a:rPr lang="cs-CZ" altLang="cs-CZ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jako </a:t>
            </a:r>
            <a:r>
              <a:rPr lang="cs-CZ" alt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poradce,</a:t>
            </a:r>
          </a:p>
          <a:p>
            <a:pPr marL="742950" lvl="1" indent="-285750" algn="l" fontAlgn="base">
              <a:lnSpc>
                <a:spcPct val="124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cs-CZ" alt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domovník </a:t>
            </a:r>
            <a:r>
              <a:rPr lang="cs-CZ" altLang="cs-CZ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jako společenský </a:t>
            </a:r>
            <a:r>
              <a:rPr lang="cs-CZ" alt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aktivista</a:t>
            </a:r>
          </a:p>
          <a:p>
            <a:pPr marL="742950" lvl="1" indent="-285750" algn="l" fontAlgn="base">
              <a:lnSpc>
                <a:spcPct val="124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cs-CZ" alt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domovník </a:t>
            </a:r>
            <a:r>
              <a:rPr lang="cs-CZ" altLang="cs-CZ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jako motivátor</a:t>
            </a:r>
          </a:p>
          <a:p>
            <a:pPr marL="285750" indent="-285750" algn="l" fontAlgn="base">
              <a:lnSpc>
                <a:spcPct val="124000"/>
              </a:lnSpc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3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Zlepšil komunikaci mezi městem a obyvateli lokality</a:t>
            </a:r>
          </a:p>
          <a:p>
            <a:pPr marL="285750" indent="-285750" algn="l" fontAlgn="base">
              <a:lnSpc>
                <a:spcPct val="124000"/>
              </a:lnSpc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sz="33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Domovník – hnací motor pro město</a:t>
            </a:r>
          </a:p>
          <a:p>
            <a:pPr algn="l" fontAlgn="base">
              <a:spcAft>
                <a:spcPct val="0"/>
              </a:spcAft>
            </a:pPr>
            <a:endParaRPr lang="cs-CZ" altLang="cs-CZ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1600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1400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  <a:p>
            <a:pPr marL="342900" indent="-342900" algn="l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35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l" fontAlgn="base">
              <a:spcAft>
                <a:spcPct val="0"/>
              </a:spcAft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74" y="1856435"/>
            <a:ext cx="3394472" cy="4525963"/>
          </a:xfrm>
        </p:spPr>
      </p:pic>
      <p:pic>
        <p:nvPicPr>
          <p:cNvPr id="5" name="Obrázek 4" descr="C:\Users\zavrelf\Pictures\Logo_CMYK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93" y="2348880"/>
            <a:ext cx="4250266" cy="3187700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2411760" y="1316434"/>
            <a:ext cx="35900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Domovník-</a:t>
            </a:r>
            <a:r>
              <a:rPr lang="cs-CZ" b="1" dirty="0" err="1" smtClean="0"/>
              <a:t>preventista</a:t>
            </a:r>
            <a:r>
              <a:rPr lang="cs-CZ" b="1" dirty="0" smtClean="0"/>
              <a:t> </a:t>
            </a:r>
            <a:r>
              <a:rPr lang="cs-CZ" b="1" dirty="0"/>
              <a:t>jako poradce</a:t>
            </a:r>
          </a:p>
        </p:txBody>
      </p:sp>
    </p:spTree>
    <p:extLst>
      <p:ext uri="{BB962C8B-B14F-4D97-AF65-F5344CB8AC3E}">
        <p14:creationId xmlns:p14="http://schemas.microsoft.com/office/powerpoint/2010/main" val="111200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5208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l" fontAlgn="base">
              <a:spcAft>
                <a:spcPct val="0"/>
              </a:spcAft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 fontAlgn="base">
              <a:spcAft>
                <a:spcPct val="0"/>
              </a:spcAft>
              <a:buNone/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13" name="Zástupný symbol pro obsah 1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174" y="1990695"/>
            <a:ext cx="2548117" cy="4525963"/>
          </a:xfrm>
        </p:spPr>
      </p:pic>
      <p:pic>
        <p:nvPicPr>
          <p:cNvPr id="5" name="Obrázek 4" descr="C:\Users\zavrelf\Pictures\Logo_CMYK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230" y="1984933"/>
            <a:ext cx="2578599" cy="4580104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1405439" y="1388384"/>
            <a:ext cx="5904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Domovník-</a:t>
            </a:r>
            <a:r>
              <a:rPr lang="cs-CZ" b="1" dirty="0" err="1" smtClean="0"/>
              <a:t>preventista</a:t>
            </a:r>
            <a:r>
              <a:rPr lang="cs-CZ" b="1" dirty="0" smtClean="0"/>
              <a:t> </a:t>
            </a:r>
            <a:r>
              <a:rPr lang="cs-CZ" b="1" dirty="0"/>
              <a:t>jako společenský aktivista</a:t>
            </a:r>
          </a:p>
        </p:txBody>
      </p:sp>
    </p:spTree>
    <p:extLst>
      <p:ext uri="{BB962C8B-B14F-4D97-AF65-F5344CB8AC3E}">
        <p14:creationId xmlns:p14="http://schemas.microsoft.com/office/powerpoint/2010/main" val="267338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5208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l" fontAlgn="base">
              <a:spcAft>
                <a:spcPct val="0"/>
              </a:spcAft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 fontAlgn="base">
              <a:spcAft>
                <a:spcPct val="0"/>
              </a:spcAft>
              <a:buNone/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405439" y="1388384"/>
            <a:ext cx="5904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Domovník-</a:t>
            </a:r>
            <a:r>
              <a:rPr lang="cs-CZ" b="1" dirty="0" err="1" smtClean="0"/>
              <a:t>preventista</a:t>
            </a:r>
            <a:r>
              <a:rPr lang="cs-CZ" b="1" dirty="0" smtClean="0"/>
              <a:t> </a:t>
            </a:r>
            <a:r>
              <a:rPr lang="cs-CZ" b="1" dirty="0"/>
              <a:t>jako </a:t>
            </a:r>
            <a:r>
              <a:rPr lang="cs-CZ" b="1" dirty="0" smtClean="0"/>
              <a:t>motivátor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69532"/>
            <a:ext cx="3327834" cy="4437112"/>
          </a:xfrm>
          <a:prstGeom prst="rect">
            <a:avLst/>
          </a:prstGeo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568" y="2576239"/>
            <a:ext cx="4575793" cy="2573883"/>
          </a:xfrm>
        </p:spPr>
      </p:pic>
    </p:spTree>
    <p:extLst>
      <p:ext uri="{BB962C8B-B14F-4D97-AF65-F5344CB8AC3E}">
        <p14:creationId xmlns:p14="http://schemas.microsoft.com/office/powerpoint/2010/main" val="206275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7417" y="3212976"/>
            <a:ext cx="7772400" cy="1395586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285155"/>
            <a:ext cx="7200800" cy="4808142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Domovník-</a:t>
            </a:r>
            <a:r>
              <a:rPr lang="cs-CZ" altLang="cs-CZ" sz="24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preventista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Břeclav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– kancelář</a:t>
            </a: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l" fontAlgn="base">
              <a:spcAft>
                <a:spcPct val="0"/>
              </a:spcAft>
            </a:pPr>
            <a:endParaRPr lang="cs-CZ" altLang="cs-CZ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78" y="2755180"/>
            <a:ext cx="4032448" cy="3024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594" y="1844824"/>
            <a:ext cx="3489852" cy="465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5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7417" y="3212976"/>
            <a:ext cx="7772400" cy="1395586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7417" y="1267721"/>
            <a:ext cx="7560840" cy="5286096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Domovník jako pomocník při drobných opravách.</a:t>
            </a:r>
          </a:p>
          <a:p>
            <a:pPr fontAlgn="base">
              <a:spcAft>
                <a:spcPct val="0"/>
              </a:spcAft>
            </a:pP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Před a po:</a:t>
            </a: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81" y="1904663"/>
            <a:ext cx="2691028" cy="478405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9" y="1788843"/>
            <a:ext cx="2756177" cy="4899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5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7417" y="3212976"/>
            <a:ext cx="7772400" cy="1395586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7417" y="1267721"/>
            <a:ext cx="7560840" cy="5286096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Domovník jako pomocník při drobných opravách.</a:t>
            </a:r>
          </a:p>
          <a:p>
            <a:pPr fontAlgn="base">
              <a:spcAft>
                <a:spcPct val="0"/>
              </a:spcAft>
            </a:pPr>
            <a:r>
              <a:rPr lang="cs-CZ" altLang="cs-CZ" sz="2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Před a po:</a:t>
            </a: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42" y="1756193"/>
            <a:ext cx="2792908" cy="496517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004" y="1767710"/>
            <a:ext cx="2786430" cy="495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25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7417" y="3212976"/>
            <a:ext cx="7772400" cy="1395586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7417" y="1267721"/>
            <a:ext cx="7560840" cy="5286096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</a:pPr>
            <a:endParaRPr lang="cs-CZ" altLang="cs-CZ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479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1145765"/>
            <a:ext cx="83534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cs-CZ" altLang="cs-CZ" sz="3200" dirty="0" smtClean="0">
              <a:solidFill>
                <a:schemeClr val="accent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05" y="1371651"/>
            <a:ext cx="6588224" cy="494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06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5A2E8721815DA449A31AF77EC7EEF8B" ma:contentTypeVersion="0" ma:contentTypeDescription="Vytvoří nový dokument" ma:contentTypeScope="" ma:versionID="10d5efcf5f59d12525eb110301587cb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ecb93c72f33e94aa0d8973920a8bbe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DBEC95-5AEB-4919-BA84-103A152C091C}">
  <ds:schemaRefs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4D71A20-E2A6-4708-A6ED-8D4D67AD641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3FCDFC-571A-4207-ABAA-0A80966366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116</Words>
  <Application>Microsoft Office PowerPoint</Application>
  <PresentationFormat>Předvádění na obrazovce (4:3)</PresentationFormat>
  <Paragraphs>75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Výměna dobré praxe v rámci projektu „Domovník-preventista“</vt:lpstr>
      <vt:lpstr>     </vt:lpstr>
      <vt:lpstr>     </vt:lpstr>
      <vt:lpstr>     </vt:lpstr>
      <vt:lpstr>     </vt:lpstr>
      <vt:lpstr>    </vt:lpstr>
      <vt:lpstr>    </vt:lpstr>
      <vt:lpstr>     </vt:lpstr>
      <vt:lpstr>     </vt:lpstr>
      <vt:lpstr>     </vt:lpstr>
      <vt:lpstr>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Trličíková Michala (MPSV)</dc:creator>
  <cp:lastModifiedBy>MVCR</cp:lastModifiedBy>
  <cp:revision>67</cp:revision>
  <dcterms:created xsi:type="dcterms:W3CDTF">2015-05-26T11:30:55Z</dcterms:created>
  <dcterms:modified xsi:type="dcterms:W3CDTF">2019-04-15T10:32:43Z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0x01010085A2E8721815DA449A31AF77EC7EEF8B</vt:lpwstr>
  </property>
</Properties>
</file>