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7.xml" ContentType="application/vnd.openxmlformats-officedocument.presentationml.notesSlid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2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3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8.xml" ContentType="application/vnd.openxmlformats-officedocument.presentationml.notesSlide+xml"/>
  <Override PartName="/ppt/charts/chart14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5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6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7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3" r:id="rId2"/>
    <p:sldId id="260" r:id="rId3"/>
    <p:sldId id="271" r:id="rId4"/>
    <p:sldId id="267" r:id="rId5"/>
    <p:sldId id="285" r:id="rId6"/>
    <p:sldId id="256" r:id="rId7"/>
    <p:sldId id="286" r:id="rId8"/>
    <p:sldId id="268" r:id="rId9"/>
    <p:sldId id="269" r:id="rId10"/>
    <p:sldId id="270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4" r:id="rId23"/>
    <p:sldId id="283" r:id="rId24"/>
    <p:sldId id="264" r:id="rId2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FE8C39EE-1E8D-441C-87F2-4C93BE92CFFD}">
          <p14:sldIdLst>
            <p14:sldId id="263"/>
            <p14:sldId id="260"/>
            <p14:sldId id="271"/>
            <p14:sldId id="267"/>
            <p14:sldId id="285"/>
          </p14:sldIdLst>
        </p14:section>
        <p14:section name="Kraje" id="{BEB8E8A5-D87E-492E-99FF-3BD1FD0EF993}">
          <p14:sldIdLst>
            <p14:sldId id="256"/>
            <p14:sldId id="286"/>
            <p14:sldId id="268"/>
            <p14:sldId id="269"/>
            <p14:sldId id="270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</p14:sldIdLst>
        </p14:section>
        <p14:section name="Ostatní" id="{47B94BD0-C359-4C2A-94B2-10A503451D72}">
          <p14:sldIdLst>
            <p14:sldId id="284"/>
            <p14:sldId id="283"/>
            <p14:sldId id="26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D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81" autoAdjust="0"/>
    <p:restoredTop sz="94161" autoAdjust="0"/>
  </p:normalViewPr>
  <p:slideViewPr>
    <p:cSldViewPr snapToGrid="0">
      <p:cViewPr varScale="1">
        <p:scale>
          <a:sx n="74" d="100"/>
          <a:sy n="74" d="100"/>
        </p:scale>
        <p:origin x="72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F:\podklady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file:///F:\podklady.xlsx" TargetMode="External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850304612706701E-2"/>
          <c:y val="4.6296296296296294E-2"/>
          <c:w val="0.96170583115752828"/>
          <c:h val="0.83309419655876349"/>
        </c:manualLayout>
      </c:layout>
      <c:lineChart>
        <c:grouping val="standard"/>
        <c:varyColors val="0"/>
        <c:ser>
          <c:idx val="0"/>
          <c:order val="0"/>
          <c:dLbls>
            <c:dLbl>
              <c:idx val="0"/>
              <c:layout>
                <c:manualLayout>
                  <c:x val="-4.5787709956620959E-2"/>
                  <c:y val="5.97105570137066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32AB-4101-A228-07CDB7E126CB}"/>
                </c:ext>
              </c:extLst>
            </c:dLbl>
            <c:dLbl>
              <c:idx val="1"/>
              <c:layout>
                <c:manualLayout>
                  <c:x val="-8.3272410791993046E-2"/>
                  <c:y val="-6.528944298629338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2AB-4101-A228-07CDB7E126CB}"/>
                </c:ext>
              </c:extLst>
            </c:dLbl>
            <c:dLbl>
              <c:idx val="2"/>
              <c:layout>
                <c:manualLayout>
                  <c:x val="-4.4978241949521325E-2"/>
                  <c:y val="5.508092738407707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32AB-4101-A228-07CDB7E126CB}"/>
                </c:ext>
              </c:extLst>
            </c:dLbl>
            <c:dLbl>
              <c:idx val="4"/>
              <c:layout>
                <c:manualLayout>
                  <c:x val="-4.4978241949521325E-2"/>
                  <c:y val="5.971055701370653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32AB-4101-A228-07CDB7E126CB}"/>
                </c:ext>
              </c:extLst>
            </c:dLbl>
            <c:dLbl>
              <c:idx val="5"/>
              <c:layout>
                <c:manualLayout>
                  <c:x val="-5.020017406440383E-2"/>
                  <c:y val="-6.991907261592300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32AB-4101-A228-07CDB7E126CB}"/>
                </c:ext>
              </c:extLst>
            </c:dLbl>
            <c:dLbl>
              <c:idx val="6"/>
              <c:layout>
                <c:manualLayout>
                  <c:x val="-1.0165361183637946E-2"/>
                  <c:y val="5.04512977544473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32AB-4101-A228-07CDB7E126CB}"/>
                </c:ext>
              </c:extLst>
            </c:dLbl>
            <c:dLbl>
              <c:idx val="7"/>
              <c:layout>
                <c:manualLayout>
                  <c:x val="-1.8868718433694483E-2"/>
                  <c:y val="5.50809273840769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32AB-4101-A228-07CDB7E126CB}"/>
                </c:ext>
              </c:extLst>
            </c:dLbl>
            <c:dLbl>
              <c:idx val="9"/>
              <c:layout>
                <c:manualLayout>
                  <c:x val="-4.4978241949521325E-2"/>
                  <c:y val="5.971055701370657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32AB-4101-A228-07CDB7E126CB}"/>
                </c:ext>
              </c:extLst>
            </c:dLbl>
            <c:dLbl>
              <c:idx val="11"/>
              <c:layout>
                <c:manualLayout>
                  <c:x val="-3.6275021758050481E-2"/>
                  <c:y val="5.97105570137066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32AB-4101-A228-07CDB7E126CB}"/>
                </c:ext>
              </c:extLst>
            </c:dLbl>
            <c:dLbl>
              <c:idx val="12"/>
              <c:layout>
                <c:manualLayout>
                  <c:x val="-9.4689887093692651E-2"/>
                  <c:y val="-2.70564820648477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32AB-4101-A228-07CDB7E126CB}"/>
                </c:ext>
              </c:extLst>
            </c:dLbl>
            <c:dLbl>
              <c:idx val="13"/>
              <c:layout>
                <c:manualLayout>
                  <c:x val="-5.5281170229817102E-3"/>
                  <c:y val="-2.7192586442134788E-2"/>
                </c:manualLayout>
              </c:layout>
              <c:spPr>
                <a:solidFill>
                  <a:schemeClr val="lt1"/>
                </a:solidFill>
                <a:ln w="3175" cap="flat" cmpd="sng" algn="ctr">
                  <a:solidFill>
                    <a:schemeClr val="dk1"/>
                  </a:solidFill>
                  <a:prstDash val="solid"/>
                </a:ln>
                <a:effectLst/>
              </c:spPr>
              <c:txPr>
                <a:bodyPr/>
                <a:lstStyle/>
                <a:p>
                  <a:pPr>
                    <a:defRPr sz="1600" b="1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4935358655804293E-2"/>
                      <c:h val="4.775436122318697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32AB-4101-A228-07CDB7E126CB}"/>
                </c:ext>
              </c:extLst>
            </c:dLbl>
            <c:spPr>
              <a:solidFill>
                <a:schemeClr val="lt1"/>
              </a:solidFill>
              <a:ln w="3175" cap="flat" cmpd="sng" algn="ctr">
                <a:solidFill>
                  <a:schemeClr val="dk1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 sz="16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'Cizinci na území ČR'!$A$1:$A$14</c:f>
              <c:numCache>
                <c:formatCode>General</c:formatCode>
                <c:ptCount val="14"/>
                <c:pt idx="0">
                  <c:v>1993</c:v>
                </c:pt>
                <c:pt idx="1">
                  <c:v>1995</c:v>
                </c:pt>
                <c:pt idx="2">
                  <c:v>1997</c:v>
                </c:pt>
                <c:pt idx="3">
                  <c:v>1999</c:v>
                </c:pt>
                <c:pt idx="4">
                  <c:v>2001</c:v>
                </c:pt>
                <c:pt idx="5">
                  <c:v>2003</c:v>
                </c:pt>
                <c:pt idx="6">
                  <c:v>2005</c:v>
                </c:pt>
                <c:pt idx="7">
                  <c:v>2007</c:v>
                </c:pt>
                <c:pt idx="8">
                  <c:v>2009</c:v>
                </c:pt>
                <c:pt idx="9">
                  <c:v>2011</c:v>
                </c:pt>
                <c:pt idx="10">
                  <c:v>2013</c:v>
                </c:pt>
                <c:pt idx="11">
                  <c:v>2015</c:v>
                </c:pt>
                <c:pt idx="12">
                  <c:v>2017</c:v>
                </c:pt>
                <c:pt idx="13">
                  <c:v>2018</c:v>
                </c:pt>
              </c:numCache>
            </c:numRef>
          </c:cat>
          <c:val>
            <c:numRef>
              <c:f>'Cizinci na území ČR'!$B$1:$B$14</c:f>
              <c:numCache>
                <c:formatCode>#,##0</c:formatCode>
                <c:ptCount val="14"/>
                <c:pt idx="0">
                  <c:v>77142</c:v>
                </c:pt>
                <c:pt idx="1">
                  <c:v>159207</c:v>
                </c:pt>
                <c:pt idx="2">
                  <c:v>210311</c:v>
                </c:pt>
                <c:pt idx="3">
                  <c:v>228862</c:v>
                </c:pt>
                <c:pt idx="4">
                  <c:v>210794</c:v>
                </c:pt>
                <c:pt idx="5">
                  <c:v>240421</c:v>
                </c:pt>
                <c:pt idx="6">
                  <c:v>278312</c:v>
                </c:pt>
                <c:pt idx="7">
                  <c:v>392315</c:v>
                </c:pt>
                <c:pt idx="8">
                  <c:v>432503</c:v>
                </c:pt>
                <c:pt idx="9">
                  <c:v>434153</c:v>
                </c:pt>
                <c:pt idx="10">
                  <c:v>439189</c:v>
                </c:pt>
                <c:pt idx="11">
                  <c:v>464670</c:v>
                </c:pt>
                <c:pt idx="12">
                  <c:v>526811</c:v>
                </c:pt>
                <c:pt idx="13">
                  <c:v>566931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32AB-4101-A228-07CDB7E126CB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9108864"/>
        <c:axId val="89111552"/>
      </c:lineChart>
      <c:catAx>
        <c:axId val="891088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89111552"/>
        <c:crosses val="autoZero"/>
        <c:auto val="1"/>
        <c:lblAlgn val="ctr"/>
        <c:lblOffset val="100"/>
        <c:noMultiLvlLbl val="0"/>
      </c:catAx>
      <c:valAx>
        <c:axId val="89111552"/>
        <c:scaling>
          <c:orientation val="minMax"/>
        </c:scaling>
        <c:delete val="1"/>
        <c:axPos val="l"/>
        <c:numFmt formatCode="#,##0" sourceLinked="1"/>
        <c:majorTickMark val="out"/>
        <c:minorTickMark val="none"/>
        <c:tickLblPos val="nextTo"/>
        <c:crossAx val="891088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3488407699037619E-2"/>
          <c:y val="1.8993146689997083E-2"/>
          <c:w val="0.97651159230096241"/>
          <c:h val="0.72228783902012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List2!$D$28</c:f>
              <c:strCache>
                <c:ptCount val="1"/>
                <c:pt idx="0">
                  <c:v>Občan třetí země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50800" dist="50800" dir="4200000" algn="ctr" rotWithShape="0">
                <a:schemeClr val="tx1"/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accen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trendline>
            <c:spPr>
              <a:ln w="19050" cap="rnd" cmpd="sng" algn="ctr">
                <a:solidFill>
                  <a:schemeClr val="accent1"/>
                </a:solidFill>
                <a:prstDash val="solid"/>
                <a:round/>
                <a:headEnd type="triangle" w="lg" len="med"/>
                <a:tailEnd type="triangle" w="lg" len="med"/>
              </a:ln>
              <a:effectLst>
                <a:outerShdw blurRad="76200" dist="50800" dir="2400000" algn="ctr" rotWithShape="0">
                  <a:schemeClr val="tx1"/>
                </a:outerShdw>
              </a:effectLst>
            </c:spPr>
            <c:trendlineType val="linear"/>
            <c:dispRSqr val="0"/>
            <c:dispEq val="0"/>
          </c:trendline>
          <c:cat>
            <c:numRef>
              <c:f>List2!$C$29:$C$34</c:f>
              <c:numCache>
                <c:formatCode>General</c:formatCode>
                <c:ptCount val="6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</c:numCache>
            </c:numRef>
          </c:cat>
          <c:val>
            <c:numRef>
              <c:f>List2!$D$29:$D$34</c:f>
              <c:numCache>
                <c:formatCode>General</c:formatCode>
                <c:ptCount val="6"/>
                <c:pt idx="0">
                  <c:v>267148</c:v>
                </c:pt>
                <c:pt idx="1">
                  <c:v>266567</c:v>
                </c:pt>
                <c:pt idx="2">
                  <c:v>271184</c:v>
                </c:pt>
                <c:pt idx="3">
                  <c:v>287335</c:v>
                </c:pt>
                <c:pt idx="4">
                  <c:v>306134</c:v>
                </c:pt>
                <c:pt idx="5">
                  <c:v>334438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3A-46EA-B247-13B8BEE0E7C1}"/>
            </c:ext>
          </c:extLst>
        </c:ser>
        <c:ser>
          <c:idx val="1"/>
          <c:order val="1"/>
          <c:tx>
            <c:strRef>
              <c:f>List2!$E$28</c:f>
              <c:strCache>
                <c:ptCount val="1"/>
                <c:pt idx="0">
                  <c:v>Občan EU+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>
              <a:outerShdw blurRad="50800" dist="50800" dir="4200000" algn="ctr" rotWithShape="0">
                <a:schemeClr val="tx1"/>
              </a:outerShdw>
            </a:effectLst>
          </c:spPr>
          <c:invertIfNegative val="0"/>
          <c:dLbls>
            <c:dLbl>
              <c:idx val="0"/>
              <c:layout>
                <c:manualLayout>
                  <c:x val="3.0619345859429367E-2"/>
                  <c:y val="-8.588296991424850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E3A-46EA-B247-13B8BEE0E7C1}"/>
                </c:ext>
              </c:extLst>
            </c:dLbl>
            <c:dLbl>
              <c:idx val="1"/>
              <c:layout>
                <c:manualLayout>
                  <c:x val="1.6701461377870562E-2"/>
                  <c:y val="-4.294148495712484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3E3A-46EA-B247-13B8BEE0E7C1}"/>
                </c:ext>
              </c:extLst>
            </c:dLbl>
            <c:dLbl>
              <c:idx val="2"/>
              <c:layout>
                <c:manualLayout>
                  <c:x val="2.2268615170494086E-2"/>
                  <c:y val="-4.29414849571244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3E3A-46EA-B247-13B8BEE0E7C1}"/>
                </c:ext>
              </c:extLst>
            </c:dLbl>
            <c:dLbl>
              <c:idx val="3"/>
              <c:layout>
                <c:manualLayout>
                  <c:x val="1.670146137787056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3E3A-46EA-B247-13B8BEE0E7C1}"/>
                </c:ext>
              </c:extLst>
            </c:dLbl>
            <c:dLbl>
              <c:idx val="4"/>
              <c:layout>
                <c:manualLayout>
                  <c:x val="1.6255952195698857E-2"/>
                  <c:y val="-4.294147043767164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3E3A-46EA-B247-13B8BEE0E7C1}"/>
                </c:ext>
              </c:extLst>
            </c:dLbl>
            <c:dLbl>
              <c:idx val="5"/>
              <c:layout>
                <c:manualLayout>
                  <c:x val="1.250481238350567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3E3A-46EA-B247-13B8BEE0E7C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15875" cap="rnd" cmpd="sng" algn="ctr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  <a:round/>
                <a:headEnd type="triangle" w="lg" len="med"/>
                <a:tailEnd type="triangle" w="lg" len="med"/>
              </a:ln>
              <a:effectLst>
                <a:outerShdw blurRad="76200" dist="50800" dir="2400000" algn="ctr" rotWithShape="0">
                  <a:schemeClr val="tx1"/>
                </a:outerShdw>
              </a:effectLst>
            </c:spPr>
            <c:trendlineType val="linear"/>
            <c:dispRSqr val="0"/>
            <c:dispEq val="0"/>
          </c:trendline>
          <c:cat>
            <c:numRef>
              <c:f>List2!$C$29:$C$34</c:f>
              <c:numCache>
                <c:formatCode>General</c:formatCode>
                <c:ptCount val="6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</c:numCache>
            </c:numRef>
          </c:cat>
          <c:val>
            <c:numRef>
              <c:f>List2!$E$29:$E$34</c:f>
              <c:numCache>
                <c:formatCode>General</c:formatCode>
                <c:ptCount val="6"/>
                <c:pt idx="0">
                  <c:v>174388</c:v>
                </c:pt>
                <c:pt idx="1">
                  <c:v>185356</c:v>
                </c:pt>
                <c:pt idx="2">
                  <c:v>196378</c:v>
                </c:pt>
                <c:pt idx="3">
                  <c:v>209078</c:v>
                </c:pt>
                <c:pt idx="4">
                  <c:v>220677</c:v>
                </c:pt>
                <c:pt idx="5">
                  <c:v>232493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E3A-46EA-B247-13B8BEE0E7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8"/>
        <c:axId val="961788160"/>
        <c:axId val="961798144"/>
      </c:barChart>
      <c:catAx>
        <c:axId val="9617881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61798144"/>
        <c:crosses val="autoZero"/>
        <c:auto val="1"/>
        <c:lblAlgn val="ctr"/>
        <c:lblOffset val="100"/>
        <c:noMultiLvlLbl val="0"/>
      </c:catAx>
      <c:valAx>
        <c:axId val="9617981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61788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5262685914260715E-2"/>
          <c:y val="0.82022382618839307"/>
          <c:w val="0.90891907261592308"/>
          <c:h val="0.1381095071449401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List1!$L$2</c:f>
              <c:strCache>
                <c:ptCount val="1"/>
                <c:pt idx="0">
                  <c:v>STP</c:v>
                </c:pt>
              </c:strCache>
            </c:strRef>
          </c:tx>
          <c:dLbls>
            <c:dLbl>
              <c:idx val="4"/>
              <c:layout>
                <c:manualLayout>
                  <c:x val="7.2848782650398623E-3"/>
                  <c:y val="-2.5030915383364691E-2"/>
                </c:manualLayout>
              </c:layout>
              <c:tx>
                <c:rich>
                  <a:bodyPr/>
                  <a:lstStyle/>
                  <a:p>
                    <a:fld id="{08E9C958-B244-4CA7-B97A-A278AF539566}" type="PERCENTAGE">
                      <a:rPr lang="en-US" sz="2400" b="1" i="0" u="none" strike="noStrike" kern="1200" baseline="0">
                        <a:solidFill>
                          <a:srgbClr val="E7E6E6">
                            <a:lumMod val="50000"/>
                          </a:srgbClr>
                        </a:solidFill>
                        <a:latin typeface="+mn-lt"/>
                        <a:ea typeface="+mn-ea"/>
                        <a:cs typeface="+mn-cs"/>
                      </a:rPr>
                      <a:pPr/>
                      <a:t>[PROCENTO]</a:t>
                    </a:fld>
                    <a:endParaRPr lang="cs-CZ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E067-4889-A5E0-286214DBD309}"/>
                </c:ext>
              </c:extLst>
            </c:dLbl>
            <c:dLbl>
              <c:idx val="5"/>
              <c:layout>
                <c:manualLayout>
                  <c:x val="4.8013074134638347E-3"/>
                  <c:y val="-8.3216500592293227E-3"/>
                </c:manualLayout>
              </c:layout>
              <c:tx>
                <c:rich>
                  <a:bodyPr/>
                  <a:lstStyle/>
                  <a:p>
                    <a:fld id="{26E33576-9CEC-4F22-B377-D6747AE818CA}" type="PERCENTAGE">
                      <a:rPr lang="en-US" sz="2400" b="1" i="0" u="none" strike="noStrike" kern="1200" baseline="0">
                        <a:solidFill>
                          <a:srgbClr val="E7E6E6">
                            <a:lumMod val="50000"/>
                          </a:srgbClr>
                        </a:solidFill>
                        <a:latin typeface="+mn-lt"/>
                        <a:ea typeface="+mn-ea"/>
                        <a:cs typeface="+mn-cs"/>
                      </a:rPr>
                      <a:pPr/>
                      <a:t>[PROCENTO]</a:t>
                    </a:fld>
                    <a:endParaRPr lang="cs-CZ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067-4889-A5E0-286214DBD309}"/>
                </c:ext>
              </c:extLst>
            </c:dLbl>
            <c:dLbl>
              <c:idx val="6"/>
              <c:spPr/>
              <c:txPr>
                <a:bodyPr/>
                <a:lstStyle/>
                <a:p>
                  <a:pPr>
                    <a:defRPr sz="2400" b="1">
                      <a:solidFill>
                        <a:schemeClr val="bg2">
                          <a:lumMod val="50000"/>
                        </a:schemeClr>
                      </a:solidFill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2-E067-4889-A5E0-286214DBD309}"/>
                </c:ext>
              </c:extLst>
            </c:dLbl>
            <c:dLbl>
              <c:idx val="7"/>
              <c:layout>
                <c:manualLayout>
                  <c:x val="1.3566068187296304E-2"/>
                  <c:y val="1.7510881936218151E-2"/>
                </c:manualLayout>
              </c:layout>
              <c:spPr/>
              <c:txPr>
                <a:bodyPr/>
                <a:lstStyle/>
                <a:p>
                  <a:pPr>
                    <a:defRPr sz="2400" b="1">
                      <a:solidFill>
                        <a:schemeClr val="bg2">
                          <a:lumMod val="50000"/>
                        </a:schemeClr>
                      </a:solidFill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067-4889-A5E0-286214DBD309}"/>
                </c:ext>
              </c:extLst>
            </c:dLbl>
            <c:dLbl>
              <c:idx val="8"/>
              <c:spPr/>
              <c:txPr>
                <a:bodyPr/>
                <a:lstStyle/>
                <a:p>
                  <a:pPr>
                    <a:defRPr sz="2400" b="1">
                      <a:solidFill>
                        <a:schemeClr val="bg2">
                          <a:lumMod val="50000"/>
                        </a:schemeClr>
                      </a:solidFill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4-E067-4889-A5E0-286214DBD309}"/>
                </c:ext>
              </c:extLst>
            </c:dLbl>
            <c:dLbl>
              <c:idx val="9"/>
              <c:layout>
                <c:manualLayout>
                  <c:x val="9.3476366036871639E-3"/>
                  <c:y val="-1.8799525068288501E-2"/>
                </c:manualLayout>
              </c:layout>
              <c:spPr/>
              <c:txPr>
                <a:bodyPr/>
                <a:lstStyle/>
                <a:p>
                  <a:pPr>
                    <a:defRPr sz="2400" b="1">
                      <a:solidFill>
                        <a:schemeClr val="bg2">
                          <a:lumMod val="50000"/>
                        </a:schemeClr>
                      </a:solidFill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067-4889-A5E0-286214DBD309}"/>
                </c:ext>
              </c:extLst>
            </c:dLbl>
            <c:dLbl>
              <c:idx val="10"/>
              <c:spPr/>
              <c:txPr>
                <a:bodyPr/>
                <a:lstStyle/>
                <a:p>
                  <a:pPr>
                    <a:defRPr sz="2400" b="1">
                      <a:solidFill>
                        <a:schemeClr val="bg2">
                          <a:lumMod val="50000"/>
                        </a:schemeClr>
                      </a:solidFill>
                    </a:defRPr>
                  </a:pPr>
                  <a:endParaRPr lang="cs-CZ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6-E067-4889-A5E0-286214DBD30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</a:defRPr>
                </a:pPr>
                <a:endParaRPr lang="cs-CZ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List1!$L$3:$L$13</c:f>
              <c:strCache>
                <c:ptCount val="11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Rusko</c:v>
                </c:pt>
                <c:pt idx="4">
                  <c:v>Polsko</c:v>
                </c:pt>
                <c:pt idx="5">
                  <c:v>Německo</c:v>
                </c:pt>
                <c:pt idx="6">
                  <c:v>Bulharsko</c:v>
                </c:pt>
                <c:pt idx="7">
                  <c:v>Rumunsko</c:v>
                </c:pt>
                <c:pt idx="8">
                  <c:v>Spojené státy</c:v>
                </c:pt>
                <c:pt idx="9">
                  <c:v>Mongolsko</c:v>
                </c:pt>
                <c:pt idx="10">
                  <c:v>Ostatní</c:v>
                </c:pt>
              </c:strCache>
            </c:strRef>
          </c:cat>
          <c:val>
            <c:numRef>
              <c:f>List1!$M$3:$M$13</c:f>
              <c:numCache>
                <c:formatCode>General</c:formatCode>
                <c:ptCount val="11"/>
                <c:pt idx="0">
                  <c:v>131709</c:v>
                </c:pt>
                <c:pt idx="1">
                  <c:v>116817</c:v>
                </c:pt>
                <c:pt idx="2">
                  <c:v>61143</c:v>
                </c:pt>
                <c:pt idx="3">
                  <c:v>38223</c:v>
                </c:pt>
                <c:pt idx="4">
                  <c:v>21279</c:v>
                </c:pt>
                <c:pt idx="5">
                  <c:v>21267</c:v>
                </c:pt>
                <c:pt idx="6">
                  <c:v>15593</c:v>
                </c:pt>
                <c:pt idx="7">
                  <c:v>14684</c:v>
                </c:pt>
                <c:pt idx="8">
                  <c:v>9510</c:v>
                </c:pt>
                <c:pt idx="9">
                  <c:v>9081</c:v>
                </c:pt>
                <c:pt idx="10">
                  <c:v>127625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067-4889-A5E0-286214DBD3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 rtl="0">
            <a:defRPr sz="2800" kern="0" spc="-200" baseline="0"/>
          </a:pPr>
          <a:endParaRPr lang="cs-CZ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List1!$B$102:$B$106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Rusko</c:v>
                </c:pt>
                <c:pt idx="3">
                  <c:v>Vietnam</c:v>
                </c:pt>
                <c:pt idx="4">
                  <c:v>Spojené státy</c:v>
                </c:pt>
              </c:strCache>
            </c:strRef>
          </c:cat>
          <c:val>
            <c:numRef>
              <c:f>List1!$C$102:$C$106</c:f>
              <c:numCache>
                <c:formatCode>General</c:formatCode>
                <c:ptCount val="5"/>
                <c:pt idx="0">
                  <c:v>15748</c:v>
                </c:pt>
                <c:pt idx="1">
                  <c:v>20574</c:v>
                </c:pt>
                <c:pt idx="2">
                  <c:v>11323</c:v>
                </c:pt>
                <c:pt idx="3">
                  <c:v>1800</c:v>
                </c:pt>
                <c:pt idx="4">
                  <c:v>4732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86-4866-B116-9396ADE042CC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List1!$B$102:$B$106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Rusko</c:v>
                </c:pt>
                <c:pt idx="3">
                  <c:v>Vietnam</c:v>
                </c:pt>
                <c:pt idx="4">
                  <c:v>Spojené státy</c:v>
                </c:pt>
              </c:strCache>
            </c:strRef>
          </c:cat>
          <c:val>
            <c:numRef>
              <c:f>List1!$D$102:$D$106</c:f>
              <c:numCache>
                <c:formatCode>General</c:formatCode>
                <c:ptCount val="5"/>
                <c:pt idx="0">
                  <c:v>35370</c:v>
                </c:pt>
                <c:pt idx="1">
                  <c:v>11020</c:v>
                </c:pt>
                <c:pt idx="2">
                  <c:v>12670</c:v>
                </c:pt>
                <c:pt idx="3">
                  <c:v>11247</c:v>
                </c:pt>
                <c:pt idx="4">
                  <c:v>1852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86-4866-B116-9396ADE042C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List1!$B$109:$B$113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Rusko</c:v>
                </c:pt>
                <c:pt idx="4">
                  <c:v>Polsko</c:v>
                </c:pt>
              </c:strCache>
            </c:strRef>
          </c:cat>
          <c:val>
            <c:numRef>
              <c:f>List1!$C$109:$C$113</c:f>
              <c:numCache>
                <c:formatCode>General</c:formatCode>
                <c:ptCount val="5"/>
                <c:pt idx="0">
                  <c:v>7086</c:v>
                </c:pt>
                <c:pt idx="1">
                  <c:v>10909</c:v>
                </c:pt>
                <c:pt idx="2">
                  <c:v>1625</c:v>
                </c:pt>
                <c:pt idx="3">
                  <c:v>1046</c:v>
                </c:pt>
                <c:pt idx="4">
                  <c:v>1681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76-4A93-86DD-C064D7351BB4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List1!$B$109:$B$113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Rusko</c:v>
                </c:pt>
                <c:pt idx="4">
                  <c:v>Polsko</c:v>
                </c:pt>
              </c:strCache>
            </c:strRef>
          </c:cat>
          <c:val>
            <c:numRef>
              <c:f>List1!$D$109:$D$113</c:f>
              <c:numCache>
                <c:formatCode>General</c:formatCode>
                <c:ptCount val="5"/>
                <c:pt idx="0">
                  <c:v>14284</c:v>
                </c:pt>
                <c:pt idx="1">
                  <c:v>10146</c:v>
                </c:pt>
                <c:pt idx="2">
                  <c:v>4711</c:v>
                </c:pt>
                <c:pt idx="3">
                  <c:v>3496</c:v>
                </c:pt>
                <c:pt idx="4">
                  <c:v>1265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C76-4A93-86DD-C064D7351BB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List1!$B$46:$B$50</c:f>
              <c:strCache>
                <c:ptCount val="5"/>
                <c:pt idx="0">
                  <c:v>Slovensko</c:v>
                </c:pt>
                <c:pt idx="1">
                  <c:v>Ukrajina</c:v>
                </c:pt>
                <c:pt idx="2">
                  <c:v>Vietnam</c:v>
                </c:pt>
                <c:pt idx="3">
                  <c:v>Rusko</c:v>
                </c:pt>
                <c:pt idx="4">
                  <c:v>Rumunsko</c:v>
                </c:pt>
              </c:strCache>
            </c:strRef>
          </c:cat>
          <c:val>
            <c:numRef>
              <c:f>List1!$C$46:$C$50</c:f>
              <c:numCache>
                <c:formatCode>General</c:formatCode>
                <c:ptCount val="5"/>
                <c:pt idx="0">
                  <c:v>7216</c:v>
                </c:pt>
                <c:pt idx="1">
                  <c:v>4613</c:v>
                </c:pt>
                <c:pt idx="2">
                  <c:v>740</c:v>
                </c:pt>
                <c:pt idx="3">
                  <c:v>1741</c:v>
                </c:pt>
                <c:pt idx="4">
                  <c:v>899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57-4F45-B122-41C3F4B68147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List1!$B$46:$B$50</c:f>
              <c:strCache>
                <c:ptCount val="5"/>
                <c:pt idx="0">
                  <c:v>Slovensko</c:v>
                </c:pt>
                <c:pt idx="1">
                  <c:v>Ukrajina</c:v>
                </c:pt>
                <c:pt idx="2">
                  <c:v>Vietnam</c:v>
                </c:pt>
                <c:pt idx="3">
                  <c:v>Rusko</c:v>
                </c:pt>
                <c:pt idx="4">
                  <c:v>Rumunsko</c:v>
                </c:pt>
              </c:strCache>
            </c:strRef>
          </c:cat>
          <c:val>
            <c:numRef>
              <c:f>List1!$D$46:$D$50</c:f>
              <c:numCache>
                <c:formatCode>General</c:formatCode>
                <c:ptCount val="5"/>
                <c:pt idx="0">
                  <c:v>5671</c:v>
                </c:pt>
                <c:pt idx="1">
                  <c:v>7164</c:v>
                </c:pt>
                <c:pt idx="2">
                  <c:v>4075</c:v>
                </c:pt>
                <c:pt idx="3">
                  <c:v>753</c:v>
                </c:pt>
                <c:pt idx="4">
                  <c:v>376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957-4F45-B122-41C3F4B6814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List1!$B$116:$B$120</c:f>
              <c:strCache>
                <c:ptCount val="5"/>
                <c:pt idx="0">
                  <c:v>Vietnam</c:v>
                </c:pt>
                <c:pt idx="1">
                  <c:v>Německo</c:v>
                </c:pt>
                <c:pt idx="2">
                  <c:v>Ukrajina</c:v>
                </c:pt>
                <c:pt idx="3">
                  <c:v>Slovensko</c:v>
                </c:pt>
                <c:pt idx="4">
                  <c:v>Rusko</c:v>
                </c:pt>
              </c:strCache>
            </c:strRef>
          </c:cat>
          <c:val>
            <c:numRef>
              <c:f>List1!$C$116:$C$120</c:f>
              <c:numCache>
                <c:formatCode>General</c:formatCode>
                <c:ptCount val="5"/>
                <c:pt idx="0">
                  <c:v>1142</c:v>
                </c:pt>
                <c:pt idx="1">
                  <c:v>7119</c:v>
                </c:pt>
                <c:pt idx="2">
                  <c:v>2237</c:v>
                </c:pt>
                <c:pt idx="3">
                  <c:v>2500</c:v>
                </c:pt>
                <c:pt idx="4">
                  <c:v>351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10-4517-8FBF-87E9DC9BB565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List1!$B$116:$B$120</c:f>
              <c:strCache>
                <c:ptCount val="5"/>
                <c:pt idx="0">
                  <c:v>Vietnam</c:v>
                </c:pt>
                <c:pt idx="1">
                  <c:v>Německo</c:v>
                </c:pt>
                <c:pt idx="2">
                  <c:v>Ukrajina</c:v>
                </c:pt>
                <c:pt idx="3">
                  <c:v>Slovensko</c:v>
                </c:pt>
                <c:pt idx="4">
                  <c:v>Rusko</c:v>
                </c:pt>
              </c:strCache>
            </c:strRef>
          </c:cat>
          <c:val>
            <c:numRef>
              <c:f>List1!$D$116:$D$120</c:f>
              <c:numCache>
                <c:formatCode>General</c:formatCode>
                <c:ptCount val="5"/>
                <c:pt idx="0">
                  <c:v>6839</c:v>
                </c:pt>
                <c:pt idx="1">
                  <c:v>430</c:v>
                </c:pt>
                <c:pt idx="2">
                  <c:v>3460</c:v>
                </c:pt>
                <c:pt idx="3">
                  <c:v>2682</c:v>
                </c:pt>
                <c:pt idx="4">
                  <c:v>1152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E10-4517-8FBF-87E9DC9BB56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List1!$B$95:$B$99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Bulharsko</c:v>
                </c:pt>
                <c:pt idx="4">
                  <c:v>Rumunsko</c:v>
                </c:pt>
              </c:strCache>
            </c:strRef>
          </c:cat>
          <c:val>
            <c:numRef>
              <c:f>List1!$C$95:$C$99</c:f>
              <c:numCache>
                <c:formatCode>General</c:formatCode>
                <c:ptCount val="5"/>
                <c:pt idx="0">
                  <c:v>3461</c:v>
                </c:pt>
                <c:pt idx="1">
                  <c:v>5064</c:v>
                </c:pt>
                <c:pt idx="2">
                  <c:v>980</c:v>
                </c:pt>
                <c:pt idx="3">
                  <c:v>1898</c:v>
                </c:pt>
                <c:pt idx="4">
                  <c:v>1679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6E-40E7-B61B-7ABC4A34B79A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List1!$B$95:$B$99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Bulharsko</c:v>
                </c:pt>
                <c:pt idx="4">
                  <c:v>Rumunsko</c:v>
                </c:pt>
              </c:strCache>
            </c:strRef>
          </c:cat>
          <c:val>
            <c:numRef>
              <c:f>List1!$D$95:$D$99</c:f>
              <c:numCache>
                <c:formatCode>General</c:formatCode>
                <c:ptCount val="5"/>
                <c:pt idx="0">
                  <c:v>5402</c:v>
                </c:pt>
                <c:pt idx="1">
                  <c:v>3164</c:v>
                </c:pt>
                <c:pt idx="2">
                  <c:v>4692</c:v>
                </c:pt>
                <c:pt idx="3">
                  <c:v>519</c:v>
                </c:pt>
                <c:pt idx="4">
                  <c:v>597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E6E-40E7-B61B-7ABC4A34B79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List1!$B$74:$B$78</c:f>
              <c:strCache>
                <c:ptCount val="5"/>
                <c:pt idx="0">
                  <c:v>Slovensko</c:v>
                </c:pt>
                <c:pt idx="1">
                  <c:v>Polsko</c:v>
                </c:pt>
                <c:pt idx="2">
                  <c:v>Vietnam</c:v>
                </c:pt>
                <c:pt idx="3">
                  <c:v>Ukrajina</c:v>
                </c:pt>
                <c:pt idx="4">
                  <c:v>Korejská republika</c:v>
                </c:pt>
              </c:strCache>
            </c:strRef>
          </c:cat>
          <c:val>
            <c:numRef>
              <c:f>List1!$C$74:$C$78</c:f>
              <c:numCache>
                <c:formatCode>General</c:formatCode>
                <c:ptCount val="5"/>
                <c:pt idx="0">
                  <c:v>4939</c:v>
                </c:pt>
                <c:pt idx="1">
                  <c:v>2865</c:v>
                </c:pt>
                <c:pt idx="2">
                  <c:v>623</c:v>
                </c:pt>
                <c:pt idx="3">
                  <c:v>806</c:v>
                </c:pt>
                <c:pt idx="4">
                  <c:v>757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4A-4882-9126-7B77CCC05F0D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List1!$B$74:$B$78</c:f>
              <c:strCache>
                <c:ptCount val="5"/>
                <c:pt idx="0">
                  <c:v>Slovensko</c:v>
                </c:pt>
                <c:pt idx="1">
                  <c:v>Polsko</c:v>
                </c:pt>
                <c:pt idx="2">
                  <c:v>Vietnam</c:v>
                </c:pt>
                <c:pt idx="3">
                  <c:v>Ukrajina</c:v>
                </c:pt>
                <c:pt idx="4">
                  <c:v>Korejská republika</c:v>
                </c:pt>
              </c:strCache>
            </c:strRef>
          </c:cat>
          <c:val>
            <c:numRef>
              <c:f>List1!$D$74:$D$78</c:f>
              <c:numCache>
                <c:formatCode>General</c:formatCode>
                <c:ptCount val="5"/>
                <c:pt idx="0">
                  <c:v>4254</c:v>
                </c:pt>
                <c:pt idx="1">
                  <c:v>2686</c:v>
                </c:pt>
                <c:pt idx="2">
                  <c:v>3740</c:v>
                </c:pt>
                <c:pt idx="3">
                  <c:v>888</c:v>
                </c:pt>
                <c:pt idx="4">
                  <c:v>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4A-4882-9126-7B77CCC05F0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List1!$B$67:$B$71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Mongolsko</c:v>
                </c:pt>
                <c:pt idx="4">
                  <c:v>Polsko</c:v>
                </c:pt>
              </c:strCache>
            </c:strRef>
          </c:cat>
          <c:val>
            <c:numRef>
              <c:f>List1!$C$67:$C$71</c:f>
              <c:numCache>
                <c:formatCode>General</c:formatCode>
                <c:ptCount val="5"/>
                <c:pt idx="0">
                  <c:v>1547</c:v>
                </c:pt>
                <c:pt idx="1">
                  <c:v>2622</c:v>
                </c:pt>
                <c:pt idx="2">
                  <c:v>297</c:v>
                </c:pt>
                <c:pt idx="3">
                  <c:v>992</c:v>
                </c:pt>
                <c:pt idx="4">
                  <c:v>333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2C-4857-A758-01267366A1D4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List1!$B$67:$B$71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Mongolsko</c:v>
                </c:pt>
                <c:pt idx="4">
                  <c:v>Polsko</c:v>
                </c:pt>
              </c:strCache>
            </c:strRef>
          </c:cat>
          <c:val>
            <c:numRef>
              <c:f>List1!$D$67:$D$71</c:f>
              <c:numCache>
                <c:formatCode>General</c:formatCode>
                <c:ptCount val="5"/>
                <c:pt idx="0">
                  <c:v>4069</c:v>
                </c:pt>
                <c:pt idx="1">
                  <c:v>2266</c:v>
                </c:pt>
                <c:pt idx="2">
                  <c:v>1750</c:v>
                </c:pt>
                <c:pt idx="3">
                  <c:v>724</c:v>
                </c:pt>
                <c:pt idx="4">
                  <c:v>1158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2C-4857-A758-01267366A1D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List1!$B$39:$B$43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Německo</c:v>
                </c:pt>
                <c:pt idx="4">
                  <c:v>Rakousko</c:v>
                </c:pt>
              </c:strCache>
            </c:strRef>
          </c:cat>
          <c:val>
            <c:numRef>
              <c:f>List1!$C$39:$C$43</c:f>
              <c:numCache>
                <c:formatCode>General</c:formatCode>
                <c:ptCount val="5"/>
                <c:pt idx="0">
                  <c:v>2240</c:v>
                </c:pt>
                <c:pt idx="1">
                  <c:v>2121</c:v>
                </c:pt>
                <c:pt idx="2">
                  <c:v>673</c:v>
                </c:pt>
                <c:pt idx="3">
                  <c:v>560</c:v>
                </c:pt>
                <c:pt idx="4">
                  <c:v>551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3E-4555-AF2C-50F3CF1F48BE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List1!$B$39:$B$43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Německo</c:v>
                </c:pt>
                <c:pt idx="4">
                  <c:v>Rakousko</c:v>
                </c:pt>
              </c:strCache>
            </c:strRef>
          </c:cat>
          <c:val>
            <c:numRef>
              <c:f>List1!$D$39:$D$43</c:f>
              <c:numCache>
                <c:formatCode>General</c:formatCode>
                <c:ptCount val="5"/>
                <c:pt idx="0">
                  <c:v>3396</c:v>
                </c:pt>
                <c:pt idx="1">
                  <c:v>1904</c:v>
                </c:pt>
                <c:pt idx="2">
                  <c:v>2580</c:v>
                </c:pt>
                <c:pt idx="3">
                  <c:v>261</c:v>
                </c:pt>
                <c:pt idx="4">
                  <c:v>206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23E-4555-AF2C-50F3CF1F48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List1!$B$53:$B$57</c:f>
              <c:strCache>
                <c:ptCount val="5"/>
                <c:pt idx="0">
                  <c:v>Vietnam</c:v>
                </c:pt>
                <c:pt idx="1">
                  <c:v>Ukrajina</c:v>
                </c:pt>
                <c:pt idx="2">
                  <c:v>Německo</c:v>
                </c:pt>
                <c:pt idx="3">
                  <c:v>Slovensko</c:v>
                </c:pt>
                <c:pt idx="4">
                  <c:v>Rusko</c:v>
                </c:pt>
              </c:strCache>
            </c:strRef>
          </c:cat>
          <c:val>
            <c:numRef>
              <c:f>List1!$C$53:$C$57</c:f>
              <c:numCache>
                <c:formatCode>General</c:formatCode>
                <c:ptCount val="5"/>
                <c:pt idx="0">
                  <c:v>674</c:v>
                </c:pt>
                <c:pt idx="1">
                  <c:v>1085</c:v>
                </c:pt>
                <c:pt idx="2">
                  <c:v>2152</c:v>
                </c:pt>
                <c:pt idx="3">
                  <c:v>1142</c:v>
                </c:pt>
                <c:pt idx="4">
                  <c:v>557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57-4F13-B650-87BA83763E16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List1!$B$53:$B$57</c:f>
              <c:strCache>
                <c:ptCount val="5"/>
                <c:pt idx="0">
                  <c:v>Vietnam</c:v>
                </c:pt>
                <c:pt idx="1">
                  <c:v>Ukrajina</c:v>
                </c:pt>
                <c:pt idx="2">
                  <c:v>Německo</c:v>
                </c:pt>
                <c:pt idx="3">
                  <c:v>Slovensko</c:v>
                </c:pt>
                <c:pt idx="4">
                  <c:v>Rusko</c:v>
                </c:pt>
              </c:strCache>
            </c:strRef>
          </c:cat>
          <c:val>
            <c:numRef>
              <c:f>List1!$D$53:$D$57</c:f>
              <c:numCache>
                <c:formatCode>General</c:formatCode>
                <c:ptCount val="5"/>
                <c:pt idx="0">
                  <c:v>5917</c:v>
                </c:pt>
                <c:pt idx="1">
                  <c:v>2070</c:v>
                </c:pt>
                <c:pt idx="2">
                  <c:v>444</c:v>
                </c:pt>
                <c:pt idx="3">
                  <c:v>1126</c:v>
                </c:pt>
                <c:pt idx="4">
                  <c:v>1577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D57-4F13-B650-87BA83763E16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List1!$B$88:$B$92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Polsko</c:v>
                </c:pt>
                <c:pt idx="4">
                  <c:v>Rumunsko</c:v>
                </c:pt>
              </c:strCache>
            </c:strRef>
          </c:cat>
          <c:val>
            <c:numRef>
              <c:f>List1!$C$88:$C$92</c:f>
              <c:numCache>
                <c:formatCode>General</c:formatCode>
                <c:ptCount val="5"/>
                <c:pt idx="0">
                  <c:v>2558</c:v>
                </c:pt>
                <c:pt idx="1">
                  <c:v>2494</c:v>
                </c:pt>
                <c:pt idx="2">
                  <c:v>327</c:v>
                </c:pt>
                <c:pt idx="3">
                  <c:v>880</c:v>
                </c:pt>
                <c:pt idx="4">
                  <c:v>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35-4426-801E-849FE56A6013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List1!$B$88:$B$92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Polsko</c:v>
                </c:pt>
                <c:pt idx="4">
                  <c:v>Rumunsko</c:v>
                </c:pt>
              </c:strCache>
            </c:strRef>
          </c:cat>
          <c:val>
            <c:numRef>
              <c:f>List1!$D$88:$D$92</c:f>
              <c:numCache>
                <c:formatCode>General</c:formatCode>
                <c:ptCount val="5"/>
                <c:pt idx="0">
                  <c:v>2105</c:v>
                </c:pt>
                <c:pt idx="1">
                  <c:v>1603</c:v>
                </c:pt>
                <c:pt idx="2">
                  <c:v>1178</c:v>
                </c:pt>
                <c:pt idx="3">
                  <c:v>371</c:v>
                </c:pt>
                <c:pt idx="4">
                  <c:v>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735-4426-801E-849FE56A601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List1!$B$60:$B$64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Polsko</c:v>
                </c:pt>
                <c:pt idx="3">
                  <c:v>Vietnam</c:v>
                </c:pt>
                <c:pt idx="4">
                  <c:v>Mongolsko</c:v>
                </c:pt>
              </c:strCache>
            </c:strRef>
          </c:cat>
          <c:val>
            <c:numRef>
              <c:f>List1!$C$60:$C$64</c:f>
              <c:numCache>
                <c:formatCode>General</c:formatCode>
                <c:ptCount val="5"/>
                <c:pt idx="0">
                  <c:v>1990</c:v>
                </c:pt>
                <c:pt idx="1">
                  <c:v>1536</c:v>
                </c:pt>
                <c:pt idx="2">
                  <c:v>741</c:v>
                </c:pt>
                <c:pt idx="3">
                  <c:v>256</c:v>
                </c:pt>
                <c:pt idx="4">
                  <c:v>288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F5-45EE-86AA-9781F65AE424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List1!$B$60:$B$64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Polsko</c:v>
                </c:pt>
                <c:pt idx="3">
                  <c:v>Vietnam</c:v>
                </c:pt>
                <c:pt idx="4">
                  <c:v>Mongolsko</c:v>
                </c:pt>
              </c:strCache>
            </c:strRef>
          </c:cat>
          <c:val>
            <c:numRef>
              <c:f>List1!$D$60:$D$64</c:f>
              <c:numCache>
                <c:formatCode>General</c:formatCode>
                <c:ptCount val="5"/>
                <c:pt idx="0">
                  <c:v>2837</c:v>
                </c:pt>
                <c:pt idx="1">
                  <c:v>1554</c:v>
                </c:pt>
                <c:pt idx="2">
                  <c:v>1055</c:v>
                </c:pt>
                <c:pt idx="3">
                  <c:v>1475</c:v>
                </c:pt>
                <c:pt idx="4">
                  <c:v>253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5F5-45EE-86AA-9781F65AE42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List1!$B$81:$B$85</c:f>
              <c:strCache>
                <c:ptCount val="5"/>
                <c:pt idx="0">
                  <c:v>Slovensko</c:v>
                </c:pt>
                <c:pt idx="1">
                  <c:v>Ukrajina</c:v>
                </c:pt>
                <c:pt idx="2">
                  <c:v>Vietnam</c:v>
                </c:pt>
                <c:pt idx="3">
                  <c:v>Polsko</c:v>
                </c:pt>
                <c:pt idx="4">
                  <c:v>Německo</c:v>
                </c:pt>
              </c:strCache>
            </c:strRef>
          </c:cat>
          <c:val>
            <c:numRef>
              <c:f>List1!$C$81:$C$85</c:f>
              <c:numCache>
                <c:formatCode>General</c:formatCode>
                <c:ptCount val="5"/>
                <c:pt idx="0">
                  <c:v>1752</c:v>
                </c:pt>
                <c:pt idx="1">
                  <c:v>1008</c:v>
                </c:pt>
                <c:pt idx="2">
                  <c:v>257</c:v>
                </c:pt>
                <c:pt idx="3">
                  <c:v>213</c:v>
                </c:pt>
                <c:pt idx="4">
                  <c:v>263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158-4433-8A24-A8126F8C0EFB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List1!$B$81:$B$85</c:f>
              <c:strCache>
                <c:ptCount val="5"/>
                <c:pt idx="0">
                  <c:v>Slovensko</c:v>
                </c:pt>
                <c:pt idx="1">
                  <c:v>Ukrajina</c:v>
                </c:pt>
                <c:pt idx="2">
                  <c:v>Vietnam</c:v>
                </c:pt>
                <c:pt idx="3">
                  <c:v>Polsko</c:v>
                </c:pt>
                <c:pt idx="4">
                  <c:v>Německo</c:v>
                </c:pt>
              </c:strCache>
            </c:strRef>
          </c:cat>
          <c:val>
            <c:numRef>
              <c:f>List1!$D$81:$D$85</c:f>
              <c:numCache>
                <c:formatCode>General</c:formatCode>
                <c:ptCount val="5"/>
                <c:pt idx="0">
                  <c:v>1715</c:v>
                </c:pt>
                <c:pt idx="1">
                  <c:v>1327</c:v>
                </c:pt>
                <c:pt idx="2">
                  <c:v>1443</c:v>
                </c:pt>
                <c:pt idx="3">
                  <c:v>380</c:v>
                </c:pt>
                <c:pt idx="4">
                  <c:v>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158-4433-8A24-A8126F8C0EFB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List1!$B$123:$B$127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Mongolsko</c:v>
                </c:pt>
                <c:pt idx="4">
                  <c:v>Bulharsko</c:v>
                </c:pt>
              </c:strCache>
            </c:strRef>
          </c:cat>
          <c:val>
            <c:numRef>
              <c:f>List1!$C$123:$C$127</c:f>
              <c:numCache>
                <c:formatCode>General</c:formatCode>
                <c:ptCount val="5"/>
                <c:pt idx="0">
                  <c:v>1431</c:v>
                </c:pt>
                <c:pt idx="1">
                  <c:v>1365</c:v>
                </c:pt>
                <c:pt idx="2">
                  <c:v>203</c:v>
                </c:pt>
                <c:pt idx="3">
                  <c:v>225</c:v>
                </c:pt>
                <c:pt idx="4">
                  <c:v>299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F0A-4541-9960-F7152E2D81F4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List1!$B$123:$B$127</c:f>
              <c:strCache>
                <c:ptCount val="5"/>
                <c:pt idx="0">
                  <c:v>Ukrajina</c:v>
                </c:pt>
                <c:pt idx="1">
                  <c:v>Slovensko</c:v>
                </c:pt>
                <c:pt idx="2">
                  <c:v>Vietnam</c:v>
                </c:pt>
                <c:pt idx="3">
                  <c:v>Mongolsko</c:v>
                </c:pt>
                <c:pt idx="4">
                  <c:v>Bulharsko</c:v>
                </c:pt>
              </c:strCache>
            </c:strRef>
          </c:cat>
          <c:val>
            <c:numRef>
              <c:f>List1!$D$123:$D$127</c:f>
              <c:numCache>
                <c:formatCode>General</c:formatCode>
                <c:ptCount val="5"/>
                <c:pt idx="0">
                  <c:v>1786</c:v>
                </c:pt>
                <c:pt idx="1">
                  <c:v>1011</c:v>
                </c:pt>
                <c:pt idx="2">
                  <c:v>1024</c:v>
                </c:pt>
                <c:pt idx="3">
                  <c:v>381</c:v>
                </c:pt>
                <c:pt idx="4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F0A-4541-9960-F7152E2D81F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List1!$C$38</c:f>
              <c:strCache>
                <c:ptCount val="1"/>
                <c:pt idx="0">
                  <c:v>přechodný pobyt</c:v>
                </c:pt>
              </c:strCache>
            </c:strRef>
          </c:tx>
          <c:spPr>
            <a:solidFill>
              <a:schemeClr val="accent1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List1!$B$130:$B$134</c:f>
              <c:strCache>
                <c:ptCount val="5"/>
                <c:pt idx="0">
                  <c:v>Slovensko</c:v>
                </c:pt>
                <c:pt idx="1">
                  <c:v>Ukrajina</c:v>
                </c:pt>
                <c:pt idx="2">
                  <c:v>Vietnam</c:v>
                </c:pt>
                <c:pt idx="3">
                  <c:v>Mongolsko</c:v>
                </c:pt>
                <c:pt idx="4">
                  <c:v>Polsko</c:v>
                </c:pt>
              </c:strCache>
            </c:strRef>
          </c:cat>
          <c:val>
            <c:numRef>
              <c:f>List1!$C$130:$C$134</c:f>
              <c:numCache>
                <c:formatCode>General</c:formatCode>
                <c:ptCount val="5"/>
                <c:pt idx="0">
                  <c:v>2237</c:v>
                </c:pt>
                <c:pt idx="1">
                  <c:v>825</c:v>
                </c:pt>
                <c:pt idx="2">
                  <c:v>128</c:v>
                </c:pt>
                <c:pt idx="3">
                  <c:v>161</c:v>
                </c:pt>
                <c:pt idx="4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F73-4E61-9EAA-A5AF07002BB7}"/>
            </c:ext>
          </c:extLst>
        </c:ser>
        <c:ser>
          <c:idx val="1"/>
          <c:order val="1"/>
          <c:tx>
            <c:strRef>
              <c:f>List1!$D$38</c:f>
              <c:strCache>
                <c:ptCount val="1"/>
                <c:pt idx="0">
                  <c:v>trvalý pobyt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List1!$B$130:$B$134</c:f>
              <c:strCache>
                <c:ptCount val="5"/>
                <c:pt idx="0">
                  <c:v>Slovensko</c:v>
                </c:pt>
                <c:pt idx="1">
                  <c:v>Ukrajina</c:v>
                </c:pt>
                <c:pt idx="2">
                  <c:v>Vietnam</c:v>
                </c:pt>
                <c:pt idx="3">
                  <c:v>Mongolsko</c:v>
                </c:pt>
                <c:pt idx="4">
                  <c:v>Polsko</c:v>
                </c:pt>
              </c:strCache>
            </c:strRef>
          </c:cat>
          <c:val>
            <c:numRef>
              <c:f>List1!$D$130:$D$134</c:f>
              <c:numCache>
                <c:formatCode>General</c:formatCode>
                <c:ptCount val="5"/>
                <c:pt idx="0">
                  <c:v>2071</c:v>
                </c:pt>
                <c:pt idx="1">
                  <c:v>790</c:v>
                </c:pt>
                <c:pt idx="2">
                  <c:v>705</c:v>
                </c:pt>
                <c:pt idx="3">
                  <c:v>261</c:v>
                </c:pt>
                <c:pt idx="4">
                  <c:v>258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F73-4E61-9EAA-A5AF07002BB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43584992"/>
        <c:axId val="1343587488"/>
      </c:barChart>
      <c:catAx>
        <c:axId val="1343584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7488"/>
        <c:crosses val="autoZero"/>
        <c:auto val="1"/>
        <c:lblAlgn val="ctr"/>
        <c:lblOffset val="100"/>
        <c:noMultiLvlLbl val="0"/>
      </c:catAx>
      <c:valAx>
        <c:axId val="134358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343584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7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8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9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0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1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0AABB0-C4AC-47AA-AE24-0910F3E6186E}" type="datetimeFigureOut">
              <a:rPr lang="cs-CZ" smtClean="0"/>
              <a:t>14.5.2019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B46D-6FA3-4C04-B55B-D48442E0BF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26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2521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0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792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4218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390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6245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2895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84557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590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4872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B46D-6FA3-4C04-B55B-D48442E0BF5C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2539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157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553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940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42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50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442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798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992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810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61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1413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elc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574907" y="1838824"/>
            <a:ext cx="11162209" cy="1109746"/>
          </a:xfrm>
          <a:prstGeom prst="rect">
            <a:avLst/>
          </a:prstGeom>
        </p:spPr>
        <p:txBody>
          <a:bodyPr anchor="b"/>
          <a:lstStyle>
            <a:lvl1pPr algn="ctr">
              <a:defRPr sz="6400" spc="1000" baseline="0"/>
            </a:lvl1pPr>
          </a:lstStyle>
          <a:p>
            <a:r>
              <a:rPr lang="en-US" altLang="ja-JP" dirty="0" smtClean="0"/>
              <a:t>SLIDE TITLE HERE</a:t>
            </a:r>
            <a:endParaRPr kumimoji="1"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0"/>
          </p:nvPr>
        </p:nvSpPr>
        <p:spPr>
          <a:xfrm>
            <a:off x="6276035" y="6394245"/>
            <a:ext cx="5185026" cy="365125"/>
          </a:xfrm>
        </p:spPr>
        <p:txBody>
          <a:bodyPr/>
          <a:lstStyle/>
          <a:p>
            <a:r>
              <a:rPr lang="en-US" dirty="0" smtClean="0"/>
              <a:t>The Power of PowerPoint | thepopp.com</a:t>
            </a:r>
            <a:endParaRPr 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>
          <a:xfrm>
            <a:off x="11582292" y="6394245"/>
            <a:ext cx="604913" cy="365125"/>
          </a:xfrm>
        </p:spPr>
        <p:txBody>
          <a:bodyPr/>
          <a:lstStyle/>
          <a:p>
            <a:fld id="{387164BF-D67A-46C0-81D2-5BAF67C00C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テキスト プレースホルダー 11"/>
          <p:cNvSpPr>
            <a:spLocks noGrp="1"/>
          </p:cNvSpPr>
          <p:nvPr>
            <p:ph type="body" sz="quarter" idx="14" hasCustomPrompt="1"/>
          </p:nvPr>
        </p:nvSpPr>
        <p:spPr>
          <a:xfrm>
            <a:off x="742941" y="2858937"/>
            <a:ext cx="10706118" cy="600067"/>
          </a:xfrm>
        </p:spPr>
        <p:txBody>
          <a:bodyPr anchor="t">
            <a:noAutofit/>
          </a:bodyPr>
          <a:lstStyle>
            <a:lvl1pPr algn="ctr">
              <a:defRPr sz="2700" spc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1403071" y="4089074"/>
            <a:ext cx="9385857" cy="1650183"/>
          </a:xfrm>
        </p:spPr>
        <p:txBody>
          <a:bodyPr anchor="t">
            <a:noAutofit/>
          </a:bodyPr>
          <a:lstStyle>
            <a:lvl1pPr algn="ctr">
              <a:lnSpc>
                <a:spcPct val="120000"/>
              </a:lnSpc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cxnSp>
        <p:nvCxnSpPr>
          <p:cNvPr id="10" name="直線コネクタ 9"/>
          <p:cNvCxnSpPr/>
          <p:nvPr userDrawn="1"/>
        </p:nvCxnSpPr>
        <p:spPr>
          <a:xfrm>
            <a:off x="1748890" y="3759037"/>
            <a:ext cx="8694220" cy="0"/>
          </a:xfrm>
          <a:prstGeom prst="line">
            <a:avLst/>
          </a:prstGeom>
          <a:ln w="1270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843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>
        <p:tmplLst>
          <p:tmpl lvl="1"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4" decel="10000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1445080" y="2258869"/>
            <a:ext cx="9271835" cy="1110124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400" spc="10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1459553" y="3398997"/>
            <a:ext cx="9271835" cy="1290143"/>
          </a:xfrm>
        </p:spPr>
        <p:txBody>
          <a:bodyPr anchor="t">
            <a:no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defRPr sz="2100" spc="4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2570303" y="4509121"/>
            <a:ext cx="7051395" cy="2115235"/>
          </a:xfrm>
        </p:spPr>
        <p:txBody>
          <a:bodyPr anchor="b">
            <a:noAutofit/>
          </a:bodyPr>
          <a:lstStyle>
            <a:lvl1pPr algn="ctr">
              <a:lnSpc>
                <a:spcPct val="120000"/>
              </a:lnSpc>
              <a:spcBef>
                <a:spcPts val="800"/>
              </a:spcBef>
              <a:defRPr sz="12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 smtClean="0"/>
              <a:t>Text Here</a:t>
            </a:r>
          </a:p>
        </p:txBody>
      </p:sp>
      <p:sp>
        <p:nvSpPr>
          <p:cNvPr id="5" name="直角三角形 4"/>
          <p:cNvSpPr/>
          <p:nvPr userDrawn="1"/>
        </p:nvSpPr>
        <p:spPr>
          <a:xfrm rot="10800000">
            <a:off x="10948920" y="-913"/>
            <a:ext cx="1243080" cy="1566926"/>
          </a:xfrm>
          <a:prstGeom prst="rtTriangl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3" tIns="30482" rIns="60963" bIns="304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7" name="直角三角形 6"/>
          <p:cNvSpPr/>
          <p:nvPr userDrawn="1"/>
        </p:nvSpPr>
        <p:spPr>
          <a:xfrm rot="10800000">
            <a:off x="9475754" y="-914"/>
            <a:ext cx="2730540" cy="1299677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  <a:tileRect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3" tIns="30482" rIns="60963" bIns="304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0" name="直角三角形 9"/>
          <p:cNvSpPr/>
          <p:nvPr userDrawn="1"/>
        </p:nvSpPr>
        <p:spPr>
          <a:xfrm>
            <a:off x="-8179" y="5288331"/>
            <a:ext cx="1243080" cy="1566926"/>
          </a:xfrm>
          <a:prstGeom prst="rtTriangl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3" tIns="30482" rIns="60963" bIns="304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1" name="直角三角形 10"/>
          <p:cNvSpPr/>
          <p:nvPr userDrawn="1"/>
        </p:nvSpPr>
        <p:spPr>
          <a:xfrm>
            <a:off x="-8178" y="5555580"/>
            <a:ext cx="2730540" cy="1299677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  <a:tileRect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63" tIns="30482" rIns="60963" bIns="304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498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/>
      <p:bldP spid="7" grpId="0" animBg="1"/>
      <p:bldP spid="10" grpId="0" animBg="1"/>
      <p:bldP spid="11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6D28D-0C69-4858-A4FE-06AB7AC77D86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A7D20-D734-4305-9559-A1A715C3C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108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hyperlink" Target="http://www.mvcr.cz/migra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テキスト プレースホルダー 12"/>
          <p:cNvSpPr>
            <a:spLocks noGrp="1"/>
          </p:cNvSpPr>
          <p:nvPr>
            <p:ph type="body" sz="quarter" idx="15"/>
          </p:nvPr>
        </p:nvSpPr>
        <p:spPr>
          <a:xfrm>
            <a:off x="5547503" y="5071791"/>
            <a:ext cx="2640522" cy="933739"/>
          </a:xfrm>
        </p:spPr>
        <p:txBody>
          <a:bodyPr/>
          <a:lstStyle/>
          <a:p>
            <a:pPr marL="0" indent="0" algn="l">
              <a:buNone/>
            </a:pPr>
            <a:r>
              <a:rPr kumimoji="1" lang="cs-CZ" altLang="ja-JP" sz="1300" b="1" dirty="0" smtClean="0">
                <a:solidFill>
                  <a:schemeClr val="bg2">
                    <a:lumMod val="50000"/>
                  </a:schemeClr>
                </a:solidFill>
              </a:rPr>
              <a:t>MINISTERSTVO VNITRA</a:t>
            </a:r>
            <a:br>
              <a:rPr kumimoji="1" lang="cs-CZ" altLang="ja-JP" sz="1300" b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kumimoji="1" lang="cs-CZ" altLang="ja-JP" sz="1300" b="1" dirty="0" smtClean="0">
                <a:solidFill>
                  <a:schemeClr val="bg2">
                    <a:lumMod val="50000"/>
                  </a:schemeClr>
                </a:solidFill>
              </a:rPr>
              <a:t>ČESKÉ REPUBLIKY</a:t>
            </a:r>
            <a:endParaRPr kumimoji="1" lang="en-US" altLang="ja-JP" sz="1300" b="1" dirty="0">
              <a:solidFill>
                <a:schemeClr val="bg2">
                  <a:lumMod val="50000"/>
                </a:schemeClr>
              </a:solidFill>
            </a:endParaRPr>
          </a:p>
          <a:p>
            <a:endParaRPr kumimoji="1" lang="ja-JP" altLang="en-US" dirty="0"/>
          </a:p>
        </p:txBody>
      </p:sp>
      <p:sp>
        <p:nvSpPr>
          <p:cNvPr id="15" name="スライド番号プレースホルダー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164BF-D67A-46C0-81D2-5BAF67C00C80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566" y="4753218"/>
            <a:ext cx="1652871" cy="108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テキスト プレースホルダー 12"/>
          <p:cNvSpPr>
            <a:spLocks noGrp="1"/>
          </p:cNvSpPr>
          <p:nvPr>
            <p:ph type="body" sz="quarter" idx="15"/>
          </p:nvPr>
        </p:nvSpPr>
        <p:spPr>
          <a:xfrm>
            <a:off x="1840992" y="3806852"/>
            <a:ext cx="8412593" cy="651233"/>
          </a:xfrm>
        </p:spPr>
        <p:txBody>
          <a:bodyPr/>
          <a:lstStyle/>
          <a:p>
            <a:pPr marL="0" indent="0">
              <a:buNone/>
            </a:pPr>
            <a:r>
              <a:rPr kumimoji="1" lang="cs-CZ" altLang="ja-JP" sz="2400" dirty="0" smtClean="0">
                <a:solidFill>
                  <a:schemeClr val="bg2">
                    <a:lumMod val="50000"/>
                  </a:schemeClr>
                </a:solidFill>
              </a:rPr>
              <a:t>ODBOR AZYLOVÉ A MIGRAČNÍ POLITIKY</a:t>
            </a:r>
            <a:endParaRPr kumimoji="1" lang="en-US" altLang="ja-JP" sz="2400" dirty="0">
              <a:solidFill>
                <a:schemeClr val="bg2">
                  <a:lumMod val="50000"/>
                </a:schemeClr>
              </a:solidFill>
            </a:endParaRPr>
          </a:p>
          <a:p>
            <a:endParaRPr kumimoji="1" lang="ja-JP" altLang="en-US" dirty="0"/>
          </a:p>
        </p:txBody>
      </p:sp>
      <p:sp>
        <p:nvSpPr>
          <p:cNvPr id="19" name="タイトル 10"/>
          <p:cNvSpPr txBox="1">
            <a:spLocks/>
          </p:cNvSpPr>
          <p:nvPr/>
        </p:nvSpPr>
        <p:spPr>
          <a:xfrm>
            <a:off x="1415074" y="1598797"/>
            <a:ext cx="9169814" cy="2100234"/>
          </a:xfrm>
          <a:prstGeom prst="rect">
            <a:avLst/>
          </a:prstGeom>
        </p:spPr>
        <p:txBody>
          <a:bodyPr lIns="60963" tIns="30482" rIns="60963" bIns="30482" anchor="b"/>
          <a:lstStyle>
            <a:lvl1pPr algn="ctr" defTabSz="1632753" rtl="0" eaLnBrk="1" latinLnBrk="0" hangingPunct="1">
              <a:spcBef>
                <a:spcPct val="0"/>
              </a:spcBef>
              <a:buNone/>
              <a:defRPr sz="9600" kern="1200" spc="150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cs-CZ" altLang="ja-JP" sz="4000" b="1" dirty="0" smtClean="0"/>
              <a:t>CIZINCI V ČR</a:t>
            </a:r>
            <a:endParaRPr kumimoji="1" lang="ja-JP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3684670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af 6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5779204"/>
              </p:ext>
            </p:extLst>
          </p:nvPr>
        </p:nvGraphicFramePr>
        <p:xfrm>
          <a:off x="441472" y="713693"/>
          <a:ext cx="11122343" cy="5991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Obdélník 7"/>
          <p:cNvSpPr/>
          <p:nvPr/>
        </p:nvSpPr>
        <p:spPr>
          <a:xfrm>
            <a:off x="422973" y="328973"/>
            <a:ext cx="59081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Cizinci na území ČR 2018</a:t>
            </a:r>
            <a:endParaRPr lang="cs-CZ" sz="4400" dirty="0"/>
          </a:p>
        </p:txBody>
      </p:sp>
      <p:sp>
        <p:nvSpPr>
          <p:cNvPr id="2" name="Obdélník 1"/>
          <p:cNvSpPr/>
          <p:nvPr/>
        </p:nvSpPr>
        <p:spPr>
          <a:xfrm>
            <a:off x="10776420" y="1289151"/>
            <a:ext cx="7873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+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cs-CZ" sz="1600" b="1" dirty="0">
                <a:solidFill>
                  <a:srgbClr val="0070C0"/>
                </a:solidFill>
                <a:latin typeface="Calibri" panose="020F0502020204030204" pitchFamily="34" charset="0"/>
              </a:rPr>
              <a:t>7,6%</a:t>
            </a:r>
            <a:r>
              <a:rPr lang="cs-CZ" sz="1600" b="1" dirty="0">
                <a:solidFill>
                  <a:srgbClr val="0070C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9527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22973" y="328973"/>
            <a:ext cx="59081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Cizinci na území ČR 2018</a:t>
            </a:r>
            <a:endParaRPr lang="cs-CZ" sz="4400" dirty="0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3225531"/>
              </p:ext>
            </p:extLst>
          </p:nvPr>
        </p:nvGraphicFramePr>
        <p:xfrm>
          <a:off x="422973" y="1378857"/>
          <a:ext cx="10885079" cy="49921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07686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697363" y="1487551"/>
            <a:ext cx="5957015" cy="4521592"/>
            <a:chOff x="4667197" y="856311"/>
            <a:chExt cx="6734325" cy="5287753"/>
          </a:xfrm>
        </p:grpSpPr>
        <p:grpSp>
          <p:nvGrpSpPr>
            <p:cNvPr id="5" name="グループ化 9"/>
            <p:cNvGrpSpPr/>
            <p:nvPr/>
          </p:nvGrpSpPr>
          <p:grpSpPr>
            <a:xfrm>
              <a:off x="4667199" y="2498668"/>
              <a:ext cx="3645395" cy="3645396"/>
              <a:chOff x="817434" y="2218185"/>
              <a:chExt cx="3645395" cy="3645396"/>
            </a:xfrm>
          </p:grpSpPr>
          <p:sp>
            <p:nvSpPr>
              <p:cNvPr id="9" name="円/楕円 5"/>
              <p:cNvSpPr/>
              <p:nvPr/>
            </p:nvSpPr>
            <p:spPr>
              <a:xfrm>
                <a:off x="817434" y="2218186"/>
                <a:ext cx="3645395" cy="364539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パイ 6"/>
              <p:cNvSpPr/>
              <p:nvPr/>
            </p:nvSpPr>
            <p:spPr>
              <a:xfrm rot="16200000">
                <a:off x="817434" y="2218185"/>
                <a:ext cx="3645395" cy="3645395"/>
              </a:xfrm>
              <a:prstGeom prst="pie">
                <a:avLst>
                  <a:gd name="adj1" fmla="val 0"/>
                  <a:gd name="adj2" fmla="val 11700588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6" name="円/楕円 7"/>
            <p:cNvSpPr/>
            <p:nvPr/>
          </p:nvSpPr>
          <p:spPr>
            <a:xfrm>
              <a:off x="5467645" y="3299115"/>
              <a:ext cx="2044503" cy="20445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テキスト ボックス 8"/>
            <p:cNvSpPr txBox="1"/>
            <p:nvPr/>
          </p:nvSpPr>
          <p:spPr>
            <a:xfrm>
              <a:off x="5730485" y="3905868"/>
              <a:ext cx="1518821" cy="976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cs-CZ" altLang="ja-JP" sz="4800" dirty="0" smtClean="0">
                  <a:solidFill>
                    <a:schemeClr val="accent1"/>
                  </a:solidFill>
                  <a:latin typeface="+mj-lt"/>
                </a:rPr>
                <a:t>59</a:t>
              </a:r>
              <a:r>
                <a:rPr kumimoji="1" lang="en-US" altLang="ja-JP" sz="2800" dirty="0" smtClean="0">
                  <a:solidFill>
                    <a:schemeClr val="accent1"/>
                  </a:solidFill>
                  <a:latin typeface="+mj-lt"/>
                </a:rPr>
                <a:t>%</a:t>
              </a:r>
              <a:endParaRPr kumimoji="1" lang="ja-JP" altLang="en-US" sz="2800" dirty="0">
                <a:solidFill>
                  <a:schemeClr val="accent1"/>
                </a:solidFill>
                <a:latin typeface="+mj-lt"/>
              </a:endParaRPr>
            </a:p>
          </p:txBody>
        </p:sp>
        <p:sp>
          <p:nvSpPr>
            <p:cNvPr id="8" name="テキスト プレースホルダー 13"/>
            <p:cNvSpPr txBox="1">
              <a:spLocks/>
            </p:cNvSpPr>
            <p:nvPr/>
          </p:nvSpPr>
          <p:spPr>
            <a:xfrm>
              <a:off x="4667197" y="856311"/>
              <a:ext cx="6734325" cy="1429706"/>
            </a:xfrm>
            <a:prstGeom prst="rect">
              <a:avLst/>
            </a:prstGeom>
          </p:spPr>
          <p:txBody>
            <a:bodyPr anchor="ctr"/>
            <a:lstStyle>
              <a:lvl1pPr marL="0" indent="0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326612" indent="-510235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040941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857317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73693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490070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306446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122822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939199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cs-CZ" altLang="ja-JP" sz="2800" spc="300" dirty="0" smtClean="0">
                  <a:solidFill>
                    <a:schemeClr val="accent1"/>
                  </a:solidFill>
                  <a:latin typeface="+mj-lt"/>
                </a:rPr>
                <a:t>Občan 3. země: </a:t>
              </a:r>
              <a:r>
                <a:rPr kumimoji="1" lang="cs-CZ" altLang="ja-JP" sz="2800" b="1" spc="300" dirty="0" smtClean="0">
                  <a:solidFill>
                    <a:schemeClr val="accent1"/>
                  </a:solidFill>
                  <a:latin typeface="+mj-lt"/>
                </a:rPr>
                <a:t>334 438 (59 %)</a:t>
              </a:r>
            </a:p>
            <a:p>
              <a:r>
                <a:rPr kumimoji="1" lang="cs-CZ" altLang="ja-JP" sz="2800" spc="300" dirty="0" smtClean="0">
                  <a:solidFill>
                    <a:schemeClr val="accent1"/>
                  </a:solidFill>
                  <a:latin typeface="+mj-lt"/>
                </a:rPr>
                <a:t>Občan EU+: </a:t>
              </a:r>
              <a:r>
                <a:rPr kumimoji="1" lang="cs-CZ" altLang="ja-JP" sz="2800" b="1" spc="300" dirty="0" smtClean="0">
                  <a:solidFill>
                    <a:schemeClr val="accent1"/>
                  </a:solidFill>
                  <a:latin typeface="+mj-lt"/>
                </a:rPr>
                <a:t>232 493 (41 %)</a:t>
              </a:r>
              <a:endParaRPr kumimoji="1" lang="ja-JP" altLang="en-US" sz="2800" b="1" spc="300" dirty="0">
                <a:solidFill>
                  <a:schemeClr val="accent1"/>
                </a:solidFill>
                <a:latin typeface="+mj-lt"/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5793004" y="1979050"/>
            <a:ext cx="7886662" cy="4529268"/>
            <a:chOff x="8007050" y="2218184"/>
            <a:chExt cx="9622761" cy="5630869"/>
          </a:xfrm>
        </p:grpSpPr>
        <p:grpSp>
          <p:nvGrpSpPr>
            <p:cNvPr id="12" name="グループ化 11"/>
            <p:cNvGrpSpPr/>
            <p:nvPr/>
          </p:nvGrpSpPr>
          <p:grpSpPr>
            <a:xfrm>
              <a:off x="9458262" y="2218184"/>
              <a:ext cx="3645396" cy="3645395"/>
              <a:chOff x="9458262" y="2218184"/>
              <a:chExt cx="3645396" cy="3645395"/>
            </a:xfrm>
          </p:grpSpPr>
          <p:sp>
            <p:nvSpPr>
              <p:cNvPr id="16" name="円/楕円 22"/>
              <p:cNvSpPr/>
              <p:nvPr/>
            </p:nvSpPr>
            <p:spPr>
              <a:xfrm>
                <a:off x="9458262" y="2218185"/>
                <a:ext cx="3645395" cy="364539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パイ 23"/>
              <p:cNvSpPr/>
              <p:nvPr/>
            </p:nvSpPr>
            <p:spPr>
              <a:xfrm rot="16200000">
                <a:off x="9458262" y="2218184"/>
                <a:ext cx="3645395" cy="3645396"/>
              </a:xfrm>
              <a:prstGeom prst="pie">
                <a:avLst>
                  <a:gd name="adj1" fmla="val 0"/>
                  <a:gd name="adj2" fmla="val 11006008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円/楕円 24"/>
            <p:cNvSpPr/>
            <p:nvPr/>
          </p:nvSpPr>
          <p:spPr>
            <a:xfrm>
              <a:off x="10258707" y="3018631"/>
              <a:ext cx="2044503" cy="20445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テキスト ボックス 25"/>
            <p:cNvSpPr txBox="1"/>
            <p:nvPr/>
          </p:nvSpPr>
          <p:spPr>
            <a:xfrm>
              <a:off x="10521547" y="3455652"/>
              <a:ext cx="1518822" cy="1033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cs-CZ" altLang="ja-JP" sz="4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</a:rPr>
                <a:t>51</a:t>
              </a:r>
              <a:r>
                <a:rPr kumimoji="1" lang="en-US" altLang="ja-JP" sz="2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</a:rPr>
                <a:t>%</a:t>
              </a:r>
              <a:endParaRPr kumimoji="1" lang="ja-JP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endParaRPr>
            </a:p>
          </p:txBody>
        </p:sp>
        <p:sp>
          <p:nvSpPr>
            <p:cNvPr id="15" name="テキスト プレースホルダー 13"/>
            <p:cNvSpPr txBox="1">
              <a:spLocks/>
            </p:cNvSpPr>
            <p:nvPr/>
          </p:nvSpPr>
          <p:spPr>
            <a:xfrm>
              <a:off x="8007050" y="6273878"/>
              <a:ext cx="9622761" cy="1575175"/>
            </a:xfrm>
            <a:prstGeom prst="rect">
              <a:avLst/>
            </a:prstGeom>
          </p:spPr>
          <p:txBody>
            <a:bodyPr anchor="ctr"/>
            <a:lstStyle>
              <a:lvl1pPr marL="0" indent="0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326612" indent="-510235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2040941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857317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73693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490070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306446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122822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6939199" indent="-408188" algn="l" defTabSz="1632753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cs-CZ" altLang="ja-JP" sz="2800" spc="3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</a:rPr>
                <a:t>Trvalý pobyt:  </a:t>
              </a:r>
              <a:r>
                <a:rPr kumimoji="1" lang="cs-CZ" altLang="ja-JP" sz="2800" b="1" spc="3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</a:rPr>
                <a:t>290 679 (51 %)</a:t>
              </a:r>
            </a:p>
            <a:p>
              <a:r>
                <a:rPr kumimoji="1" lang="cs-CZ" altLang="ja-JP" sz="2800" spc="3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</a:rPr>
                <a:t>Přechodný pobyt:  </a:t>
              </a:r>
              <a:r>
                <a:rPr kumimoji="1" lang="cs-CZ" altLang="ja-JP" sz="2800" b="1" spc="3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</a:rPr>
                <a:t>276 679 (49 %)</a:t>
              </a:r>
              <a:endParaRPr kumimoji="1" lang="ja-JP" altLang="en-US" sz="28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endParaRPr>
            </a:p>
          </p:txBody>
        </p:sp>
      </p:grpSp>
      <p:sp>
        <p:nvSpPr>
          <p:cNvPr id="18" name="Obdélník 17"/>
          <p:cNvSpPr/>
          <p:nvPr/>
        </p:nvSpPr>
        <p:spPr>
          <a:xfrm>
            <a:off x="422974" y="328973"/>
            <a:ext cx="59081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Cizinci na území ČR 2018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556418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422974" y="328973"/>
            <a:ext cx="59081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Cizinci na území ČR 2018</a:t>
            </a:r>
            <a:endParaRPr lang="cs-CZ" sz="4400" dirty="0"/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6712983"/>
              </p:ext>
            </p:extLst>
          </p:nvPr>
        </p:nvGraphicFramePr>
        <p:xfrm>
          <a:off x="742950" y="713693"/>
          <a:ext cx="10915650" cy="6235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66109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>
            <a:grpSpLocks noChangeAspect="1"/>
          </p:cNvGrpSpPr>
          <p:nvPr/>
        </p:nvGrpSpPr>
        <p:grpSpPr bwMode="auto">
          <a:xfrm>
            <a:off x="1246055" y="-193589"/>
            <a:ext cx="10517578" cy="7443634"/>
            <a:chOff x="788" y="0"/>
            <a:chExt cx="6104" cy="4320"/>
          </a:xfrm>
        </p:grpSpPr>
        <p:sp>
          <p:nvSpPr>
            <p:cNvPr id="13" name="AutoShape 10"/>
            <p:cNvSpPr>
              <a:spLocks noChangeAspect="1" noChangeArrowheads="1" noTextEdit="1"/>
            </p:cNvSpPr>
            <p:nvPr/>
          </p:nvSpPr>
          <p:spPr bwMode="auto">
            <a:xfrm>
              <a:off x="788" y="0"/>
              <a:ext cx="610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2842" y="1793"/>
              <a:ext cx="392" cy="293"/>
            </a:xfrm>
            <a:custGeom>
              <a:avLst/>
              <a:gdLst>
                <a:gd name="T0" fmla="*/ 256 w 392"/>
                <a:gd name="T1" fmla="*/ 20 h 293"/>
                <a:gd name="T2" fmla="*/ 277 w 392"/>
                <a:gd name="T3" fmla="*/ 30 h 293"/>
                <a:gd name="T4" fmla="*/ 302 w 392"/>
                <a:gd name="T5" fmla="*/ 32 h 293"/>
                <a:gd name="T6" fmla="*/ 300 w 392"/>
                <a:gd name="T7" fmla="*/ 40 h 293"/>
                <a:gd name="T8" fmla="*/ 315 w 392"/>
                <a:gd name="T9" fmla="*/ 68 h 293"/>
                <a:gd name="T10" fmla="*/ 356 w 392"/>
                <a:gd name="T11" fmla="*/ 75 h 293"/>
                <a:gd name="T12" fmla="*/ 380 w 392"/>
                <a:gd name="T13" fmla="*/ 105 h 293"/>
                <a:gd name="T14" fmla="*/ 390 w 392"/>
                <a:gd name="T15" fmla="*/ 117 h 293"/>
                <a:gd name="T16" fmla="*/ 376 w 392"/>
                <a:gd name="T17" fmla="*/ 141 h 293"/>
                <a:gd name="T18" fmla="*/ 335 w 392"/>
                <a:gd name="T19" fmla="*/ 169 h 293"/>
                <a:gd name="T20" fmla="*/ 356 w 392"/>
                <a:gd name="T21" fmla="*/ 183 h 293"/>
                <a:gd name="T22" fmla="*/ 357 w 392"/>
                <a:gd name="T23" fmla="*/ 211 h 293"/>
                <a:gd name="T24" fmla="*/ 331 w 392"/>
                <a:gd name="T25" fmla="*/ 223 h 293"/>
                <a:gd name="T26" fmla="*/ 309 w 392"/>
                <a:gd name="T27" fmla="*/ 230 h 293"/>
                <a:gd name="T28" fmla="*/ 302 w 392"/>
                <a:gd name="T29" fmla="*/ 216 h 293"/>
                <a:gd name="T30" fmla="*/ 284 w 392"/>
                <a:gd name="T31" fmla="*/ 208 h 293"/>
                <a:gd name="T32" fmla="*/ 261 w 392"/>
                <a:gd name="T33" fmla="*/ 211 h 293"/>
                <a:gd name="T34" fmla="*/ 235 w 392"/>
                <a:gd name="T35" fmla="*/ 215 h 293"/>
                <a:gd name="T36" fmla="*/ 227 w 392"/>
                <a:gd name="T37" fmla="*/ 232 h 293"/>
                <a:gd name="T38" fmla="*/ 204 w 392"/>
                <a:gd name="T39" fmla="*/ 232 h 293"/>
                <a:gd name="T40" fmla="*/ 197 w 392"/>
                <a:gd name="T41" fmla="*/ 242 h 293"/>
                <a:gd name="T42" fmla="*/ 183 w 392"/>
                <a:gd name="T43" fmla="*/ 258 h 293"/>
                <a:gd name="T44" fmla="*/ 150 w 392"/>
                <a:gd name="T45" fmla="*/ 267 h 293"/>
                <a:gd name="T46" fmla="*/ 127 w 392"/>
                <a:gd name="T47" fmla="*/ 286 h 293"/>
                <a:gd name="T48" fmla="*/ 120 w 392"/>
                <a:gd name="T49" fmla="*/ 282 h 293"/>
                <a:gd name="T50" fmla="*/ 100 w 392"/>
                <a:gd name="T51" fmla="*/ 284 h 293"/>
                <a:gd name="T52" fmla="*/ 72 w 392"/>
                <a:gd name="T53" fmla="*/ 267 h 293"/>
                <a:gd name="T54" fmla="*/ 91 w 392"/>
                <a:gd name="T55" fmla="*/ 251 h 293"/>
                <a:gd name="T56" fmla="*/ 87 w 392"/>
                <a:gd name="T57" fmla="*/ 228 h 293"/>
                <a:gd name="T58" fmla="*/ 60 w 392"/>
                <a:gd name="T59" fmla="*/ 220 h 293"/>
                <a:gd name="T60" fmla="*/ 54 w 392"/>
                <a:gd name="T61" fmla="*/ 199 h 293"/>
                <a:gd name="T62" fmla="*/ 68 w 392"/>
                <a:gd name="T63" fmla="*/ 185 h 293"/>
                <a:gd name="T64" fmla="*/ 47 w 392"/>
                <a:gd name="T65" fmla="*/ 180 h 293"/>
                <a:gd name="T66" fmla="*/ 35 w 392"/>
                <a:gd name="T67" fmla="*/ 145 h 293"/>
                <a:gd name="T68" fmla="*/ 16 w 392"/>
                <a:gd name="T69" fmla="*/ 138 h 293"/>
                <a:gd name="T70" fmla="*/ 51 w 392"/>
                <a:gd name="T71" fmla="*/ 119 h 293"/>
                <a:gd name="T72" fmla="*/ 28 w 392"/>
                <a:gd name="T73" fmla="*/ 101 h 293"/>
                <a:gd name="T74" fmla="*/ 23 w 392"/>
                <a:gd name="T75" fmla="*/ 82 h 293"/>
                <a:gd name="T76" fmla="*/ 0 w 392"/>
                <a:gd name="T77" fmla="*/ 80 h 293"/>
                <a:gd name="T78" fmla="*/ 40 w 392"/>
                <a:gd name="T79" fmla="*/ 65 h 293"/>
                <a:gd name="T80" fmla="*/ 61 w 392"/>
                <a:gd name="T81" fmla="*/ 61 h 293"/>
                <a:gd name="T82" fmla="*/ 72 w 392"/>
                <a:gd name="T83" fmla="*/ 53 h 293"/>
                <a:gd name="T84" fmla="*/ 112 w 392"/>
                <a:gd name="T85" fmla="*/ 70 h 293"/>
                <a:gd name="T86" fmla="*/ 110 w 392"/>
                <a:gd name="T87" fmla="*/ 39 h 293"/>
                <a:gd name="T88" fmla="*/ 140 w 392"/>
                <a:gd name="T89" fmla="*/ 39 h 293"/>
                <a:gd name="T90" fmla="*/ 147 w 392"/>
                <a:gd name="T91" fmla="*/ 32 h 293"/>
                <a:gd name="T92" fmla="*/ 166 w 392"/>
                <a:gd name="T93" fmla="*/ 27 h 293"/>
                <a:gd name="T94" fmla="*/ 199 w 392"/>
                <a:gd name="T95" fmla="*/ 20 h 293"/>
                <a:gd name="T96" fmla="*/ 235 w 392"/>
                <a:gd name="T97" fmla="*/ 7 h 293"/>
                <a:gd name="T98" fmla="*/ 256 w 392"/>
                <a:gd name="T99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2" h="293">
                  <a:moveTo>
                    <a:pt x="256" y="0"/>
                  </a:moveTo>
                  <a:lnTo>
                    <a:pt x="255" y="14"/>
                  </a:lnTo>
                  <a:lnTo>
                    <a:pt x="256" y="20"/>
                  </a:lnTo>
                  <a:lnTo>
                    <a:pt x="270" y="16"/>
                  </a:lnTo>
                  <a:lnTo>
                    <a:pt x="279" y="21"/>
                  </a:lnTo>
                  <a:lnTo>
                    <a:pt x="277" y="30"/>
                  </a:lnTo>
                  <a:lnTo>
                    <a:pt x="279" y="37"/>
                  </a:lnTo>
                  <a:lnTo>
                    <a:pt x="291" y="37"/>
                  </a:lnTo>
                  <a:lnTo>
                    <a:pt x="302" y="32"/>
                  </a:lnTo>
                  <a:lnTo>
                    <a:pt x="307" y="33"/>
                  </a:lnTo>
                  <a:lnTo>
                    <a:pt x="303" y="40"/>
                  </a:lnTo>
                  <a:lnTo>
                    <a:pt x="300" y="40"/>
                  </a:lnTo>
                  <a:lnTo>
                    <a:pt x="300" y="46"/>
                  </a:lnTo>
                  <a:lnTo>
                    <a:pt x="309" y="65"/>
                  </a:lnTo>
                  <a:lnTo>
                    <a:pt x="315" y="68"/>
                  </a:lnTo>
                  <a:lnTo>
                    <a:pt x="335" y="65"/>
                  </a:lnTo>
                  <a:lnTo>
                    <a:pt x="336" y="74"/>
                  </a:lnTo>
                  <a:lnTo>
                    <a:pt x="356" y="75"/>
                  </a:lnTo>
                  <a:lnTo>
                    <a:pt x="354" y="96"/>
                  </a:lnTo>
                  <a:lnTo>
                    <a:pt x="359" y="101"/>
                  </a:lnTo>
                  <a:lnTo>
                    <a:pt x="380" y="105"/>
                  </a:lnTo>
                  <a:lnTo>
                    <a:pt x="378" y="107"/>
                  </a:lnTo>
                  <a:lnTo>
                    <a:pt x="378" y="110"/>
                  </a:lnTo>
                  <a:lnTo>
                    <a:pt x="390" y="117"/>
                  </a:lnTo>
                  <a:lnTo>
                    <a:pt x="392" y="122"/>
                  </a:lnTo>
                  <a:lnTo>
                    <a:pt x="385" y="141"/>
                  </a:lnTo>
                  <a:lnTo>
                    <a:pt x="376" y="141"/>
                  </a:lnTo>
                  <a:lnTo>
                    <a:pt x="361" y="148"/>
                  </a:lnTo>
                  <a:lnTo>
                    <a:pt x="335" y="159"/>
                  </a:lnTo>
                  <a:lnTo>
                    <a:pt x="335" y="169"/>
                  </a:lnTo>
                  <a:lnTo>
                    <a:pt x="338" y="176"/>
                  </a:lnTo>
                  <a:lnTo>
                    <a:pt x="347" y="168"/>
                  </a:lnTo>
                  <a:lnTo>
                    <a:pt x="356" y="183"/>
                  </a:lnTo>
                  <a:lnTo>
                    <a:pt x="349" y="183"/>
                  </a:lnTo>
                  <a:lnTo>
                    <a:pt x="347" y="192"/>
                  </a:lnTo>
                  <a:lnTo>
                    <a:pt x="357" y="211"/>
                  </a:lnTo>
                  <a:lnTo>
                    <a:pt x="347" y="225"/>
                  </a:lnTo>
                  <a:lnTo>
                    <a:pt x="340" y="220"/>
                  </a:lnTo>
                  <a:lnTo>
                    <a:pt x="331" y="223"/>
                  </a:lnTo>
                  <a:lnTo>
                    <a:pt x="336" y="232"/>
                  </a:lnTo>
                  <a:lnTo>
                    <a:pt x="331" y="237"/>
                  </a:lnTo>
                  <a:lnTo>
                    <a:pt x="309" y="230"/>
                  </a:lnTo>
                  <a:lnTo>
                    <a:pt x="305" y="225"/>
                  </a:lnTo>
                  <a:lnTo>
                    <a:pt x="302" y="227"/>
                  </a:lnTo>
                  <a:lnTo>
                    <a:pt x="302" y="216"/>
                  </a:lnTo>
                  <a:lnTo>
                    <a:pt x="291" y="216"/>
                  </a:lnTo>
                  <a:lnTo>
                    <a:pt x="284" y="213"/>
                  </a:lnTo>
                  <a:lnTo>
                    <a:pt x="284" y="208"/>
                  </a:lnTo>
                  <a:lnTo>
                    <a:pt x="274" y="218"/>
                  </a:lnTo>
                  <a:lnTo>
                    <a:pt x="265" y="211"/>
                  </a:lnTo>
                  <a:lnTo>
                    <a:pt x="261" y="211"/>
                  </a:lnTo>
                  <a:lnTo>
                    <a:pt x="260" y="216"/>
                  </a:lnTo>
                  <a:lnTo>
                    <a:pt x="248" y="209"/>
                  </a:lnTo>
                  <a:lnTo>
                    <a:pt x="235" y="215"/>
                  </a:lnTo>
                  <a:lnTo>
                    <a:pt x="242" y="225"/>
                  </a:lnTo>
                  <a:lnTo>
                    <a:pt x="241" y="225"/>
                  </a:lnTo>
                  <a:lnTo>
                    <a:pt x="227" y="232"/>
                  </a:lnTo>
                  <a:lnTo>
                    <a:pt x="225" y="232"/>
                  </a:lnTo>
                  <a:lnTo>
                    <a:pt x="223" y="227"/>
                  </a:lnTo>
                  <a:lnTo>
                    <a:pt x="204" y="232"/>
                  </a:lnTo>
                  <a:lnTo>
                    <a:pt x="202" y="239"/>
                  </a:lnTo>
                  <a:lnTo>
                    <a:pt x="206" y="241"/>
                  </a:lnTo>
                  <a:lnTo>
                    <a:pt x="197" y="242"/>
                  </a:lnTo>
                  <a:lnTo>
                    <a:pt x="188" y="246"/>
                  </a:lnTo>
                  <a:lnTo>
                    <a:pt x="187" y="253"/>
                  </a:lnTo>
                  <a:lnTo>
                    <a:pt x="183" y="258"/>
                  </a:lnTo>
                  <a:lnTo>
                    <a:pt x="169" y="255"/>
                  </a:lnTo>
                  <a:lnTo>
                    <a:pt x="166" y="262"/>
                  </a:lnTo>
                  <a:lnTo>
                    <a:pt x="150" y="267"/>
                  </a:lnTo>
                  <a:lnTo>
                    <a:pt x="134" y="256"/>
                  </a:lnTo>
                  <a:lnTo>
                    <a:pt x="127" y="275"/>
                  </a:lnTo>
                  <a:lnTo>
                    <a:pt x="127" y="286"/>
                  </a:lnTo>
                  <a:lnTo>
                    <a:pt x="127" y="293"/>
                  </a:lnTo>
                  <a:lnTo>
                    <a:pt x="122" y="288"/>
                  </a:lnTo>
                  <a:lnTo>
                    <a:pt x="120" y="282"/>
                  </a:lnTo>
                  <a:lnTo>
                    <a:pt x="110" y="286"/>
                  </a:lnTo>
                  <a:lnTo>
                    <a:pt x="107" y="279"/>
                  </a:lnTo>
                  <a:lnTo>
                    <a:pt x="100" y="284"/>
                  </a:lnTo>
                  <a:lnTo>
                    <a:pt x="80" y="281"/>
                  </a:lnTo>
                  <a:lnTo>
                    <a:pt x="72" y="270"/>
                  </a:lnTo>
                  <a:lnTo>
                    <a:pt x="72" y="267"/>
                  </a:lnTo>
                  <a:lnTo>
                    <a:pt x="79" y="258"/>
                  </a:lnTo>
                  <a:lnTo>
                    <a:pt x="87" y="258"/>
                  </a:lnTo>
                  <a:lnTo>
                    <a:pt x="91" y="251"/>
                  </a:lnTo>
                  <a:lnTo>
                    <a:pt x="73" y="251"/>
                  </a:lnTo>
                  <a:lnTo>
                    <a:pt x="84" y="241"/>
                  </a:lnTo>
                  <a:lnTo>
                    <a:pt x="87" y="228"/>
                  </a:lnTo>
                  <a:lnTo>
                    <a:pt x="82" y="223"/>
                  </a:lnTo>
                  <a:lnTo>
                    <a:pt x="68" y="228"/>
                  </a:lnTo>
                  <a:lnTo>
                    <a:pt x="60" y="220"/>
                  </a:lnTo>
                  <a:lnTo>
                    <a:pt x="60" y="218"/>
                  </a:lnTo>
                  <a:lnTo>
                    <a:pt x="51" y="211"/>
                  </a:lnTo>
                  <a:lnTo>
                    <a:pt x="54" y="199"/>
                  </a:lnTo>
                  <a:lnTo>
                    <a:pt x="63" y="206"/>
                  </a:lnTo>
                  <a:lnTo>
                    <a:pt x="68" y="194"/>
                  </a:lnTo>
                  <a:lnTo>
                    <a:pt x="68" y="185"/>
                  </a:lnTo>
                  <a:lnTo>
                    <a:pt x="53" y="183"/>
                  </a:lnTo>
                  <a:lnTo>
                    <a:pt x="51" y="181"/>
                  </a:lnTo>
                  <a:lnTo>
                    <a:pt x="47" y="180"/>
                  </a:lnTo>
                  <a:lnTo>
                    <a:pt x="47" y="180"/>
                  </a:lnTo>
                  <a:lnTo>
                    <a:pt x="33" y="162"/>
                  </a:lnTo>
                  <a:lnTo>
                    <a:pt x="35" y="145"/>
                  </a:lnTo>
                  <a:lnTo>
                    <a:pt x="28" y="147"/>
                  </a:lnTo>
                  <a:lnTo>
                    <a:pt x="23" y="143"/>
                  </a:lnTo>
                  <a:lnTo>
                    <a:pt x="16" y="138"/>
                  </a:lnTo>
                  <a:lnTo>
                    <a:pt x="16" y="133"/>
                  </a:lnTo>
                  <a:lnTo>
                    <a:pt x="25" y="122"/>
                  </a:lnTo>
                  <a:lnTo>
                    <a:pt x="51" y="119"/>
                  </a:lnTo>
                  <a:lnTo>
                    <a:pt x="47" y="110"/>
                  </a:lnTo>
                  <a:lnTo>
                    <a:pt x="37" y="103"/>
                  </a:lnTo>
                  <a:lnTo>
                    <a:pt x="28" y="101"/>
                  </a:lnTo>
                  <a:lnTo>
                    <a:pt x="30" y="91"/>
                  </a:lnTo>
                  <a:lnTo>
                    <a:pt x="26" y="86"/>
                  </a:lnTo>
                  <a:lnTo>
                    <a:pt x="23" y="82"/>
                  </a:lnTo>
                  <a:lnTo>
                    <a:pt x="16" y="80"/>
                  </a:lnTo>
                  <a:lnTo>
                    <a:pt x="2" y="84"/>
                  </a:lnTo>
                  <a:lnTo>
                    <a:pt x="0" y="80"/>
                  </a:lnTo>
                  <a:lnTo>
                    <a:pt x="14" y="70"/>
                  </a:lnTo>
                  <a:lnTo>
                    <a:pt x="21" y="72"/>
                  </a:lnTo>
                  <a:lnTo>
                    <a:pt x="40" y="65"/>
                  </a:lnTo>
                  <a:lnTo>
                    <a:pt x="46" y="63"/>
                  </a:lnTo>
                  <a:lnTo>
                    <a:pt x="51" y="68"/>
                  </a:lnTo>
                  <a:lnTo>
                    <a:pt x="61" y="61"/>
                  </a:lnTo>
                  <a:lnTo>
                    <a:pt x="60" y="56"/>
                  </a:lnTo>
                  <a:lnTo>
                    <a:pt x="65" y="51"/>
                  </a:lnTo>
                  <a:lnTo>
                    <a:pt x="72" y="53"/>
                  </a:lnTo>
                  <a:lnTo>
                    <a:pt x="75" y="60"/>
                  </a:lnTo>
                  <a:lnTo>
                    <a:pt x="79" y="70"/>
                  </a:lnTo>
                  <a:lnTo>
                    <a:pt x="112" y="70"/>
                  </a:lnTo>
                  <a:lnTo>
                    <a:pt x="108" y="58"/>
                  </a:lnTo>
                  <a:lnTo>
                    <a:pt x="108" y="42"/>
                  </a:lnTo>
                  <a:lnTo>
                    <a:pt x="110" y="39"/>
                  </a:lnTo>
                  <a:lnTo>
                    <a:pt x="124" y="30"/>
                  </a:lnTo>
                  <a:lnTo>
                    <a:pt x="134" y="32"/>
                  </a:lnTo>
                  <a:lnTo>
                    <a:pt x="140" y="39"/>
                  </a:lnTo>
                  <a:lnTo>
                    <a:pt x="145" y="37"/>
                  </a:lnTo>
                  <a:lnTo>
                    <a:pt x="147" y="32"/>
                  </a:lnTo>
                  <a:lnTo>
                    <a:pt x="147" y="32"/>
                  </a:lnTo>
                  <a:lnTo>
                    <a:pt x="147" y="32"/>
                  </a:lnTo>
                  <a:lnTo>
                    <a:pt x="164" y="30"/>
                  </a:lnTo>
                  <a:lnTo>
                    <a:pt x="166" y="27"/>
                  </a:lnTo>
                  <a:lnTo>
                    <a:pt x="169" y="21"/>
                  </a:lnTo>
                  <a:lnTo>
                    <a:pt x="171" y="20"/>
                  </a:lnTo>
                  <a:lnTo>
                    <a:pt x="199" y="20"/>
                  </a:lnTo>
                  <a:lnTo>
                    <a:pt x="202" y="7"/>
                  </a:lnTo>
                  <a:lnTo>
                    <a:pt x="228" y="6"/>
                  </a:lnTo>
                  <a:lnTo>
                    <a:pt x="235" y="7"/>
                  </a:lnTo>
                  <a:lnTo>
                    <a:pt x="237" y="4"/>
                  </a:lnTo>
                  <a:lnTo>
                    <a:pt x="251" y="0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2162" y="1252"/>
              <a:ext cx="1739" cy="1400"/>
            </a:xfrm>
            <a:custGeom>
              <a:avLst/>
              <a:gdLst>
                <a:gd name="T0" fmla="*/ 1361 w 1739"/>
                <a:gd name="T1" fmla="*/ 45 h 1400"/>
                <a:gd name="T2" fmla="*/ 1453 w 1739"/>
                <a:gd name="T3" fmla="*/ 132 h 1400"/>
                <a:gd name="T4" fmla="*/ 1446 w 1739"/>
                <a:gd name="T5" fmla="*/ 223 h 1400"/>
                <a:gd name="T6" fmla="*/ 1431 w 1739"/>
                <a:gd name="T7" fmla="*/ 327 h 1400"/>
                <a:gd name="T8" fmla="*/ 1493 w 1739"/>
                <a:gd name="T9" fmla="*/ 397 h 1400"/>
                <a:gd name="T10" fmla="*/ 1603 w 1739"/>
                <a:gd name="T11" fmla="*/ 426 h 1400"/>
                <a:gd name="T12" fmla="*/ 1643 w 1739"/>
                <a:gd name="T13" fmla="*/ 541 h 1400"/>
                <a:gd name="T14" fmla="*/ 1643 w 1739"/>
                <a:gd name="T15" fmla="*/ 630 h 1400"/>
                <a:gd name="T16" fmla="*/ 1661 w 1739"/>
                <a:gd name="T17" fmla="*/ 691 h 1400"/>
                <a:gd name="T18" fmla="*/ 1617 w 1739"/>
                <a:gd name="T19" fmla="*/ 768 h 1400"/>
                <a:gd name="T20" fmla="*/ 1690 w 1739"/>
                <a:gd name="T21" fmla="*/ 813 h 1400"/>
                <a:gd name="T22" fmla="*/ 1725 w 1739"/>
                <a:gd name="T23" fmla="*/ 919 h 1400"/>
                <a:gd name="T24" fmla="*/ 1683 w 1739"/>
                <a:gd name="T25" fmla="*/ 998 h 1400"/>
                <a:gd name="T26" fmla="*/ 1640 w 1739"/>
                <a:gd name="T27" fmla="*/ 1065 h 1400"/>
                <a:gd name="T28" fmla="*/ 1507 w 1739"/>
                <a:gd name="T29" fmla="*/ 1112 h 1400"/>
                <a:gd name="T30" fmla="*/ 1436 w 1739"/>
                <a:gd name="T31" fmla="*/ 1161 h 1400"/>
                <a:gd name="T32" fmla="*/ 1488 w 1739"/>
                <a:gd name="T33" fmla="*/ 1266 h 1400"/>
                <a:gd name="T34" fmla="*/ 1413 w 1739"/>
                <a:gd name="T35" fmla="*/ 1304 h 1400"/>
                <a:gd name="T36" fmla="*/ 1297 w 1739"/>
                <a:gd name="T37" fmla="*/ 1299 h 1400"/>
                <a:gd name="T38" fmla="*/ 1220 w 1739"/>
                <a:gd name="T39" fmla="*/ 1355 h 1400"/>
                <a:gd name="T40" fmla="*/ 1154 w 1739"/>
                <a:gd name="T41" fmla="*/ 1314 h 1400"/>
                <a:gd name="T42" fmla="*/ 1069 w 1739"/>
                <a:gd name="T43" fmla="*/ 1288 h 1400"/>
                <a:gd name="T44" fmla="*/ 990 w 1739"/>
                <a:gd name="T45" fmla="*/ 1381 h 1400"/>
                <a:gd name="T46" fmla="*/ 922 w 1739"/>
                <a:gd name="T47" fmla="*/ 1360 h 1400"/>
                <a:gd name="T48" fmla="*/ 792 w 1739"/>
                <a:gd name="T49" fmla="*/ 1323 h 1400"/>
                <a:gd name="T50" fmla="*/ 694 w 1739"/>
                <a:gd name="T51" fmla="*/ 1313 h 1400"/>
                <a:gd name="T52" fmla="*/ 579 w 1739"/>
                <a:gd name="T53" fmla="*/ 1339 h 1400"/>
                <a:gd name="T54" fmla="*/ 499 w 1739"/>
                <a:gd name="T55" fmla="*/ 1301 h 1400"/>
                <a:gd name="T56" fmla="*/ 350 w 1739"/>
                <a:gd name="T57" fmla="*/ 1344 h 1400"/>
                <a:gd name="T58" fmla="*/ 257 w 1739"/>
                <a:gd name="T59" fmla="*/ 1302 h 1400"/>
                <a:gd name="T60" fmla="*/ 224 w 1739"/>
                <a:gd name="T61" fmla="*/ 1203 h 1400"/>
                <a:gd name="T62" fmla="*/ 212 w 1739"/>
                <a:gd name="T63" fmla="*/ 1144 h 1400"/>
                <a:gd name="T64" fmla="*/ 254 w 1739"/>
                <a:gd name="T65" fmla="*/ 1071 h 1400"/>
                <a:gd name="T66" fmla="*/ 301 w 1739"/>
                <a:gd name="T67" fmla="*/ 982 h 1400"/>
                <a:gd name="T68" fmla="*/ 322 w 1739"/>
                <a:gd name="T69" fmla="*/ 898 h 1400"/>
                <a:gd name="T70" fmla="*/ 275 w 1739"/>
                <a:gd name="T71" fmla="*/ 799 h 1400"/>
                <a:gd name="T72" fmla="*/ 202 w 1739"/>
                <a:gd name="T73" fmla="*/ 719 h 1400"/>
                <a:gd name="T74" fmla="*/ 113 w 1739"/>
                <a:gd name="T75" fmla="*/ 674 h 1400"/>
                <a:gd name="T76" fmla="*/ 21 w 1739"/>
                <a:gd name="T77" fmla="*/ 665 h 1400"/>
                <a:gd name="T78" fmla="*/ 12 w 1739"/>
                <a:gd name="T79" fmla="*/ 583 h 1400"/>
                <a:gd name="T80" fmla="*/ 87 w 1739"/>
                <a:gd name="T81" fmla="*/ 501 h 1400"/>
                <a:gd name="T82" fmla="*/ 207 w 1739"/>
                <a:gd name="T83" fmla="*/ 456 h 1400"/>
                <a:gd name="T84" fmla="*/ 339 w 1739"/>
                <a:gd name="T85" fmla="*/ 413 h 1400"/>
                <a:gd name="T86" fmla="*/ 466 w 1739"/>
                <a:gd name="T87" fmla="*/ 372 h 1400"/>
                <a:gd name="T88" fmla="*/ 543 w 1739"/>
                <a:gd name="T89" fmla="*/ 310 h 1400"/>
                <a:gd name="T90" fmla="*/ 665 w 1739"/>
                <a:gd name="T91" fmla="*/ 312 h 1400"/>
                <a:gd name="T92" fmla="*/ 759 w 1739"/>
                <a:gd name="T93" fmla="*/ 310 h 1400"/>
                <a:gd name="T94" fmla="*/ 820 w 1739"/>
                <a:gd name="T95" fmla="*/ 247 h 1400"/>
                <a:gd name="T96" fmla="*/ 898 w 1739"/>
                <a:gd name="T97" fmla="*/ 193 h 1400"/>
                <a:gd name="T98" fmla="*/ 976 w 1739"/>
                <a:gd name="T99" fmla="*/ 127 h 1400"/>
                <a:gd name="T100" fmla="*/ 1041 w 1739"/>
                <a:gd name="T101" fmla="*/ 155 h 1400"/>
                <a:gd name="T102" fmla="*/ 1178 w 1739"/>
                <a:gd name="T103" fmla="*/ 80 h 1400"/>
                <a:gd name="T104" fmla="*/ 1290 w 1739"/>
                <a:gd name="T105" fmla="*/ 14 h 1400"/>
                <a:gd name="T106" fmla="*/ 790 w 1739"/>
                <a:gd name="T107" fmla="*/ 580 h 1400"/>
                <a:gd name="T108" fmla="*/ 682 w 1739"/>
                <a:gd name="T109" fmla="*/ 625 h 1400"/>
                <a:gd name="T110" fmla="*/ 727 w 1739"/>
                <a:gd name="T111" fmla="*/ 721 h 1400"/>
                <a:gd name="T112" fmla="*/ 767 w 1739"/>
                <a:gd name="T113" fmla="*/ 799 h 1400"/>
                <a:gd name="T114" fmla="*/ 849 w 1739"/>
                <a:gd name="T115" fmla="*/ 796 h 1400"/>
                <a:gd name="T116" fmla="*/ 941 w 1739"/>
                <a:gd name="T117" fmla="*/ 752 h 1400"/>
                <a:gd name="T118" fmla="*/ 1027 w 1739"/>
                <a:gd name="T119" fmla="*/ 733 h 1400"/>
                <a:gd name="T120" fmla="*/ 1034 w 1739"/>
                <a:gd name="T121" fmla="*/ 637 h 1400"/>
                <a:gd name="T122" fmla="*/ 936 w 1739"/>
                <a:gd name="T123" fmla="*/ 561 h 1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39" h="1400">
                  <a:moveTo>
                    <a:pt x="1290" y="14"/>
                  </a:moveTo>
                  <a:lnTo>
                    <a:pt x="1300" y="16"/>
                  </a:lnTo>
                  <a:lnTo>
                    <a:pt x="1304" y="16"/>
                  </a:lnTo>
                  <a:lnTo>
                    <a:pt x="1305" y="26"/>
                  </a:lnTo>
                  <a:lnTo>
                    <a:pt x="1300" y="24"/>
                  </a:lnTo>
                  <a:lnTo>
                    <a:pt x="1312" y="31"/>
                  </a:lnTo>
                  <a:lnTo>
                    <a:pt x="1323" y="26"/>
                  </a:lnTo>
                  <a:lnTo>
                    <a:pt x="1323" y="21"/>
                  </a:lnTo>
                  <a:lnTo>
                    <a:pt x="1328" y="17"/>
                  </a:lnTo>
                  <a:lnTo>
                    <a:pt x="1330" y="19"/>
                  </a:lnTo>
                  <a:lnTo>
                    <a:pt x="1326" y="21"/>
                  </a:lnTo>
                  <a:lnTo>
                    <a:pt x="1335" y="24"/>
                  </a:lnTo>
                  <a:lnTo>
                    <a:pt x="1349" y="21"/>
                  </a:lnTo>
                  <a:lnTo>
                    <a:pt x="1356" y="43"/>
                  </a:lnTo>
                  <a:lnTo>
                    <a:pt x="1359" y="45"/>
                  </a:lnTo>
                  <a:lnTo>
                    <a:pt x="1361" y="45"/>
                  </a:lnTo>
                  <a:lnTo>
                    <a:pt x="1373" y="56"/>
                  </a:lnTo>
                  <a:lnTo>
                    <a:pt x="1372" y="59"/>
                  </a:lnTo>
                  <a:lnTo>
                    <a:pt x="1373" y="71"/>
                  </a:lnTo>
                  <a:lnTo>
                    <a:pt x="1378" y="66"/>
                  </a:lnTo>
                  <a:lnTo>
                    <a:pt x="1394" y="64"/>
                  </a:lnTo>
                  <a:lnTo>
                    <a:pt x="1394" y="66"/>
                  </a:lnTo>
                  <a:lnTo>
                    <a:pt x="1403" y="77"/>
                  </a:lnTo>
                  <a:lnTo>
                    <a:pt x="1401" y="78"/>
                  </a:lnTo>
                  <a:lnTo>
                    <a:pt x="1417" y="94"/>
                  </a:lnTo>
                  <a:lnTo>
                    <a:pt x="1419" y="113"/>
                  </a:lnTo>
                  <a:lnTo>
                    <a:pt x="1432" y="115"/>
                  </a:lnTo>
                  <a:lnTo>
                    <a:pt x="1436" y="120"/>
                  </a:lnTo>
                  <a:lnTo>
                    <a:pt x="1439" y="117"/>
                  </a:lnTo>
                  <a:lnTo>
                    <a:pt x="1445" y="120"/>
                  </a:lnTo>
                  <a:lnTo>
                    <a:pt x="1457" y="129"/>
                  </a:lnTo>
                  <a:lnTo>
                    <a:pt x="1453" y="132"/>
                  </a:lnTo>
                  <a:lnTo>
                    <a:pt x="1450" y="136"/>
                  </a:lnTo>
                  <a:lnTo>
                    <a:pt x="1452" y="141"/>
                  </a:lnTo>
                  <a:lnTo>
                    <a:pt x="1429" y="148"/>
                  </a:lnTo>
                  <a:lnTo>
                    <a:pt x="1432" y="162"/>
                  </a:lnTo>
                  <a:lnTo>
                    <a:pt x="1438" y="162"/>
                  </a:lnTo>
                  <a:lnTo>
                    <a:pt x="1445" y="171"/>
                  </a:lnTo>
                  <a:lnTo>
                    <a:pt x="1446" y="177"/>
                  </a:lnTo>
                  <a:lnTo>
                    <a:pt x="1441" y="184"/>
                  </a:lnTo>
                  <a:lnTo>
                    <a:pt x="1452" y="193"/>
                  </a:lnTo>
                  <a:lnTo>
                    <a:pt x="1446" y="195"/>
                  </a:lnTo>
                  <a:lnTo>
                    <a:pt x="1445" y="200"/>
                  </a:lnTo>
                  <a:lnTo>
                    <a:pt x="1448" y="202"/>
                  </a:lnTo>
                  <a:lnTo>
                    <a:pt x="1445" y="212"/>
                  </a:lnTo>
                  <a:lnTo>
                    <a:pt x="1439" y="221"/>
                  </a:lnTo>
                  <a:lnTo>
                    <a:pt x="1443" y="224"/>
                  </a:lnTo>
                  <a:lnTo>
                    <a:pt x="1446" y="223"/>
                  </a:lnTo>
                  <a:lnTo>
                    <a:pt x="1455" y="226"/>
                  </a:lnTo>
                  <a:lnTo>
                    <a:pt x="1457" y="235"/>
                  </a:lnTo>
                  <a:lnTo>
                    <a:pt x="1455" y="240"/>
                  </a:lnTo>
                  <a:lnTo>
                    <a:pt x="1455" y="245"/>
                  </a:lnTo>
                  <a:lnTo>
                    <a:pt x="1464" y="251"/>
                  </a:lnTo>
                  <a:lnTo>
                    <a:pt x="1457" y="275"/>
                  </a:lnTo>
                  <a:lnTo>
                    <a:pt x="1453" y="278"/>
                  </a:lnTo>
                  <a:lnTo>
                    <a:pt x="1443" y="280"/>
                  </a:lnTo>
                  <a:lnTo>
                    <a:pt x="1445" y="287"/>
                  </a:lnTo>
                  <a:lnTo>
                    <a:pt x="1446" y="299"/>
                  </a:lnTo>
                  <a:lnTo>
                    <a:pt x="1431" y="299"/>
                  </a:lnTo>
                  <a:lnTo>
                    <a:pt x="1431" y="301"/>
                  </a:lnTo>
                  <a:lnTo>
                    <a:pt x="1424" y="303"/>
                  </a:lnTo>
                  <a:lnTo>
                    <a:pt x="1413" y="313"/>
                  </a:lnTo>
                  <a:lnTo>
                    <a:pt x="1425" y="329"/>
                  </a:lnTo>
                  <a:lnTo>
                    <a:pt x="1431" y="327"/>
                  </a:lnTo>
                  <a:lnTo>
                    <a:pt x="1431" y="331"/>
                  </a:lnTo>
                  <a:lnTo>
                    <a:pt x="1431" y="348"/>
                  </a:lnTo>
                  <a:lnTo>
                    <a:pt x="1432" y="353"/>
                  </a:lnTo>
                  <a:lnTo>
                    <a:pt x="1455" y="362"/>
                  </a:lnTo>
                  <a:lnTo>
                    <a:pt x="1464" y="353"/>
                  </a:lnTo>
                  <a:lnTo>
                    <a:pt x="1478" y="362"/>
                  </a:lnTo>
                  <a:lnTo>
                    <a:pt x="1479" y="364"/>
                  </a:lnTo>
                  <a:lnTo>
                    <a:pt x="1479" y="367"/>
                  </a:lnTo>
                  <a:lnTo>
                    <a:pt x="1474" y="369"/>
                  </a:lnTo>
                  <a:lnTo>
                    <a:pt x="1472" y="378"/>
                  </a:lnTo>
                  <a:lnTo>
                    <a:pt x="1485" y="376"/>
                  </a:lnTo>
                  <a:lnTo>
                    <a:pt x="1483" y="378"/>
                  </a:lnTo>
                  <a:lnTo>
                    <a:pt x="1488" y="383"/>
                  </a:lnTo>
                  <a:lnTo>
                    <a:pt x="1502" y="392"/>
                  </a:lnTo>
                  <a:lnTo>
                    <a:pt x="1500" y="395"/>
                  </a:lnTo>
                  <a:lnTo>
                    <a:pt x="1493" y="397"/>
                  </a:lnTo>
                  <a:lnTo>
                    <a:pt x="1490" y="402"/>
                  </a:lnTo>
                  <a:lnTo>
                    <a:pt x="1492" y="418"/>
                  </a:lnTo>
                  <a:lnTo>
                    <a:pt x="1499" y="421"/>
                  </a:lnTo>
                  <a:lnTo>
                    <a:pt x="1502" y="423"/>
                  </a:lnTo>
                  <a:lnTo>
                    <a:pt x="1511" y="426"/>
                  </a:lnTo>
                  <a:lnTo>
                    <a:pt x="1514" y="432"/>
                  </a:lnTo>
                  <a:lnTo>
                    <a:pt x="1530" y="428"/>
                  </a:lnTo>
                  <a:lnTo>
                    <a:pt x="1533" y="423"/>
                  </a:lnTo>
                  <a:lnTo>
                    <a:pt x="1542" y="425"/>
                  </a:lnTo>
                  <a:lnTo>
                    <a:pt x="1565" y="433"/>
                  </a:lnTo>
                  <a:lnTo>
                    <a:pt x="1572" y="442"/>
                  </a:lnTo>
                  <a:lnTo>
                    <a:pt x="1573" y="440"/>
                  </a:lnTo>
                  <a:lnTo>
                    <a:pt x="1582" y="428"/>
                  </a:lnTo>
                  <a:lnTo>
                    <a:pt x="1591" y="430"/>
                  </a:lnTo>
                  <a:lnTo>
                    <a:pt x="1594" y="426"/>
                  </a:lnTo>
                  <a:lnTo>
                    <a:pt x="1603" y="426"/>
                  </a:lnTo>
                  <a:lnTo>
                    <a:pt x="1603" y="423"/>
                  </a:lnTo>
                  <a:lnTo>
                    <a:pt x="1608" y="423"/>
                  </a:lnTo>
                  <a:lnTo>
                    <a:pt x="1614" y="428"/>
                  </a:lnTo>
                  <a:lnTo>
                    <a:pt x="1615" y="433"/>
                  </a:lnTo>
                  <a:lnTo>
                    <a:pt x="1622" y="433"/>
                  </a:lnTo>
                  <a:lnTo>
                    <a:pt x="1626" y="435"/>
                  </a:lnTo>
                  <a:lnTo>
                    <a:pt x="1631" y="453"/>
                  </a:lnTo>
                  <a:lnTo>
                    <a:pt x="1627" y="458"/>
                  </a:lnTo>
                  <a:lnTo>
                    <a:pt x="1631" y="460"/>
                  </a:lnTo>
                  <a:lnTo>
                    <a:pt x="1634" y="479"/>
                  </a:lnTo>
                  <a:lnTo>
                    <a:pt x="1619" y="487"/>
                  </a:lnTo>
                  <a:lnTo>
                    <a:pt x="1624" y="487"/>
                  </a:lnTo>
                  <a:lnTo>
                    <a:pt x="1629" y="522"/>
                  </a:lnTo>
                  <a:lnTo>
                    <a:pt x="1631" y="520"/>
                  </a:lnTo>
                  <a:lnTo>
                    <a:pt x="1638" y="526"/>
                  </a:lnTo>
                  <a:lnTo>
                    <a:pt x="1643" y="541"/>
                  </a:lnTo>
                  <a:lnTo>
                    <a:pt x="1641" y="550"/>
                  </a:lnTo>
                  <a:lnTo>
                    <a:pt x="1636" y="564"/>
                  </a:lnTo>
                  <a:lnTo>
                    <a:pt x="1614" y="583"/>
                  </a:lnTo>
                  <a:lnTo>
                    <a:pt x="1614" y="590"/>
                  </a:lnTo>
                  <a:lnTo>
                    <a:pt x="1610" y="590"/>
                  </a:lnTo>
                  <a:lnTo>
                    <a:pt x="1607" y="588"/>
                  </a:lnTo>
                  <a:lnTo>
                    <a:pt x="1607" y="594"/>
                  </a:lnTo>
                  <a:lnTo>
                    <a:pt x="1620" y="601"/>
                  </a:lnTo>
                  <a:lnTo>
                    <a:pt x="1607" y="615"/>
                  </a:lnTo>
                  <a:lnTo>
                    <a:pt x="1600" y="615"/>
                  </a:lnTo>
                  <a:lnTo>
                    <a:pt x="1600" y="616"/>
                  </a:lnTo>
                  <a:lnTo>
                    <a:pt x="1608" y="616"/>
                  </a:lnTo>
                  <a:lnTo>
                    <a:pt x="1612" y="620"/>
                  </a:lnTo>
                  <a:lnTo>
                    <a:pt x="1626" y="618"/>
                  </a:lnTo>
                  <a:lnTo>
                    <a:pt x="1631" y="623"/>
                  </a:lnTo>
                  <a:lnTo>
                    <a:pt x="1643" y="630"/>
                  </a:lnTo>
                  <a:lnTo>
                    <a:pt x="1645" y="627"/>
                  </a:lnTo>
                  <a:lnTo>
                    <a:pt x="1643" y="623"/>
                  </a:lnTo>
                  <a:lnTo>
                    <a:pt x="1650" y="627"/>
                  </a:lnTo>
                  <a:lnTo>
                    <a:pt x="1659" y="637"/>
                  </a:lnTo>
                  <a:lnTo>
                    <a:pt x="1678" y="646"/>
                  </a:lnTo>
                  <a:lnTo>
                    <a:pt x="1669" y="663"/>
                  </a:lnTo>
                  <a:lnTo>
                    <a:pt x="1667" y="663"/>
                  </a:lnTo>
                  <a:lnTo>
                    <a:pt x="1666" y="663"/>
                  </a:lnTo>
                  <a:lnTo>
                    <a:pt x="1666" y="674"/>
                  </a:lnTo>
                  <a:lnTo>
                    <a:pt x="1662" y="675"/>
                  </a:lnTo>
                  <a:lnTo>
                    <a:pt x="1654" y="668"/>
                  </a:lnTo>
                  <a:lnTo>
                    <a:pt x="1650" y="665"/>
                  </a:lnTo>
                  <a:lnTo>
                    <a:pt x="1643" y="670"/>
                  </a:lnTo>
                  <a:lnTo>
                    <a:pt x="1636" y="681"/>
                  </a:lnTo>
                  <a:lnTo>
                    <a:pt x="1650" y="682"/>
                  </a:lnTo>
                  <a:lnTo>
                    <a:pt x="1661" y="691"/>
                  </a:lnTo>
                  <a:lnTo>
                    <a:pt x="1654" y="691"/>
                  </a:lnTo>
                  <a:lnTo>
                    <a:pt x="1650" y="689"/>
                  </a:lnTo>
                  <a:lnTo>
                    <a:pt x="1641" y="693"/>
                  </a:lnTo>
                  <a:lnTo>
                    <a:pt x="1647" y="707"/>
                  </a:lnTo>
                  <a:lnTo>
                    <a:pt x="1647" y="722"/>
                  </a:lnTo>
                  <a:lnTo>
                    <a:pt x="1645" y="722"/>
                  </a:lnTo>
                  <a:lnTo>
                    <a:pt x="1633" y="724"/>
                  </a:lnTo>
                  <a:lnTo>
                    <a:pt x="1620" y="724"/>
                  </a:lnTo>
                  <a:lnTo>
                    <a:pt x="1615" y="731"/>
                  </a:lnTo>
                  <a:lnTo>
                    <a:pt x="1622" y="735"/>
                  </a:lnTo>
                  <a:lnTo>
                    <a:pt x="1638" y="738"/>
                  </a:lnTo>
                  <a:lnTo>
                    <a:pt x="1636" y="743"/>
                  </a:lnTo>
                  <a:lnTo>
                    <a:pt x="1627" y="740"/>
                  </a:lnTo>
                  <a:lnTo>
                    <a:pt x="1615" y="742"/>
                  </a:lnTo>
                  <a:lnTo>
                    <a:pt x="1605" y="749"/>
                  </a:lnTo>
                  <a:lnTo>
                    <a:pt x="1617" y="768"/>
                  </a:lnTo>
                  <a:lnTo>
                    <a:pt x="1634" y="778"/>
                  </a:lnTo>
                  <a:lnTo>
                    <a:pt x="1640" y="775"/>
                  </a:lnTo>
                  <a:lnTo>
                    <a:pt x="1659" y="782"/>
                  </a:lnTo>
                  <a:lnTo>
                    <a:pt x="1648" y="789"/>
                  </a:lnTo>
                  <a:lnTo>
                    <a:pt x="1655" y="792"/>
                  </a:lnTo>
                  <a:lnTo>
                    <a:pt x="1662" y="790"/>
                  </a:lnTo>
                  <a:lnTo>
                    <a:pt x="1669" y="794"/>
                  </a:lnTo>
                  <a:lnTo>
                    <a:pt x="1681" y="790"/>
                  </a:lnTo>
                  <a:lnTo>
                    <a:pt x="1680" y="792"/>
                  </a:lnTo>
                  <a:lnTo>
                    <a:pt x="1676" y="799"/>
                  </a:lnTo>
                  <a:lnTo>
                    <a:pt x="1680" y="808"/>
                  </a:lnTo>
                  <a:lnTo>
                    <a:pt x="1685" y="806"/>
                  </a:lnTo>
                  <a:lnTo>
                    <a:pt x="1685" y="803"/>
                  </a:lnTo>
                  <a:lnTo>
                    <a:pt x="1688" y="796"/>
                  </a:lnTo>
                  <a:lnTo>
                    <a:pt x="1694" y="803"/>
                  </a:lnTo>
                  <a:lnTo>
                    <a:pt x="1690" y="813"/>
                  </a:lnTo>
                  <a:lnTo>
                    <a:pt x="1681" y="820"/>
                  </a:lnTo>
                  <a:lnTo>
                    <a:pt x="1683" y="823"/>
                  </a:lnTo>
                  <a:lnTo>
                    <a:pt x="1688" y="827"/>
                  </a:lnTo>
                  <a:lnTo>
                    <a:pt x="1694" y="830"/>
                  </a:lnTo>
                  <a:lnTo>
                    <a:pt x="1706" y="841"/>
                  </a:lnTo>
                  <a:lnTo>
                    <a:pt x="1714" y="846"/>
                  </a:lnTo>
                  <a:lnTo>
                    <a:pt x="1721" y="844"/>
                  </a:lnTo>
                  <a:lnTo>
                    <a:pt x="1727" y="848"/>
                  </a:lnTo>
                  <a:lnTo>
                    <a:pt x="1739" y="857"/>
                  </a:lnTo>
                  <a:lnTo>
                    <a:pt x="1735" y="872"/>
                  </a:lnTo>
                  <a:lnTo>
                    <a:pt x="1728" y="876"/>
                  </a:lnTo>
                  <a:lnTo>
                    <a:pt x="1723" y="881"/>
                  </a:lnTo>
                  <a:lnTo>
                    <a:pt x="1735" y="895"/>
                  </a:lnTo>
                  <a:lnTo>
                    <a:pt x="1737" y="895"/>
                  </a:lnTo>
                  <a:lnTo>
                    <a:pt x="1728" y="912"/>
                  </a:lnTo>
                  <a:lnTo>
                    <a:pt x="1725" y="919"/>
                  </a:lnTo>
                  <a:lnTo>
                    <a:pt x="1721" y="926"/>
                  </a:lnTo>
                  <a:lnTo>
                    <a:pt x="1725" y="930"/>
                  </a:lnTo>
                  <a:lnTo>
                    <a:pt x="1718" y="935"/>
                  </a:lnTo>
                  <a:lnTo>
                    <a:pt x="1709" y="935"/>
                  </a:lnTo>
                  <a:lnTo>
                    <a:pt x="1706" y="937"/>
                  </a:lnTo>
                  <a:lnTo>
                    <a:pt x="1711" y="945"/>
                  </a:lnTo>
                  <a:lnTo>
                    <a:pt x="1711" y="954"/>
                  </a:lnTo>
                  <a:lnTo>
                    <a:pt x="1706" y="975"/>
                  </a:lnTo>
                  <a:lnTo>
                    <a:pt x="1704" y="982"/>
                  </a:lnTo>
                  <a:lnTo>
                    <a:pt x="1702" y="985"/>
                  </a:lnTo>
                  <a:lnTo>
                    <a:pt x="1701" y="985"/>
                  </a:lnTo>
                  <a:lnTo>
                    <a:pt x="1701" y="989"/>
                  </a:lnTo>
                  <a:lnTo>
                    <a:pt x="1699" y="996"/>
                  </a:lnTo>
                  <a:lnTo>
                    <a:pt x="1692" y="991"/>
                  </a:lnTo>
                  <a:lnTo>
                    <a:pt x="1685" y="994"/>
                  </a:lnTo>
                  <a:lnTo>
                    <a:pt x="1683" y="998"/>
                  </a:lnTo>
                  <a:lnTo>
                    <a:pt x="1685" y="1003"/>
                  </a:lnTo>
                  <a:lnTo>
                    <a:pt x="1678" y="1003"/>
                  </a:lnTo>
                  <a:lnTo>
                    <a:pt x="1674" y="1010"/>
                  </a:lnTo>
                  <a:lnTo>
                    <a:pt x="1669" y="1001"/>
                  </a:lnTo>
                  <a:lnTo>
                    <a:pt x="1662" y="999"/>
                  </a:lnTo>
                  <a:lnTo>
                    <a:pt x="1641" y="1015"/>
                  </a:lnTo>
                  <a:lnTo>
                    <a:pt x="1638" y="1018"/>
                  </a:lnTo>
                  <a:lnTo>
                    <a:pt x="1634" y="1025"/>
                  </a:lnTo>
                  <a:lnTo>
                    <a:pt x="1634" y="1031"/>
                  </a:lnTo>
                  <a:lnTo>
                    <a:pt x="1636" y="1036"/>
                  </a:lnTo>
                  <a:lnTo>
                    <a:pt x="1645" y="1036"/>
                  </a:lnTo>
                  <a:lnTo>
                    <a:pt x="1648" y="1050"/>
                  </a:lnTo>
                  <a:lnTo>
                    <a:pt x="1654" y="1052"/>
                  </a:lnTo>
                  <a:lnTo>
                    <a:pt x="1648" y="1053"/>
                  </a:lnTo>
                  <a:lnTo>
                    <a:pt x="1650" y="1059"/>
                  </a:lnTo>
                  <a:lnTo>
                    <a:pt x="1640" y="1065"/>
                  </a:lnTo>
                  <a:lnTo>
                    <a:pt x="1619" y="1060"/>
                  </a:lnTo>
                  <a:lnTo>
                    <a:pt x="1614" y="1064"/>
                  </a:lnTo>
                  <a:lnTo>
                    <a:pt x="1612" y="1055"/>
                  </a:lnTo>
                  <a:lnTo>
                    <a:pt x="1600" y="1065"/>
                  </a:lnTo>
                  <a:lnTo>
                    <a:pt x="1596" y="1069"/>
                  </a:lnTo>
                  <a:lnTo>
                    <a:pt x="1593" y="1085"/>
                  </a:lnTo>
                  <a:lnTo>
                    <a:pt x="1584" y="1081"/>
                  </a:lnTo>
                  <a:lnTo>
                    <a:pt x="1575" y="1092"/>
                  </a:lnTo>
                  <a:lnTo>
                    <a:pt x="1568" y="1086"/>
                  </a:lnTo>
                  <a:lnTo>
                    <a:pt x="1567" y="1085"/>
                  </a:lnTo>
                  <a:lnTo>
                    <a:pt x="1547" y="1095"/>
                  </a:lnTo>
                  <a:lnTo>
                    <a:pt x="1540" y="1095"/>
                  </a:lnTo>
                  <a:lnTo>
                    <a:pt x="1530" y="1097"/>
                  </a:lnTo>
                  <a:lnTo>
                    <a:pt x="1525" y="1095"/>
                  </a:lnTo>
                  <a:lnTo>
                    <a:pt x="1523" y="1104"/>
                  </a:lnTo>
                  <a:lnTo>
                    <a:pt x="1507" y="1112"/>
                  </a:lnTo>
                  <a:lnTo>
                    <a:pt x="1506" y="1107"/>
                  </a:lnTo>
                  <a:lnTo>
                    <a:pt x="1500" y="1109"/>
                  </a:lnTo>
                  <a:lnTo>
                    <a:pt x="1499" y="1100"/>
                  </a:lnTo>
                  <a:lnTo>
                    <a:pt x="1495" y="1097"/>
                  </a:lnTo>
                  <a:lnTo>
                    <a:pt x="1476" y="1106"/>
                  </a:lnTo>
                  <a:lnTo>
                    <a:pt x="1472" y="1111"/>
                  </a:lnTo>
                  <a:lnTo>
                    <a:pt x="1471" y="1114"/>
                  </a:lnTo>
                  <a:lnTo>
                    <a:pt x="1476" y="1123"/>
                  </a:lnTo>
                  <a:lnTo>
                    <a:pt x="1466" y="1126"/>
                  </a:lnTo>
                  <a:lnTo>
                    <a:pt x="1467" y="1139"/>
                  </a:lnTo>
                  <a:lnTo>
                    <a:pt x="1466" y="1142"/>
                  </a:lnTo>
                  <a:lnTo>
                    <a:pt x="1452" y="1149"/>
                  </a:lnTo>
                  <a:lnTo>
                    <a:pt x="1452" y="1153"/>
                  </a:lnTo>
                  <a:lnTo>
                    <a:pt x="1445" y="1160"/>
                  </a:lnTo>
                  <a:lnTo>
                    <a:pt x="1443" y="1158"/>
                  </a:lnTo>
                  <a:lnTo>
                    <a:pt x="1436" y="1161"/>
                  </a:lnTo>
                  <a:lnTo>
                    <a:pt x="1434" y="1177"/>
                  </a:lnTo>
                  <a:lnTo>
                    <a:pt x="1432" y="1179"/>
                  </a:lnTo>
                  <a:lnTo>
                    <a:pt x="1434" y="1208"/>
                  </a:lnTo>
                  <a:lnTo>
                    <a:pt x="1436" y="1215"/>
                  </a:lnTo>
                  <a:lnTo>
                    <a:pt x="1441" y="1215"/>
                  </a:lnTo>
                  <a:lnTo>
                    <a:pt x="1446" y="1210"/>
                  </a:lnTo>
                  <a:lnTo>
                    <a:pt x="1453" y="1222"/>
                  </a:lnTo>
                  <a:lnTo>
                    <a:pt x="1462" y="1219"/>
                  </a:lnTo>
                  <a:lnTo>
                    <a:pt x="1467" y="1220"/>
                  </a:lnTo>
                  <a:lnTo>
                    <a:pt x="1478" y="1220"/>
                  </a:lnTo>
                  <a:lnTo>
                    <a:pt x="1476" y="1224"/>
                  </a:lnTo>
                  <a:lnTo>
                    <a:pt x="1478" y="1234"/>
                  </a:lnTo>
                  <a:lnTo>
                    <a:pt x="1488" y="1248"/>
                  </a:lnTo>
                  <a:lnTo>
                    <a:pt x="1485" y="1255"/>
                  </a:lnTo>
                  <a:lnTo>
                    <a:pt x="1483" y="1257"/>
                  </a:lnTo>
                  <a:lnTo>
                    <a:pt x="1488" y="1266"/>
                  </a:lnTo>
                  <a:lnTo>
                    <a:pt x="1483" y="1273"/>
                  </a:lnTo>
                  <a:lnTo>
                    <a:pt x="1479" y="1271"/>
                  </a:lnTo>
                  <a:lnTo>
                    <a:pt x="1472" y="1278"/>
                  </a:lnTo>
                  <a:lnTo>
                    <a:pt x="1469" y="1283"/>
                  </a:lnTo>
                  <a:lnTo>
                    <a:pt x="1462" y="1287"/>
                  </a:lnTo>
                  <a:lnTo>
                    <a:pt x="1462" y="1285"/>
                  </a:lnTo>
                  <a:lnTo>
                    <a:pt x="1446" y="1287"/>
                  </a:lnTo>
                  <a:lnTo>
                    <a:pt x="1439" y="1278"/>
                  </a:lnTo>
                  <a:lnTo>
                    <a:pt x="1432" y="1276"/>
                  </a:lnTo>
                  <a:lnTo>
                    <a:pt x="1429" y="1283"/>
                  </a:lnTo>
                  <a:lnTo>
                    <a:pt x="1429" y="1288"/>
                  </a:lnTo>
                  <a:lnTo>
                    <a:pt x="1427" y="1288"/>
                  </a:lnTo>
                  <a:lnTo>
                    <a:pt x="1422" y="1283"/>
                  </a:lnTo>
                  <a:lnTo>
                    <a:pt x="1420" y="1287"/>
                  </a:lnTo>
                  <a:lnTo>
                    <a:pt x="1422" y="1288"/>
                  </a:lnTo>
                  <a:lnTo>
                    <a:pt x="1413" y="1304"/>
                  </a:lnTo>
                  <a:lnTo>
                    <a:pt x="1415" y="1314"/>
                  </a:lnTo>
                  <a:lnTo>
                    <a:pt x="1406" y="1311"/>
                  </a:lnTo>
                  <a:lnTo>
                    <a:pt x="1405" y="1311"/>
                  </a:lnTo>
                  <a:lnTo>
                    <a:pt x="1399" y="1297"/>
                  </a:lnTo>
                  <a:lnTo>
                    <a:pt x="1396" y="1294"/>
                  </a:lnTo>
                  <a:lnTo>
                    <a:pt x="1384" y="1299"/>
                  </a:lnTo>
                  <a:lnTo>
                    <a:pt x="1377" y="1285"/>
                  </a:lnTo>
                  <a:lnTo>
                    <a:pt x="1366" y="1288"/>
                  </a:lnTo>
                  <a:lnTo>
                    <a:pt x="1365" y="1295"/>
                  </a:lnTo>
                  <a:lnTo>
                    <a:pt x="1361" y="1294"/>
                  </a:lnTo>
                  <a:lnTo>
                    <a:pt x="1359" y="1292"/>
                  </a:lnTo>
                  <a:lnTo>
                    <a:pt x="1352" y="1297"/>
                  </a:lnTo>
                  <a:lnTo>
                    <a:pt x="1337" y="1302"/>
                  </a:lnTo>
                  <a:lnTo>
                    <a:pt x="1326" y="1302"/>
                  </a:lnTo>
                  <a:lnTo>
                    <a:pt x="1309" y="1294"/>
                  </a:lnTo>
                  <a:lnTo>
                    <a:pt x="1297" y="1299"/>
                  </a:lnTo>
                  <a:lnTo>
                    <a:pt x="1288" y="1292"/>
                  </a:lnTo>
                  <a:lnTo>
                    <a:pt x="1281" y="1283"/>
                  </a:lnTo>
                  <a:lnTo>
                    <a:pt x="1265" y="1285"/>
                  </a:lnTo>
                  <a:lnTo>
                    <a:pt x="1258" y="1288"/>
                  </a:lnTo>
                  <a:lnTo>
                    <a:pt x="1253" y="1297"/>
                  </a:lnTo>
                  <a:lnTo>
                    <a:pt x="1264" y="1304"/>
                  </a:lnTo>
                  <a:lnTo>
                    <a:pt x="1271" y="1313"/>
                  </a:lnTo>
                  <a:lnTo>
                    <a:pt x="1272" y="1316"/>
                  </a:lnTo>
                  <a:lnTo>
                    <a:pt x="1244" y="1318"/>
                  </a:lnTo>
                  <a:lnTo>
                    <a:pt x="1243" y="1321"/>
                  </a:lnTo>
                  <a:lnTo>
                    <a:pt x="1229" y="1316"/>
                  </a:lnTo>
                  <a:lnTo>
                    <a:pt x="1229" y="1335"/>
                  </a:lnTo>
                  <a:lnTo>
                    <a:pt x="1232" y="1346"/>
                  </a:lnTo>
                  <a:lnTo>
                    <a:pt x="1222" y="1346"/>
                  </a:lnTo>
                  <a:lnTo>
                    <a:pt x="1220" y="1349"/>
                  </a:lnTo>
                  <a:lnTo>
                    <a:pt x="1220" y="1355"/>
                  </a:lnTo>
                  <a:lnTo>
                    <a:pt x="1213" y="1355"/>
                  </a:lnTo>
                  <a:lnTo>
                    <a:pt x="1215" y="1360"/>
                  </a:lnTo>
                  <a:lnTo>
                    <a:pt x="1211" y="1361"/>
                  </a:lnTo>
                  <a:lnTo>
                    <a:pt x="1201" y="1361"/>
                  </a:lnTo>
                  <a:lnTo>
                    <a:pt x="1197" y="1361"/>
                  </a:lnTo>
                  <a:lnTo>
                    <a:pt x="1190" y="1349"/>
                  </a:lnTo>
                  <a:lnTo>
                    <a:pt x="1189" y="1342"/>
                  </a:lnTo>
                  <a:lnTo>
                    <a:pt x="1185" y="1341"/>
                  </a:lnTo>
                  <a:lnTo>
                    <a:pt x="1182" y="1327"/>
                  </a:lnTo>
                  <a:lnTo>
                    <a:pt x="1177" y="1318"/>
                  </a:lnTo>
                  <a:lnTo>
                    <a:pt x="1170" y="1302"/>
                  </a:lnTo>
                  <a:lnTo>
                    <a:pt x="1171" y="1299"/>
                  </a:lnTo>
                  <a:lnTo>
                    <a:pt x="1168" y="1299"/>
                  </a:lnTo>
                  <a:lnTo>
                    <a:pt x="1159" y="1304"/>
                  </a:lnTo>
                  <a:lnTo>
                    <a:pt x="1154" y="1311"/>
                  </a:lnTo>
                  <a:lnTo>
                    <a:pt x="1154" y="1314"/>
                  </a:lnTo>
                  <a:lnTo>
                    <a:pt x="1156" y="1316"/>
                  </a:lnTo>
                  <a:lnTo>
                    <a:pt x="1156" y="1318"/>
                  </a:lnTo>
                  <a:lnTo>
                    <a:pt x="1150" y="1318"/>
                  </a:lnTo>
                  <a:lnTo>
                    <a:pt x="1149" y="1313"/>
                  </a:lnTo>
                  <a:lnTo>
                    <a:pt x="1136" y="1302"/>
                  </a:lnTo>
                  <a:lnTo>
                    <a:pt x="1126" y="1283"/>
                  </a:lnTo>
                  <a:lnTo>
                    <a:pt x="1123" y="1283"/>
                  </a:lnTo>
                  <a:lnTo>
                    <a:pt x="1098" y="1278"/>
                  </a:lnTo>
                  <a:lnTo>
                    <a:pt x="1089" y="1262"/>
                  </a:lnTo>
                  <a:lnTo>
                    <a:pt x="1089" y="1257"/>
                  </a:lnTo>
                  <a:lnTo>
                    <a:pt x="1086" y="1260"/>
                  </a:lnTo>
                  <a:lnTo>
                    <a:pt x="1084" y="1271"/>
                  </a:lnTo>
                  <a:lnTo>
                    <a:pt x="1077" y="1271"/>
                  </a:lnTo>
                  <a:lnTo>
                    <a:pt x="1067" y="1278"/>
                  </a:lnTo>
                  <a:lnTo>
                    <a:pt x="1070" y="1287"/>
                  </a:lnTo>
                  <a:lnTo>
                    <a:pt x="1069" y="1288"/>
                  </a:lnTo>
                  <a:lnTo>
                    <a:pt x="1058" y="1287"/>
                  </a:lnTo>
                  <a:lnTo>
                    <a:pt x="1053" y="1292"/>
                  </a:lnTo>
                  <a:lnTo>
                    <a:pt x="1058" y="1299"/>
                  </a:lnTo>
                  <a:lnTo>
                    <a:pt x="1058" y="1306"/>
                  </a:lnTo>
                  <a:lnTo>
                    <a:pt x="1053" y="1307"/>
                  </a:lnTo>
                  <a:lnTo>
                    <a:pt x="1049" y="1307"/>
                  </a:lnTo>
                  <a:lnTo>
                    <a:pt x="1049" y="1316"/>
                  </a:lnTo>
                  <a:lnTo>
                    <a:pt x="1060" y="1346"/>
                  </a:lnTo>
                  <a:lnTo>
                    <a:pt x="1060" y="1344"/>
                  </a:lnTo>
                  <a:lnTo>
                    <a:pt x="1036" y="1356"/>
                  </a:lnTo>
                  <a:lnTo>
                    <a:pt x="1023" y="1351"/>
                  </a:lnTo>
                  <a:lnTo>
                    <a:pt x="1022" y="1355"/>
                  </a:lnTo>
                  <a:lnTo>
                    <a:pt x="1022" y="1358"/>
                  </a:lnTo>
                  <a:lnTo>
                    <a:pt x="1008" y="1368"/>
                  </a:lnTo>
                  <a:lnTo>
                    <a:pt x="999" y="1370"/>
                  </a:lnTo>
                  <a:lnTo>
                    <a:pt x="990" y="1381"/>
                  </a:lnTo>
                  <a:lnTo>
                    <a:pt x="985" y="1382"/>
                  </a:lnTo>
                  <a:lnTo>
                    <a:pt x="990" y="1388"/>
                  </a:lnTo>
                  <a:lnTo>
                    <a:pt x="987" y="1398"/>
                  </a:lnTo>
                  <a:lnTo>
                    <a:pt x="978" y="1400"/>
                  </a:lnTo>
                  <a:lnTo>
                    <a:pt x="975" y="1382"/>
                  </a:lnTo>
                  <a:lnTo>
                    <a:pt x="968" y="1381"/>
                  </a:lnTo>
                  <a:lnTo>
                    <a:pt x="952" y="1374"/>
                  </a:lnTo>
                  <a:lnTo>
                    <a:pt x="933" y="1379"/>
                  </a:lnTo>
                  <a:lnTo>
                    <a:pt x="922" y="1374"/>
                  </a:lnTo>
                  <a:lnTo>
                    <a:pt x="924" y="1370"/>
                  </a:lnTo>
                  <a:lnTo>
                    <a:pt x="938" y="1360"/>
                  </a:lnTo>
                  <a:lnTo>
                    <a:pt x="938" y="1349"/>
                  </a:lnTo>
                  <a:lnTo>
                    <a:pt x="938" y="1346"/>
                  </a:lnTo>
                  <a:lnTo>
                    <a:pt x="935" y="1348"/>
                  </a:lnTo>
                  <a:lnTo>
                    <a:pt x="933" y="1355"/>
                  </a:lnTo>
                  <a:lnTo>
                    <a:pt x="922" y="1360"/>
                  </a:lnTo>
                  <a:lnTo>
                    <a:pt x="908" y="1360"/>
                  </a:lnTo>
                  <a:lnTo>
                    <a:pt x="893" y="1353"/>
                  </a:lnTo>
                  <a:lnTo>
                    <a:pt x="886" y="1358"/>
                  </a:lnTo>
                  <a:lnTo>
                    <a:pt x="875" y="1355"/>
                  </a:lnTo>
                  <a:lnTo>
                    <a:pt x="872" y="1351"/>
                  </a:lnTo>
                  <a:lnTo>
                    <a:pt x="874" y="1342"/>
                  </a:lnTo>
                  <a:lnTo>
                    <a:pt x="863" y="1346"/>
                  </a:lnTo>
                  <a:lnTo>
                    <a:pt x="847" y="1339"/>
                  </a:lnTo>
                  <a:lnTo>
                    <a:pt x="844" y="1341"/>
                  </a:lnTo>
                  <a:lnTo>
                    <a:pt x="835" y="1356"/>
                  </a:lnTo>
                  <a:lnTo>
                    <a:pt x="827" y="1353"/>
                  </a:lnTo>
                  <a:lnTo>
                    <a:pt x="816" y="1334"/>
                  </a:lnTo>
                  <a:lnTo>
                    <a:pt x="809" y="1335"/>
                  </a:lnTo>
                  <a:lnTo>
                    <a:pt x="807" y="1341"/>
                  </a:lnTo>
                  <a:lnTo>
                    <a:pt x="804" y="1341"/>
                  </a:lnTo>
                  <a:lnTo>
                    <a:pt x="792" y="1323"/>
                  </a:lnTo>
                  <a:lnTo>
                    <a:pt x="783" y="1323"/>
                  </a:lnTo>
                  <a:lnTo>
                    <a:pt x="787" y="1337"/>
                  </a:lnTo>
                  <a:lnTo>
                    <a:pt x="783" y="1342"/>
                  </a:lnTo>
                  <a:lnTo>
                    <a:pt x="769" y="1339"/>
                  </a:lnTo>
                  <a:lnTo>
                    <a:pt x="753" y="1353"/>
                  </a:lnTo>
                  <a:lnTo>
                    <a:pt x="745" y="1355"/>
                  </a:lnTo>
                  <a:lnTo>
                    <a:pt x="743" y="1361"/>
                  </a:lnTo>
                  <a:lnTo>
                    <a:pt x="734" y="1351"/>
                  </a:lnTo>
                  <a:lnTo>
                    <a:pt x="724" y="1356"/>
                  </a:lnTo>
                  <a:lnTo>
                    <a:pt x="717" y="1355"/>
                  </a:lnTo>
                  <a:lnTo>
                    <a:pt x="722" y="1353"/>
                  </a:lnTo>
                  <a:lnTo>
                    <a:pt x="727" y="1341"/>
                  </a:lnTo>
                  <a:lnTo>
                    <a:pt x="715" y="1330"/>
                  </a:lnTo>
                  <a:lnTo>
                    <a:pt x="701" y="1328"/>
                  </a:lnTo>
                  <a:lnTo>
                    <a:pt x="693" y="1323"/>
                  </a:lnTo>
                  <a:lnTo>
                    <a:pt x="694" y="1313"/>
                  </a:lnTo>
                  <a:lnTo>
                    <a:pt x="680" y="1304"/>
                  </a:lnTo>
                  <a:lnTo>
                    <a:pt x="672" y="1302"/>
                  </a:lnTo>
                  <a:lnTo>
                    <a:pt x="652" y="1307"/>
                  </a:lnTo>
                  <a:lnTo>
                    <a:pt x="646" y="1304"/>
                  </a:lnTo>
                  <a:lnTo>
                    <a:pt x="640" y="1307"/>
                  </a:lnTo>
                  <a:lnTo>
                    <a:pt x="639" y="1309"/>
                  </a:lnTo>
                  <a:lnTo>
                    <a:pt x="639" y="1323"/>
                  </a:lnTo>
                  <a:lnTo>
                    <a:pt x="623" y="1344"/>
                  </a:lnTo>
                  <a:lnTo>
                    <a:pt x="616" y="1342"/>
                  </a:lnTo>
                  <a:lnTo>
                    <a:pt x="621" y="1339"/>
                  </a:lnTo>
                  <a:lnTo>
                    <a:pt x="618" y="1335"/>
                  </a:lnTo>
                  <a:lnTo>
                    <a:pt x="600" y="1337"/>
                  </a:lnTo>
                  <a:lnTo>
                    <a:pt x="597" y="1342"/>
                  </a:lnTo>
                  <a:lnTo>
                    <a:pt x="595" y="1339"/>
                  </a:lnTo>
                  <a:lnTo>
                    <a:pt x="583" y="1339"/>
                  </a:lnTo>
                  <a:lnTo>
                    <a:pt x="579" y="1339"/>
                  </a:lnTo>
                  <a:lnTo>
                    <a:pt x="576" y="1342"/>
                  </a:lnTo>
                  <a:lnTo>
                    <a:pt x="552" y="1334"/>
                  </a:lnTo>
                  <a:lnTo>
                    <a:pt x="553" y="1344"/>
                  </a:lnTo>
                  <a:lnTo>
                    <a:pt x="541" y="1342"/>
                  </a:lnTo>
                  <a:lnTo>
                    <a:pt x="538" y="1337"/>
                  </a:lnTo>
                  <a:lnTo>
                    <a:pt x="539" y="1332"/>
                  </a:lnTo>
                  <a:lnTo>
                    <a:pt x="534" y="1334"/>
                  </a:lnTo>
                  <a:lnTo>
                    <a:pt x="534" y="1342"/>
                  </a:lnTo>
                  <a:lnTo>
                    <a:pt x="511" y="1341"/>
                  </a:lnTo>
                  <a:lnTo>
                    <a:pt x="505" y="1330"/>
                  </a:lnTo>
                  <a:lnTo>
                    <a:pt x="508" y="1323"/>
                  </a:lnTo>
                  <a:lnTo>
                    <a:pt x="508" y="1307"/>
                  </a:lnTo>
                  <a:lnTo>
                    <a:pt x="515" y="1307"/>
                  </a:lnTo>
                  <a:lnTo>
                    <a:pt x="506" y="1301"/>
                  </a:lnTo>
                  <a:lnTo>
                    <a:pt x="505" y="1297"/>
                  </a:lnTo>
                  <a:lnTo>
                    <a:pt x="499" y="1301"/>
                  </a:lnTo>
                  <a:lnTo>
                    <a:pt x="485" y="1301"/>
                  </a:lnTo>
                  <a:lnTo>
                    <a:pt x="471" y="1313"/>
                  </a:lnTo>
                  <a:lnTo>
                    <a:pt x="461" y="1309"/>
                  </a:lnTo>
                  <a:lnTo>
                    <a:pt x="458" y="1335"/>
                  </a:lnTo>
                  <a:lnTo>
                    <a:pt x="452" y="1344"/>
                  </a:lnTo>
                  <a:lnTo>
                    <a:pt x="449" y="1349"/>
                  </a:lnTo>
                  <a:lnTo>
                    <a:pt x="440" y="1339"/>
                  </a:lnTo>
                  <a:lnTo>
                    <a:pt x="435" y="1342"/>
                  </a:lnTo>
                  <a:lnTo>
                    <a:pt x="431" y="1355"/>
                  </a:lnTo>
                  <a:lnTo>
                    <a:pt x="417" y="1356"/>
                  </a:lnTo>
                  <a:lnTo>
                    <a:pt x="410" y="1349"/>
                  </a:lnTo>
                  <a:lnTo>
                    <a:pt x="398" y="1353"/>
                  </a:lnTo>
                  <a:lnTo>
                    <a:pt x="391" y="1368"/>
                  </a:lnTo>
                  <a:lnTo>
                    <a:pt x="376" y="1363"/>
                  </a:lnTo>
                  <a:lnTo>
                    <a:pt x="351" y="1351"/>
                  </a:lnTo>
                  <a:lnTo>
                    <a:pt x="350" y="1344"/>
                  </a:lnTo>
                  <a:lnTo>
                    <a:pt x="351" y="1339"/>
                  </a:lnTo>
                  <a:lnTo>
                    <a:pt x="336" y="1335"/>
                  </a:lnTo>
                  <a:lnTo>
                    <a:pt x="337" y="1339"/>
                  </a:lnTo>
                  <a:lnTo>
                    <a:pt x="329" y="1348"/>
                  </a:lnTo>
                  <a:lnTo>
                    <a:pt x="316" y="1349"/>
                  </a:lnTo>
                  <a:lnTo>
                    <a:pt x="311" y="1348"/>
                  </a:lnTo>
                  <a:lnTo>
                    <a:pt x="310" y="1341"/>
                  </a:lnTo>
                  <a:lnTo>
                    <a:pt x="304" y="1330"/>
                  </a:lnTo>
                  <a:lnTo>
                    <a:pt x="297" y="1334"/>
                  </a:lnTo>
                  <a:lnTo>
                    <a:pt x="292" y="1342"/>
                  </a:lnTo>
                  <a:lnTo>
                    <a:pt x="289" y="1341"/>
                  </a:lnTo>
                  <a:lnTo>
                    <a:pt x="282" y="1339"/>
                  </a:lnTo>
                  <a:lnTo>
                    <a:pt x="269" y="1351"/>
                  </a:lnTo>
                  <a:lnTo>
                    <a:pt x="256" y="1342"/>
                  </a:lnTo>
                  <a:lnTo>
                    <a:pt x="264" y="1314"/>
                  </a:lnTo>
                  <a:lnTo>
                    <a:pt x="257" y="1302"/>
                  </a:lnTo>
                  <a:lnTo>
                    <a:pt x="243" y="1285"/>
                  </a:lnTo>
                  <a:lnTo>
                    <a:pt x="240" y="1281"/>
                  </a:lnTo>
                  <a:lnTo>
                    <a:pt x="238" y="1281"/>
                  </a:lnTo>
                  <a:lnTo>
                    <a:pt x="243" y="1264"/>
                  </a:lnTo>
                  <a:lnTo>
                    <a:pt x="240" y="1250"/>
                  </a:lnTo>
                  <a:lnTo>
                    <a:pt x="247" y="1247"/>
                  </a:lnTo>
                  <a:lnTo>
                    <a:pt x="250" y="1240"/>
                  </a:lnTo>
                  <a:lnTo>
                    <a:pt x="252" y="1238"/>
                  </a:lnTo>
                  <a:lnTo>
                    <a:pt x="249" y="1220"/>
                  </a:lnTo>
                  <a:lnTo>
                    <a:pt x="256" y="1215"/>
                  </a:lnTo>
                  <a:lnTo>
                    <a:pt x="256" y="1207"/>
                  </a:lnTo>
                  <a:lnTo>
                    <a:pt x="245" y="1205"/>
                  </a:lnTo>
                  <a:lnTo>
                    <a:pt x="238" y="1205"/>
                  </a:lnTo>
                  <a:lnTo>
                    <a:pt x="238" y="1198"/>
                  </a:lnTo>
                  <a:lnTo>
                    <a:pt x="233" y="1196"/>
                  </a:lnTo>
                  <a:lnTo>
                    <a:pt x="224" y="1203"/>
                  </a:lnTo>
                  <a:lnTo>
                    <a:pt x="212" y="1203"/>
                  </a:lnTo>
                  <a:lnTo>
                    <a:pt x="210" y="1198"/>
                  </a:lnTo>
                  <a:lnTo>
                    <a:pt x="207" y="1196"/>
                  </a:lnTo>
                  <a:lnTo>
                    <a:pt x="205" y="1196"/>
                  </a:lnTo>
                  <a:lnTo>
                    <a:pt x="217" y="1194"/>
                  </a:lnTo>
                  <a:lnTo>
                    <a:pt x="226" y="1187"/>
                  </a:lnTo>
                  <a:lnTo>
                    <a:pt x="198" y="1180"/>
                  </a:lnTo>
                  <a:lnTo>
                    <a:pt x="196" y="1173"/>
                  </a:lnTo>
                  <a:lnTo>
                    <a:pt x="193" y="1172"/>
                  </a:lnTo>
                  <a:lnTo>
                    <a:pt x="214" y="1179"/>
                  </a:lnTo>
                  <a:lnTo>
                    <a:pt x="229" y="1173"/>
                  </a:lnTo>
                  <a:lnTo>
                    <a:pt x="217" y="1156"/>
                  </a:lnTo>
                  <a:lnTo>
                    <a:pt x="203" y="1153"/>
                  </a:lnTo>
                  <a:lnTo>
                    <a:pt x="207" y="1139"/>
                  </a:lnTo>
                  <a:lnTo>
                    <a:pt x="209" y="1142"/>
                  </a:lnTo>
                  <a:lnTo>
                    <a:pt x="212" y="1144"/>
                  </a:lnTo>
                  <a:lnTo>
                    <a:pt x="238" y="1133"/>
                  </a:lnTo>
                  <a:lnTo>
                    <a:pt x="221" y="1121"/>
                  </a:lnTo>
                  <a:lnTo>
                    <a:pt x="205" y="1123"/>
                  </a:lnTo>
                  <a:lnTo>
                    <a:pt x="202" y="1128"/>
                  </a:lnTo>
                  <a:lnTo>
                    <a:pt x="202" y="1133"/>
                  </a:lnTo>
                  <a:lnTo>
                    <a:pt x="196" y="1132"/>
                  </a:lnTo>
                  <a:lnTo>
                    <a:pt x="193" y="1118"/>
                  </a:lnTo>
                  <a:lnTo>
                    <a:pt x="195" y="1106"/>
                  </a:lnTo>
                  <a:lnTo>
                    <a:pt x="198" y="1104"/>
                  </a:lnTo>
                  <a:lnTo>
                    <a:pt x="209" y="1099"/>
                  </a:lnTo>
                  <a:lnTo>
                    <a:pt x="216" y="1083"/>
                  </a:lnTo>
                  <a:lnTo>
                    <a:pt x="216" y="1081"/>
                  </a:lnTo>
                  <a:lnTo>
                    <a:pt x="247" y="1065"/>
                  </a:lnTo>
                  <a:lnTo>
                    <a:pt x="259" y="1065"/>
                  </a:lnTo>
                  <a:lnTo>
                    <a:pt x="254" y="1067"/>
                  </a:lnTo>
                  <a:lnTo>
                    <a:pt x="254" y="1071"/>
                  </a:lnTo>
                  <a:lnTo>
                    <a:pt x="271" y="1083"/>
                  </a:lnTo>
                  <a:lnTo>
                    <a:pt x="280" y="1074"/>
                  </a:lnTo>
                  <a:lnTo>
                    <a:pt x="280" y="1065"/>
                  </a:lnTo>
                  <a:lnTo>
                    <a:pt x="289" y="1053"/>
                  </a:lnTo>
                  <a:lnTo>
                    <a:pt x="292" y="1055"/>
                  </a:lnTo>
                  <a:lnTo>
                    <a:pt x="306" y="1050"/>
                  </a:lnTo>
                  <a:lnTo>
                    <a:pt x="318" y="1039"/>
                  </a:lnTo>
                  <a:lnTo>
                    <a:pt x="308" y="1029"/>
                  </a:lnTo>
                  <a:lnTo>
                    <a:pt x="304" y="1027"/>
                  </a:lnTo>
                  <a:lnTo>
                    <a:pt x="290" y="1032"/>
                  </a:lnTo>
                  <a:lnTo>
                    <a:pt x="290" y="1025"/>
                  </a:lnTo>
                  <a:lnTo>
                    <a:pt x="303" y="1022"/>
                  </a:lnTo>
                  <a:lnTo>
                    <a:pt x="308" y="1006"/>
                  </a:lnTo>
                  <a:lnTo>
                    <a:pt x="304" y="998"/>
                  </a:lnTo>
                  <a:lnTo>
                    <a:pt x="301" y="994"/>
                  </a:lnTo>
                  <a:lnTo>
                    <a:pt x="301" y="982"/>
                  </a:lnTo>
                  <a:lnTo>
                    <a:pt x="301" y="980"/>
                  </a:lnTo>
                  <a:lnTo>
                    <a:pt x="311" y="978"/>
                  </a:lnTo>
                  <a:lnTo>
                    <a:pt x="310" y="971"/>
                  </a:lnTo>
                  <a:lnTo>
                    <a:pt x="316" y="968"/>
                  </a:lnTo>
                  <a:lnTo>
                    <a:pt x="316" y="959"/>
                  </a:lnTo>
                  <a:lnTo>
                    <a:pt x="311" y="956"/>
                  </a:lnTo>
                  <a:lnTo>
                    <a:pt x="310" y="951"/>
                  </a:lnTo>
                  <a:lnTo>
                    <a:pt x="310" y="945"/>
                  </a:lnTo>
                  <a:lnTo>
                    <a:pt x="316" y="937"/>
                  </a:lnTo>
                  <a:lnTo>
                    <a:pt x="315" y="931"/>
                  </a:lnTo>
                  <a:lnTo>
                    <a:pt x="310" y="926"/>
                  </a:lnTo>
                  <a:lnTo>
                    <a:pt x="316" y="924"/>
                  </a:lnTo>
                  <a:lnTo>
                    <a:pt x="322" y="917"/>
                  </a:lnTo>
                  <a:lnTo>
                    <a:pt x="320" y="909"/>
                  </a:lnTo>
                  <a:lnTo>
                    <a:pt x="322" y="897"/>
                  </a:lnTo>
                  <a:lnTo>
                    <a:pt x="322" y="898"/>
                  </a:lnTo>
                  <a:lnTo>
                    <a:pt x="329" y="900"/>
                  </a:lnTo>
                  <a:lnTo>
                    <a:pt x="343" y="898"/>
                  </a:lnTo>
                  <a:lnTo>
                    <a:pt x="337" y="879"/>
                  </a:lnTo>
                  <a:lnTo>
                    <a:pt x="336" y="864"/>
                  </a:lnTo>
                  <a:lnTo>
                    <a:pt x="337" y="851"/>
                  </a:lnTo>
                  <a:lnTo>
                    <a:pt x="332" y="846"/>
                  </a:lnTo>
                  <a:lnTo>
                    <a:pt x="334" y="832"/>
                  </a:lnTo>
                  <a:lnTo>
                    <a:pt x="337" y="827"/>
                  </a:lnTo>
                  <a:lnTo>
                    <a:pt x="344" y="825"/>
                  </a:lnTo>
                  <a:lnTo>
                    <a:pt x="346" y="823"/>
                  </a:lnTo>
                  <a:lnTo>
                    <a:pt x="327" y="822"/>
                  </a:lnTo>
                  <a:lnTo>
                    <a:pt x="308" y="803"/>
                  </a:lnTo>
                  <a:lnTo>
                    <a:pt x="301" y="806"/>
                  </a:lnTo>
                  <a:lnTo>
                    <a:pt x="292" y="801"/>
                  </a:lnTo>
                  <a:lnTo>
                    <a:pt x="278" y="803"/>
                  </a:lnTo>
                  <a:lnTo>
                    <a:pt x="275" y="799"/>
                  </a:lnTo>
                  <a:lnTo>
                    <a:pt x="278" y="794"/>
                  </a:lnTo>
                  <a:lnTo>
                    <a:pt x="280" y="789"/>
                  </a:lnTo>
                  <a:lnTo>
                    <a:pt x="280" y="769"/>
                  </a:lnTo>
                  <a:lnTo>
                    <a:pt x="269" y="769"/>
                  </a:lnTo>
                  <a:lnTo>
                    <a:pt x="268" y="769"/>
                  </a:lnTo>
                  <a:lnTo>
                    <a:pt x="261" y="766"/>
                  </a:lnTo>
                  <a:lnTo>
                    <a:pt x="243" y="773"/>
                  </a:lnTo>
                  <a:lnTo>
                    <a:pt x="240" y="773"/>
                  </a:lnTo>
                  <a:lnTo>
                    <a:pt x="242" y="768"/>
                  </a:lnTo>
                  <a:lnTo>
                    <a:pt x="242" y="761"/>
                  </a:lnTo>
                  <a:lnTo>
                    <a:pt x="236" y="754"/>
                  </a:lnTo>
                  <a:lnTo>
                    <a:pt x="226" y="750"/>
                  </a:lnTo>
                  <a:lnTo>
                    <a:pt x="217" y="738"/>
                  </a:lnTo>
                  <a:lnTo>
                    <a:pt x="217" y="726"/>
                  </a:lnTo>
                  <a:lnTo>
                    <a:pt x="203" y="719"/>
                  </a:lnTo>
                  <a:lnTo>
                    <a:pt x="202" y="719"/>
                  </a:lnTo>
                  <a:lnTo>
                    <a:pt x="193" y="722"/>
                  </a:lnTo>
                  <a:lnTo>
                    <a:pt x="189" y="721"/>
                  </a:lnTo>
                  <a:lnTo>
                    <a:pt x="179" y="729"/>
                  </a:lnTo>
                  <a:lnTo>
                    <a:pt x="163" y="728"/>
                  </a:lnTo>
                  <a:lnTo>
                    <a:pt x="162" y="728"/>
                  </a:lnTo>
                  <a:lnTo>
                    <a:pt x="135" y="724"/>
                  </a:lnTo>
                  <a:lnTo>
                    <a:pt x="128" y="707"/>
                  </a:lnTo>
                  <a:lnTo>
                    <a:pt x="115" y="698"/>
                  </a:lnTo>
                  <a:lnTo>
                    <a:pt x="113" y="698"/>
                  </a:lnTo>
                  <a:lnTo>
                    <a:pt x="99" y="696"/>
                  </a:lnTo>
                  <a:lnTo>
                    <a:pt x="95" y="688"/>
                  </a:lnTo>
                  <a:lnTo>
                    <a:pt x="83" y="686"/>
                  </a:lnTo>
                  <a:lnTo>
                    <a:pt x="87" y="677"/>
                  </a:lnTo>
                  <a:lnTo>
                    <a:pt x="90" y="674"/>
                  </a:lnTo>
                  <a:lnTo>
                    <a:pt x="113" y="677"/>
                  </a:lnTo>
                  <a:lnTo>
                    <a:pt x="113" y="674"/>
                  </a:lnTo>
                  <a:lnTo>
                    <a:pt x="102" y="674"/>
                  </a:lnTo>
                  <a:lnTo>
                    <a:pt x="101" y="663"/>
                  </a:lnTo>
                  <a:lnTo>
                    <a:pt x="97" y="662"/>
                  </a:lnTo>
                  <a:lnTo>
                    <a:pt x="81" y="663"/>
                  </a:lnTo>
                  <a:lnTo>
                    <a:pt x="78" y="670"/>
                  </a:lnTo>
                  <a:lnTo>
                    <a:pt x="73" y="672"/>
                  </a:lnTo>
                  <a:lnTo>
                    <a:pt x="66" y="667"/>
                  </a:lnTo>
                  <a:lnTo>
                    <a:pt x="68" y="663"/>
                  </a:lnTo>
                  <a:lnTo>
                    <a:pt x="61" y="658"/>
                  </a:lnTo>
                  <a:lnTo>
                    <a:pt x="57" y="660"/>
                  </a:lnTo>
                  <a:lnTo>
                    <a:pt x="40" y="656"/>
                  </a:lnTo>
                  <a:lnTo>
                    <a:pt x="36" y="665"/>
                  </a:lnTo>
                  <a:lnTo>
                    <a:pt x="33" y="667"/>
                  </a:lnTo>
                  <a:lnTo>
                    <a:pt x="29" y="674"/>
                  </a:lnTo>
                  <a:lnTo>
                    <a:pt x="22" y="674"/>
                  </a:lnTo>
                  <a:lnTo>
                    <a:pt x="21" y="665"/>
                  </a:lnTo>
                  <a:lnTo>
                    <a:pt x="1" y="667"/>
                  </a:lnTo>
                  <a:lnTo>
                    <a:pt x="1" y="662"/>
                  </a:lnTo>
                  <a:lnTo>
                    <a:pt x="0" y="662"/>
                  </a:lnTo>
                  <a:lnTo>
                    <a:pt x="0" y="660"/>
                  </a:lnTo>
                  <a:lnTo>
                    <a:pt x="10" y="646"/>
                  </a:lnTo>
                  <a:lnTo>
                    <a:pt x="12" y="641"/>
                  </a:lnTo>
                  <a:lnTo>
                    <a:pt x="15" y="628"/>
                  </a:lnTo>
                  <a:lnTo>
                    <a:pt x="22" y="632"/>
                  </a:lnTo>
                  <a:lnTo>
                    <a:pt x="29" y="632"/>
                  </a:lnTo>
                  <a:lnTo>
                    <a:pt x="27" y="615"/>
                  </a:lnTo>
                  <a:lnTo>
                    <a:pt x="22" y="611"/>
                  </a:lnTo>
                  <a:lnTo>
                    <a:pt x="15" y="606"/>
                  </a:lnTo>
                  <a:lnTo>
                    <a:pt x="14" y="602"/>
                  </a:lnTo>
                  <a:lnTo>
                    <a:pt x="14" y="594"/>
                  </a:lnTo>
                  <a:lnTo>
                    <a:pt x="15" y="588"/>
                  </a:lnTo>
                  <a:lnTo>
                    <a:pt x="12" y="583"/>
                  </a:lnTo>
                  <a:lnTo>
                    <a:pt x="17" y="581"/>
                  </a:lnTo>
                  <a:lnTo>
                    <a:pt x="22" y="583"/>
                  </a:lnTo>
                  <a:lnTo>
                    <a:pt x="26" y="578"/>
                  </a:lnTo>
                  <a:lnTo>
                    <a:pt x="29" y="571"/>
                  </a:lnTo>
                  <a:lnTo>
                    <a:pt x="41" y="571"/>
                  </a:lnTo>
                  <a:lnTo>
                    <a:pt x="43" y="573"/>
                  </a:lnTo>
                  <a:lnTo>
                    <a:pt x="61" y="578"/>
                  </a:lnTo>
                  <a:lnTo>
                    <a:pt x="68" y="568"/>
                  </a:lnTo>
                  <a:lnTo>
                    <a:pt x="74" y="552"/>
                  </a:lnTo>
                  <a:lnTo>
                    <a:pt x="85" y="550"/>
                  </a:lnTo>
                  <a:lnTo>
                    <a:pt x="85" y="541"/>
                  </a:lnTo>
                  <a:lnTo>
                    <a:pt x="76" y="531"/>
                  </a:lnTo>
                  <a:lnTo>
                    <a:pt x="87" y="529"/>
                  </a:lnTo>
                  <a:lnTo>
                    <a:pt x="88" y="524"/>
                  </a:lnTo>
                  <a:lnTo>
                    <a:pt x="87" y="514"/>
                  </a:lnTo>
                  <a:lnTo>
                    <a:pt x="87" y="501"/>
                  </a:lnTo>
                  <a:lnTo>
                    <a:pt x="106" y="500"/>
                  </a:lnTo>
                  <a:lnTo>
                    <a:pt x="106" y="496"/>
                  </a:lnTo>
                  <a:lnTo>
                    <a:pt x="108" y="489"/>
                  </a:lnTo>
                  <a:lnTo>
                    <a:pt x="109" y="487"/>
                  </a:lnTo>
                  <a:lnTo>
                    <a:pt x="125" y="482"/>
                  </a:lnTo>
                  <a:lnTo>
                    <a:pt x="127" y="475"/>
                  </a:lnTo>
                  <a:lnTo>
                    <a:pt x="137" y="473"/>
                  </a:lnTo>
                  <a:lnTo>
                    <a:pt x="142" y="473"/>
                  </a:lnTo>
                  <a:lnTo>
                    <a:pt x="148" y="473"/>
                  </a:lnTo>
                  <a:lnTo>
                    <a:pt x="153" y="482"/>
                  </a:lnTo>
                  <a:lnTo>
                    <a:pt x="172" y="479"/>
                  </a:lnTo>
                  <a:lnTo>
                    <a:pt x="179" y="472"/>
                  </a:lnTo>
                  <a:lnTo>
                    <a:pt x="184" y="472"/>
                  </a:lnTo>
                  <a:lnTo>
                    <a:pt x="198" y="463"/>
                  </a:lnTo>
                  <a:lnTo>
                    <a:pt x="195" y="453"/>
                  </a:lnTo>
                  <a:lnTo>
                    <a:pt x="207" y="456"/>
                  </a:lnTo>
                  <a:lnTo>
                    <a:pt x="212" y="446"/>
                  </a:lnTo>
                  <a:lnTo>
                    <a:pt x="212" y="444"/>
                  </a:lnTo>
                  <a:lnTo>
                    <a:pt x="219" y="444"/>
                  </a:lnTo>
                  <a:lnTo>
                    <a:pt x="222" y="439"/>
                  </a:lnTo>
                  <a:lnTo>
                    <a:pt x="240" y="421"/>
                  </a:lnTo>
                  <a:lnTo>
                    <a:pt x="242" y="425"/>
                  </a:lnTo>
                  <a:lnTo>
                    <a:pt x="240" y="437"/>
                  </a:lnTo>
                  <a:lnTo>
                    <a:pt x="263" y="444"/>
                  </a:lnTo>
                  <a:lnTo>
                    <a:pt x="283" y="440"/>
                  </a:lnTo>
                  <a:lnTo>
                    <a:pt x="304" y="444"/>
                  </a:lnTo>
                  <a:lnTo>
                    <a:pt x="308" y="430"/>
                  </a:lnTo>
                  <a:lnTo>
                    <a:pt x="315" y="423"/>
                  </a:lnTo>
                  <a:lnTo>
                    <a:pt x="316" y="428"/>
                  </a:lnTo>
                  <a:lnTo>
                    <a:pt x="315" y="433"/>
                  </a:lnTo>
                  <a:lnTo>
                    <a:pt x="327" y="430"/>
                  </a:lnTo>
                  <a:lnTo>
                    <a:pt x="339" y="413"/>
                  </a:lnTo>
                  <a:lnTo>
                    <a:pt x="343" y="409"/>
                  </a:lnTo>
                  <a:lnTo>
                    <a:pt x="348" y="400"/>
                  </a:lnTo>
                  <a:lnTo>
                    <a:pt x="358" y="397"/>
                  </a:lnTo>
                  <a:lnTo>
                    <a:pt x="369" y="400"/>
                  </a:lnTo>
                  <a:lnTo>
                    <a:pt x="377" y="426"/>
                  </a:lnTo>
                  <a:lnTo>
                    <a:pt x="377" y="428"/>
                  </a:lnTo>
                  <a:lnTo>
                    <a:pt x="398" y="423"/>
                  </a:lnTo>
                  <a:lnTo>
                    <a:pt x="400" y="406"/>
                  </a:lnTo>
                  <a:lnTo>
                    <a:pt x="400" y="404"/>
                  </a:lnTo>
                  <a:lnTo>
                    <a:pt x="407" y="400"/>
                  </a:lnTo>
                  <a:lnTo>
                    <a:pt x="412" y="392"/>
                  </a:lnTo>
                  <a:lnTo>
                    <a:pt x="440" y="386"/>
                  </a:lnTo>
                  <a:lnTo>
                    <a:pt x="442" y="390"/>
                  </a:lnTo>
                  <a:lnTo>
                    <a:pt x="438" y="392"/>
                  </a:lnTo>
                  <a:lnTo>
                    <a:pt x="456" y="383"/>
                  </a:lnTo>
                  <a:lnTo>
                    <a:pt x="466" y="372"/>
                  </a:lnTo>
                  <a:lnTo>
                    <a:pt x="468" y="372"/>
                  </a:lnTo>
                  <a:lnTo>
                    <a:pt x="478" y="367"/>
                  </a:lnTo>
                  <a:lnTo>
                    <a:pt x="478" y="357"/>
                  </a:lnTo>
                  <a:lnTo>
                    <a:pt x="475" y="348"/>
                  </a:lnTo>
                  <a:lnTo>
                    <a:pt x="477" y="350"/>
                  </a:lnTo>
                  <a:lnTo>
                    <a:pt x="491" y="357"/>
                  </a:lnTo>
                  <a:lnTo>
                    <a:pt x="506" y="353"/>
                  </a:lnTo>
                  <a:lnTo>
                    <a:pt x="508" y="338"/>
                  </a:lnTo>
                  <a:lnTo>
                    <a:pt x="501" y="331"/>
                  </a:lnTo>
                  <a:lnTo>
                    <a:pt x="501" y="317"/>
                  </a:lnTo>
                  <a:lnTo>
                    <a:pt x="511" y="313"/>
                  </a:lnTo>
                  <a:lnTo>
                    <a:pt x="515" y="306"/>
                  </a:lnTo>
                  <a:lnTo>
                    <a:pt x="524" y="301"/>
                  </a:lnTo>
                  <a:lnTo>
                    <a:pt x="534" y="299"/>
                  </a:lnTo>
                  <a:lnTo>
                    <a:pt x="536" y="306"/>
                  </a:lnTo>
                  <a:lnTo>
                    <a:pt x="543" y="310"/>
                  </a:lnTo>
                  <a:lnTo>
                    <a:pt x="543" y="306"/>
                  </a:lnTo>
                  <a:lnTo>
                    <a:pt x="546" y="305"/>
                  </a:lnTo>
                  <a:lnTo>
                    <a:pt x="558" y="310"/>
                  </a:lnTo>
                  <a:lnTo>
                    <a:pt x="571" y="312"/>
                  </a:lnTo>
                  <a:lnTo>
                    <a:pt x="579" y="320"/>
                  </a:lnTo>
                  <a:lnTo>
                    <a:pt x="583" y="320"/>
                  </a:lnTo>
                  <a:lnTo>
                    <a:pt x="595" y="322"/>
                  </a:lnTo>
                  <a:lnTo>
                    <a:pt x="607" y="322"/>
                  </a:lnTo>
                  <a:lnTo>
                    <a:pt x="619" y="325"/>
                  </a:lnTo>
                  <a:lnTo>
                    <a:pt x="626" y="325"/>
                  </a:lnTo>
                  <a:lnTo>
                    <a:pt x="628" y="325"/>
                  </a:lnTo>
                  <a:lnTo>
                    <a:pt x="632" y="329"/>
                  </a:lnTo>
                  <a:lnTo>
                    <a:pt x="652" y="325"/>
                  </a:lnTo>
                  <a:lnTo>
                    <a:pt x="663" y="325"/>
                  </a:lnTo>
                  <a:lnTo>
                    <a:pt x="665" y="315"/>
                  </a:lnTo>
                  <a:lnTo>
                    <a:pt x="665" y="312"/>
                  </a:lnTo>
                  <a:lnTo>
                    <a:pt x="673" y="315"/>
                  </a:lnTo>
                  <a:lnTo>
                    <a:pt x="677" y="315"/>
                  </a:lnTo>
                  <a:lnTo>
                    <a:pt x="673" y="320"/>
                  </a:lnTo>
                  <a:lnTo>
                    <a:pt x="679" y="325"/>
                  </a:lnTo>
                  <a:lnTo>
                    <a:pt x="686" y="325"/>
                  </a:lnTo>
                  <a:lnTo>
                    <a:pt x="687" y="325"/>
                  </a:lnTo>
                  <a:lnTo>
                    <a:pt x="691" y="320"/>
                  </a:lnTo>
                  <a:lnTo>
                    <a:pt x="696" y="322"/>
                  </a:lnTo>
                  <a:lnTo>
                    <a:pt x="710" y="329"/>
                  </a:lnTo>
                  <a:lnTo>
                    <a:pt x="715" y="336"/>
                  </a:lnTo>
                  <a:lnTo>
                    <a:pt x="719" y="336"/>
                  </a:lnTo>
                  <a:lnTo>
                    <a:pt x="722" y="329"/>
                  </a:lnTo>
                  <a:lnTo>
                    <a:pt x="727" y="324"/>
                  </a:lnTo>
                  <a:lnTo>
                    <a:pt x="740" y="305"/>
                  </a:lnTo>
                  <a:lnTo>
                    <a:pt x="750" y="312"/>
                  </a:lnTo>
                  <a:lnTo>
                    <a:pt x="759" y="310"/>
                  </a:lnTo>
                  <a:lnTo>
                    <a:pt x="771" y="308"/>
                  </a:lnTo>
                  <a:lnTo>
                    <a:pt x="780" y="310"/>
                  </a:lnTo>
                  <a:lnTo>
                    <a:pt x="785" y="303"/>
                  </a:lnTo>
                  <a:lnTo>
                    <a:pt x="790" y="305"/>
                  </a:lnTo>
                  <a:lnTo>
                    <a:pt x="809" y="315"/>
                  </a:lnTo>
                  <a:lnTo>
                    <a:pt x="814" y="312"/>
                  </a:lnTo>
                  <a:lnTo>
                    <a:pt x="820" y="303"/>
                  </a:lnTo>
                  <a:lnTo>
                    <a:pt x="820" y="296"/>
                  </a:lnTo>
                  <a:lnTo>
                    <a:pt x="816" y="292"/>
                  </a:lnTo>
                  <a:lnTo>
                    <a:pt x="818" y="289"/>
                  </a:lnTo>
                  <a:lnTo>
                    <a:pt x="816" y="280"/>
                  </a:lnTo>
                  <a:lnTo>
                    <a:pt x="825" y="282"/>
                  </a:lnTo>
                  <a:lnTo>
                    <a:pt x="825" y="266"/>
                  </a:lnTo>
                  <a:lnTo>
                    <a:pt x="828" y="258"/>
                  </a:lnTo>
                  <a:lnTo>
                    <a:pt x="820" y="252"/>
                  </a:lnTo>
                  <a:lnTo>
                    <a:pt x="820" y="247"/>
                  </a:lnTo>
                  <a:lnTo>
                    <a:pt x="816" y="244"/>
                  </a:lnTo>
                  <a:lnTo>
                    <a:pt x="820" y="238"/>
                  </a:lnTo>
                  <a:lnTo>
                    <a:pt x="820" y="230"/>
                  </a:lnTo>
                  <a:lnTo>
                    <a:pt x="820" y="224"/>
                  </a:lnTo>
                  <a:lnTo>
                    <a:pt x="814" y="216"/>
                  </a:lnTo>
                  <a:lnTo>
                    <a:pt x="820" y="211"/>
                  </a:lnTo>
                  <a:lnTo>
                    <a:pt x="832" y="211"/>
                  </a:lnTo>
                  <a:lnTo>
                    <a:pt x="842" y="219"/>
                  </a:lnTo>
                  <a:lnTo>
                    <a:pt x="860" y="228"/>
                  </a:lnTo>
                  <a:lnTo>
                    <a:pt x="861" y="224"/>
                  </a:lnTo>
                  <a:lnTo>
                    <a:pt x="870" y="204"/>
                  </a:lnTo>
                  <a:lnTo>
                    <a:pt x="868" y="186"/>
                  </a:lnTo>
                  <a:lnTo>
                    <a:pt x="875" y="193"/>
                  </a:lnTo>
                  <a:lnTo>
                    <a:pt x="888" y="197"/>
                  </a:lnTo>
                  <a:lnTo>
                    <a:pt x="888" y="186"/>
                  </a:lnTo>
                  <a:lnTo>
                    <a:pt x="898" y="193"/>
                  </a:lnTo>
                  <a:lnTo>
                    <a:pt x="908" y="193"/>
                  </a:lnTo>
                  <a:lnTo>
                    <a:pt x="907" y="183"/>
                  </a:lnTo>
                  <a:lnTo>
                    <a:pt x="908" y="181"/>
                  </a:lnTo>
                  <a:lnTo>
                    <a:pt x="907" y="155"/>
                  </a:lnTo>
                  <a:lnTo>
                    <a:pt x="896" y="134"/>
                  </a:lnTo>
                  <a:lnTo>
                    <a:pt x="912" y="129"/>
                  </a:lnTo>
                  <a:lnTo>
                    <a:pt x="908" y="118"/>
                  </a:lnTo>
                  <a:lnTo>
                    <a:pt x="922" y="124"/>
                  </a:lnTo>
                  <a:lnTo>
                    <a:pt x="924" y="132"/>
                  </a:lnTo>
                  <a:lnTo>
                    <a:pt x="931" y="132"/>
                  </a:lnTo>
                  <a:lnTo>
                    <a:pt x="936" y="129"/>
                  </a:lnTo>
                  <a:lnTo>
                    <a:pt x="940" y="120"/>
                  </a:lnTo>
                  <a:lnTo>
                    <a:pt x="954" y="118"/>
                  </a:lnTo>
                  <a:lnTo>
                    <a:pt x="961" y="136"/>
                  </a:lnTo>
                  <a:lnTo>
                    <a:pt x="975" y="137"/>
                  </a:lnTo>
                  <a:lnTo>
                    <a:pt x="976" y="127"/>
                  </a:lnTo>
                  <a:lnTo>
                    <a:pt x="987" y="125"/>
                  </a:lnTo>
                  <a:lnTo>
                    <a:pt x="989" y="120"/>
                  </a:lnTo>
                  <a:lnTo>
                    <a:pt x="997" y="120"/>
                  </a:lnTo>
                  <a:lnTo>
                    <a:pt x="997" y="122"/>
                  </a:lnTo>
                  <a:lnTo>
                    <a:pt x="997" y="136"/>
                  </a:lnTo>
                  <a:lnTo>
                    <a:pt x="994" y="143"/>
                  </a:lnTo>
                  <a:lnTo>
                    <a:pt x="999" y="160"/>
                  </a:lnTo>
                  <a:lnTo>
                    <a:pt x="1004" y="169"/>
                  </a:lnTo>
                  <a:lnTo>
                    <a:pt x="1006" y="162"/>
                  </a:lnTo>
                  <a:lnTo>
                    <a:pt x="1011" y="162"/>
                  </a:lnTo>
                  <a:lnTo>
                    <a:pt x="1020" y="172"/>
                  </a:lnTo>
                  <a:lnTo>
                    <a:pt x="1023" y="167"/>
                  </a:lnTo>
                  <a:lnTo>
                    <a:pt x="1022" y="164"/>
                  </a:lnTo>
                  <a:lnTo>
                    <a:pt x="1029" y="160"/>
                  </a:lnTo>
                  <a:lnTo>
                    <a:pt x="1036" y="162"/>
                  </a:lnTo>
                  <a:lnTo>
                    <a:pt x="1041" y="155"/>
                  </a:lnTo>
                  <a:lnTo>
                    <a:pt x="1044" y="158"/>
                  </a:lnTo>
                  <a:lnTo>
                    <a:pt x="1051" y="164"/>
                  </a:lnTo>
                  <a:lnTo>
                    <a:pt x="1053" y="157"/>
                  </a:lnTo>
                  <a:lnTo>
                    <a:pt x="1055" y="157"/>
                  </a:lnTo>
                  <a:lnTo>
                    <a:pt x="1076" y="157"/>
                  </a:lnTo>
                  <a:lnTo>
                    <a:pt x="1088" y="165"/>
                  </a:lnTo>
                  <a:lnTo>
                    <a:pt x="1086" y="150"/>
                  </a:lnTo>
                  <a:lnTo>
                    <a:pt x="1110" y="143"/>
                  </a:lnTo>
                  <a:lnTo>
                    <a:pt x="1117" y="120"/>
                  </a:lnTo>
                  <a:lnTo>
                    <a:pt x="1117" y="115"/>
                  </a:lnTo>
                  <a:lnTo>
                    <a:pt x="1138" y="122"/>
                  </a:lnTo>
                  <a:lnTo>
                    <a:pt x="1142" y="117"/>
                  </a:lnTo>
                  <a:lnTo>
                    <a:pt x="1143" y="106"/>
                  </a:lnTo>
                  <a:lnTo>
                    <a:pt x="1138" y="82"/>
                  </a:lnTo>
                  <a:lnTo>
                    <a:pt x="1140" y="70"/>
                  </a:lnTo>
                  <a:lnTo>
                    <a:pt x="1178" y="80"/>
                  </a:lnTo>
                  <a:lnTo>
                    <a:pt x="1199" y="97"/>
                  </a:lnTo>
                  <a:lnTo>
                    <a:pt x="1225" y="77"/>
                  </a:lnTo>
                  <a:lnTo>
                    <a:pt x="1227" y="71"/>
                  </a:lnTo>
                  <a:lnTo>
                    <a:pt x="1218" y="64"/>
                  </a:lnTo>
                  <a:lnTo>
                    <a:pt x="1218" y="57"/>
                  </a:lnTo>
                  <a:lnTo>
                    <a:pt x="1246" y="45"/>
                  </a:lnTo>
                  <a:lnTo>
                    <a:pt x="1257" y="49"/>
                  </a:lnTo>
                  <a:lnTo>
                    <a:pt x="1269" y="40"/>
                  </a:lnTo>
                  <a:lnTo>
                    <a:pt x="1267" y="28"/>
                  </a:lnTo>
                  <a:lnTo>
                    <a:pt x="1260" y="19"/>
                  </a:lnTo>
                  <a:lnTo>
                    <a:pt x="1265" y="16"/>
                  </a:lnTo>
                  <a:lnTo>
                    <a:pt x="1278" y="14"/>
                  </a:lnTo>
                  <a:lnTo>
                    <a:pt x="1272" y="2"/>
                  </a:lnTo>
                  <a:lnTo>
                    <a:pt x="1284" y="0"/>
                  </a:lnTo>
                  <a:lnTo>
                    <a:pt x="1290" y="2"/>
                  </a:lnTo>
                  <a:lnTo>
                    <a:pt x="1290" y="14"/>
                  </a:lnTo>
                  <a:close/>
                  <a:moveTo>
                    <a:pt x="931" y="541"/>
                  </a:moveTo>
                  <a:lnTo>
                    <a:pt x="917" y="545"/>
                  </a:lnTo>
                  <a:lnTo>
                    <a:pt x="915" y="548"/>
                  </a:lnTo>
                  <a:lnTo>
                    <a:pt x="908" y="547"/>
                  </a:lnTo>
                  <a:lnTo>
                    <a:pt x="882" y="548"/>
                  </a:lnTo>
                  <a:lnTo>
                    <a:pt x="879" y="561"/>
                  </a:lnTo>
                  <a:lnTo>
                    <a:pt x="851" y="561"/>
                  </a:lnTo>
                  <a:lnTo>
                    <a:pt x="849" y="562"/>
                  </a:lnTo>
                  <a:lnTo>
                    <a:pt x="846" y="568"/>
                  </a:lnTo>
                  <a:lnTo>
                    <a:pt x="844" y="571"/>
                  </a:lnTo>
                  <a:lnTo>
                    <a:pt x="827" y="573"/>
                  </a:lnTo>
                  <a:lnTo>
                    <a:pt x="825" y="578"/>
                  </a:lnTo>
                  <a:lnTo>
                    <a:pt x="820" y="580"/>
                  </a:lnTo>
                  <a:lnTo>
                    <a:pt x="814" y="573"/>
                  </a:lnTo>
                  <a:lnTo>
                    <a:pt x="804" y="571"/>
                  </a:lnTo>
                  <a:lnTo>
                    <a:pt x="790" y="580"/>
                  </a:lnTo>
                  <a:lnTo>
                    <a:pt x="788" y="583"/>
                  </a:lnTo>
                  <a:lnTo>
                    <a:pt x="788" y="599"/>
                  </a:lnTo>
                  <a:lnTo>
                    <a:pt x="792" y="611"/>
                  </a:lnTo>
                  <a:lnTo>
                    <a:pt x="759" y="611"/>
                  </a:lnTo>
                  <a:lnTo>
                    <a:pt x="755" y="601"/>
                  </a:lnTo>
                  <a:lnTo>
                    <a:pt x="752" y="594"/>
                  </a:lnTo>
                  <a:lnTo>
                    <a:pt x="745" y="592"/>
                  </a:lnTo>
                  <a:lnTo>
                    <a:pt x="740" y="597"/>
                  </a:lnTo>
                  <a:lnTo>
                    <a:pt x="741" y="602"/>
                  </a:lnTo>
                  <a:lnTo>
                    <a:pt x="731" y="609"/>
                  </a:lnTo>
                  <a:lnTo>
                    <a:pt x="726" y="604"/>
                  </a:lnTo>
                  <a:lnTo>
                    <a:pt x="720" y="606"/>
                  </a:lnTo>
                  <a:lnTo>
                    <a:pt x="701" y="613"/>
                  </a:lnTo>
                  <a:lnTo>
                    <a:pt x="694" y="611"/>
                  </a:lnTo>
                  <a:lnTo>
                    <a:pt x="680" y="621"/>
                  </a:lnTo>
                  <a:lnTo>
                    <a:pt x="682" y="625"/>
                  </a:lnTo>
                  <a:lnTo>
                    <a:pt x="696" y="621"/>
                  </a:lnTo>
                  <a:lnTo>
                    <a:pt x="703" y="623"/>
                  </a:lnTo>
                  <a:lnTo>
                    <a:pt x="706" y="627"/>
                  </a:lnTo>
                  <a:lnTo>
                    <a:pt x="710" y="632"/>
                  </a:lnTo>
                  <a:lnTo>
                    <a:pt x="708" y="642"/>
                  </a:lnTo>
                  <a:lnTo>
                    <a:pt x="717" y="644"/>
                  </a:lnTo>
                  <a:lnTo>
                    <a:pt x="727" y="651"/>
                  </a:lnTo>
                  <a:lnTo>
                    <a:pt x="731" y="660"/>
                  </a:lnTo>
                  <a:lnTo>
                    <a:pt x="705" y="663"/>
                  </a:lnTo>
                  <a:lnTo>
                    <a:pt x="696" y="674"/>
                  </a:lnTo>
                  <a:lnTo>
                    <a:pt x="696" y="679"/>
                  </a:lnTo>
                  <a:lnTo>
                    <a:pt x="703" y="684"/>
                  </a:lnTo>
                  <a:lnTo>
                    <a:pt x="708" y="688"/>
                  </a:lnTo>
                  <a:lnTo>
                    <a:pt x="715" y="686"/>
                  </a:lnTo>
                  <a:lnTo>
                    <a:pt x="713" y="703"/>
                  </a:lnTo>
                  <a:lnTo>
                    <a:pt x="727" y="721"/>
                  </a:lnTo>
                  <a:lnTo>
                    <a:pt x="731" y="722"/>
                  </a:lnTo>
                  <a:lnTo>
                    <a:pt x="733" y="724"/>
                  </a:lnTo>
                  <a:lnTo>
                    <a:pt x="748" y="726"/>
                  </a:lnTo>
                  <a:lnTo>
                    <a:pt x="748" y="735"/>
                  </a:lnTo>
                  <a:lnTo>
                    <a:pt x="743" y="747"/>
                  </a:lnTo>
                  <a:lnTo>
                    <a:pt x="734" y="740"/>
                  </a:lnTo>
                  <a:lnTo>
                    <a:pt x="731" y="752"/>
                  </a:lnTo>
                  <a:lnTo>
                    <a:pt x="740" y="759"/>
                  </a:lnTo>
                  <a:lnTo>
                    <a:pt x="740" y="761"/>
                  </a:lnTo>
                  <a:lnTo>
                    <a:pt x="748" y="769"/>
                  </a:lnTo>
                  <a:lnTo>
                    <a:pt x="762" y="764"/>
                  </a:lnTo>
                  <a:lnTo>
                    <a:pt x="767" y="769"/>
                  </a:lnTo>
                  <a:lnTo>
                    <a:pt x="764" y="782"/>
                  </a:lnTo>
                  <a:lnTo>
                    <a:pt x="753" y="792"/>
                  </a:lnTo>
                  <a:lnTo>
                    <a:pt x="771" y="792"/>
                  </a:lnTo>
                  <a:lnTo>
                    <a:pt x="767" y="799"/>
                  </a:lnTo>
                  <a:lnTo>
                    <a:pt x="759" y="799"/>
                  </a:lnTo>
                  <a:lnTo>
                    <a:pt x="752" y="808"/>
                  </a:lnTo>
                  <a:lnTo>
                    <a:pt x="752" y="811"/>
                  </a:lnTo>
                  <a:lnTo>
                    <a:pt x="760" y="822"/>
                  </a:lnTo>
                  <a:lnTo>
                    <a:pt x="780" y="825"/>
                  </a:lnTo>
                  <a:lnTo>
                    <a:pt x="787" y="820"/>
                  </a:lnTo>
                  <a:lnTo>
                    <a:pt x="790" y="827"/>
                  </a:lnTo>
                  <a:lnTo>
                    <a:pt x="800" y="823"/>
                  </a:lnTo>
                  <a:lnTo>
                    <a:pt x="802" y="829"/>
                  </a:lnTo>
                  <a:lnTo>
                    <a:pt x="807" y="834"/>
                  </a:lnTo>
                  <a:lnTo>
                    <a:pt x="807" y="827"/>
                  </a:lnTo>
                  <a:lnTo>
                    <a:pt x="807" y="816"/>
                  </a:lnTo>
                  <a:lnTo>
                    <a:pt x="814" y="797"/>
                  </a:lnTo>
                  <a:lnTo>
                    <a:pt x="830" y="808"/>
                  </a:lnTo>
                  <a:lnTo>
                    <a:pt x="846" y="803"/>
                  </a:lnTo>
                  <a:lnTo>
                    <a:pt x="849" y="796"/>
                  </a:lnTo>
                  <a:lnTo>
                    <a:pt x="863" y="799"/>
                  </a:lnTo>
                  <a:lnTo>
                    <a:pt x="867" y="794"/>
                  </a:lnTo>
                  <a:lnTo>
                    <a:pt x="868" y="787"/>
                  </a:lnTo>
                  <a:lnTo>
                    <a:pt x="877" y="783"/>
                  </a:lnTo>
                  <a:lnTo>
                    <a:pt x="886" y="782"/>
                  </a:lnTo>
                  <a:lnTo>
                    <a:pt x="882" y="780"/>
                  </a:lnTo>
                  <a:lnTo>
                    <a:pt x="884" y="773"/>
                  </a:lnTo>
                  <a:lnTo>
                    <a:pt x="903" y="768"/>
                  </a:lnTo>
                  <a:lnTo>
                    <a:pt x="905" y="773"/>
                  </a:lnTo>
                  <a:lnTo>
                    <a:pt x="907" y="773"/>
                  </a:lnTo>
                  <a:lnTo>
                    <a:pt x="921" y="766"/>
                  </a:lnTo>
                  <a:lnTo>
                    <a:pt x="922" y="766"/>
                  </a:lnTo>
                  <a:lnTo>
                    <a:pt x="915" y="756"/>
                  </a:lnTo>
                  <a:lnTo>
                    <a:pt x="928" y="750"/>
                  </a:lnTo>
                  <a:lnTo>
                    <a:pt x="940" y="757"/>
                  </a:lnTo>
                  <a:lnTo>
                    <a:pt x="941" y="752"/>
                  </a:lnTo>
                  <a:lnTo>
                    <a:pt x="945" y="752"/>
                  </a:lnTo>
                  <a:lnTo>
                    <a:pt x="954" y="759"/>
                  </a:lnTo>
                  <a:lnTo>
                    <a:pt x="964" y="749"/>
                  </a:lnTo>
                  <a:lnTo>
                    <a:pt x="964" y="754"/>
                  </a:lnTo>
                  <a:lnTo>
                    <a:pt x="971" y="757"/>
                  </a:lnTo>
                  <a:lnTo>
                    <a:pt x="982" y="757"/>
                  </a:lnTo>
                  <a:lnTo>
                    <a:pt x="982" y="768"/>
                  </a:lnTo>
                  <a:lnTo>
                    <a:pt x="985" y="766"/>
                  </a:lnTo>
                  <a:lnTo>
                    <a:pt x="989" y="771"/>
                  </a:lnTo>
                  <a:lnTo>
                    <a:pt x="1011" y="778"/>
                  </a:lnTo>
                  <a:lnTo>
                    <a:pt x="1016" y="773"/>
                  </a:lnTo>
                  <a:lnTo>
                    <a:pt x="1011" y="764"/>
                  </a:lnTo>
                  <a:lnTo>
                    <a:pt x="1020" y="761"/>
                  </a:lnTo>
                  <a:lnTo>
                    <a:pt x="1027" y="766"/>
                  </a:lnTo>
                  <a:lnTo>
                    <a:pt x="1037" y="752"/>
                  </a:lnTo>
                  <a:lnTo>
                    <a:pt x="1027" y="733"/>
                  </a:lnTo>
                  <a:lnTo>
                    <a:pt x="1029" y="724"/>
                  </a:lnTo>
                  <a:lnTo>
                    <a:pt x="1036" y="724"/>
                  </a:lnTo>
                  <a:lnTo>
                    <a:pt x="1027" y="709"/>
                  </a:lnTo>
                  <a:lnTo>
                    <a:pt x="1018" y="717"/>
                  </a:lnTo>
                  <a:lnTo>
                    <a:pt x="1015" y="710"/>
                  </a:lnTo>
                  <a:lnTo>
                    <a:pt x="1015" y="700"/>
                  </a:lnTo>
                  <a:lnTo>
                    <a:pt x="1041" y="689"/>
                  </a:lnTo>
                  <a:lnTo>
                    <a:pt x="1056" y="682"/>
                  </a:lnTo>
                  <a:lnTo>
                    <a:pt x="1065" y="682"/>
                  </a:lnTo>
                  <a:lnTo>
                    <a:pt x="1072" y="663"/>
                  </a:lnTo>
                  <a:lnTo>
                    <a:pt x="1070" y="658"/>
                  </a:lnTo>
                  <a:lnTo>
                    <a:pt x="1058" y="651"/>
                  </a:lnTo>
                  <a:lnTo>
                    <a:pt x="1058" y="648"/>
                  </a:lnTo>
                  <a:lnTo>
                    <a:pt x="1060" y="646"/>
                  </a:lnTo>
                  <a:lnTo>
                    <a:pt x="1039" y="642"/>
                  </a:lnTo>
                  <a:lnTo>
                    <a:pt x="1034" y="637"/>
                  </a:lnTo>
                  <a:lnTo>
                    <a:pt x="1036" y="616"/>
                  </a:lnTo>
                  <a:lnTo>
                    <a:pt x="1016" y="615"/>
                  </a:lnTo>
                  <a:lnTo>
                    <a:pt x="1015" y="606"/>
                  </a:lnTo>
                  <a:lnTo>
                    <a:pt x="995" y="609"/>
                  </a:lnTo>
                  <a:lnTo>
                    <a:pt x="989" y="606"/>
                  </a:lnTo>
                  <a:lnTo>
                    <a:pt x="980" y="587"/>
                  </a:lnTo>
                  <a:lnTo>
                    <a:pt x="980" y="581"/>
                  </a:lnTo>
                  <a:lnTo>
                    <a:pt x="983" y="581"/>
                  </a:lnTo>
                  <a:lnTo>
                    <a:pt x="987" y="574"/>
                  </a:lnTo>
                  <a:lnTo>
                    <a:pt x="982" y="573"/>
                  </a:lnTo>
                  <a:lnTo>
                    <a:pt x="971" y="578"/>
                  </a:lnTo>
                  <a:lnTo>
                    <a:pt x="959" y="578"/>
                  </a:lnTo>
                  <a:lnTo>
                    <a:pt x="957" y="571"/>
                  </a:lnTo>
                  <a:lnTo>
                    <a:pt x="959" y="562"/>
                  </a:lnTo>
                  <a:lnTo>
                    <a:pt x="950" y="557"/>
                  </a:lnTo>
                  <a:lnTo>
                    <a:pt x="936" y="561"/>
                  </a:lnTo>
                  <a:lnTo>
                    <a:pt x="935" y="555"/>
                  </a:lnTo>
                  <a:lnTo>
                    <a:pt x="936" y="541"/>
                  </a:lnTo>
                  <a:lnTo>
                    <a:pt x="931" y="541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1113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2181" y="2509"/>
              <a:ext cx="1730" cy="1334"/>
            </a:xfrm>
            <a:custGeom>
              <a:avLst/>
              <a:gdLst>
                <a:gd name="T0" fmla="*/ 1152 w 1730"/>
                <a:gd name="T1" fmla="*/ 42 h 1334"/>
                <a:gd name="T2" fmla="*/ 1194 w 1730"/>
                <a:gd name="T3" fmla="*/ 98 h 1334"/>
                <a:gd name="T4" fmla="*/ 1194 w 1730"/>
                <a:gd name="T5" fmla="*/ 174 h 1334"/>
                <a:gd name="T6" fmla="*/ 1168 w 1730"/>
                <a:gd name="T7" fmla="*/ 258 h 1334"/>
                <a:gd name="T8" fmla="*/ 1161 w 1730"/>
                <a:gd name="T9" fmla="*/ 320 h 1334"/>
                <a:gd name="T10" fmla="*/ 1184 w 1730"/>
                <a:gd name="T11" fmla="*/ 402 h 1334"/>
                <a:gd name="T12" fmla="*/ 1265 w 1730"/>
                <a:gd name="T13" fmla="*/ 423 h 1334"/>
                <a:gd name="T14" fmla="*/ 1321 w 1730"/>
                <a:gd name="T15" fmla="*/ 486 h 1334"/>
                <a:gd name="T16" fmla="*/ 1398 w 1730"/>
                <a:gd name="T17" fmla="*/ 507 h 1334"/>
                <a:gd name="T18" fmla="*/ 1467 w 1730"/>
                <a:gd name="T19" fmla="*/ 542 h 1334"/>
                <a:gd name="T20" fmla="*/ 1542 w 1730"/>
                <a:gd name="T21" fmla="*/ 623 h 1334"/>
                <a:gd name="T22" fmla="*/ 1608 w 1730"/>
                <a:gd name="T23" fmla="*/ 660 h 1334"/>
                <a:gd name="T24" fmla="*/ 1685 w 1730"/>
                <a:gd name="T25" fmla="*/ 648 h 1334"/>
                <a:gd name="T26" fmla="*/ 1730 w 1730"/>
                <a:gd name="T27" fmla="*/ 710 h 1334"/>
                <a:gd name="T28" fmla="*/ 1676 w 1730"/>
                <a:gd name="T29" fmla="*/ 743 h 1334"/>
                <a:gd name="T30" fmla="*/ 1654 w 1730"/>
                <a:gd name="T31" fmla="*/ 797 h 1334"/>
                <a:gd name="T32" fmla="*/ 1652 w 1730"/>
                <a:gd name="T33" fmla="*/ 820 h 1334"/>
                <a:gd name="T34" fmla="*/ 1702 w 1730"/>
                <a:gd name="T35" fmla="*/ 897 h 1334"/>
                <a:gd name="T36" fmla="*/ 1617 w 1730"/>
                <a:gd name="T37" fmla="*/ 886 h 1334"/>
                <a:gd name="T38" fmla="*/ 1474 w 1730"/>
                <a:gd name="T39" fmla="*/ 838 h 1334"/>
                <a:gd name="T40" fmla="*/ 1441 w 1730"/>
                <a:gd name="T41" fmla="*/ 853 h 1334"/>
                <a:gd name="T42" fmla="*/ 1347 w 1730"/>
                <a:gd name="T43" fmla="*/ 872 h 1334"/>
                <a:gd name="T44" fmla="*/ 1276 w 1730"/>
                <a:gd name="T45" fmla="*/ 794 h 1334"/>
                <a:gd name="T46" fmla="*/ 1218 w 1730"/>
                <a:gd name="T47" fmla="*/ 804 h 1334"/>
                <a:gd name="T48" fmla="*/ 1205 w 1730"/>
                <a:gd name="T49" fmla="*/ 898 h 1334"/>
                <a:gd name="T50" fmla="*/ 1185 w 1730"/>
                <a:gd name="T51" fmla="*/ 1019 h 1334"/>
                <a:gd name="T52" fmla="*/ 1137 w 1730"/>
                <a:gd name="T53" fmla="*/ 1085 h 1334"/>
                <a:gd name="T54" fmla="*/ 1060 w 1730"/>
                <a:gd name="T55" fmla="*/ 1064 h 1334"/>
                <a:gd name="T56" fmla="*/ 980 w 1730"/>
                <a:gd name="T57" fmla="*/ 1168 h 1334"/>
                <a:gd name="T58" fmla="*/ 943 w 1730"/>
                <a:gd name="T59" fmla="*/ 1313 h 1334"/>
                <a:gd name="T60" fmla="*/ 844 w 1730"/>
                <a:gd name="T61" fmla="*/ 1264 h 1334"/>
                <a:gd name="T62" fmla="*/ 754 w 1730"/>
                <a:gd name="T63" fmla="*/ 1222 h 1334"/>
                <a:gd name="T64" fmla="*/ 684 w 1730"/>
                <a:gd name="T65" fmla="*/ 1304 h 1334"/>
                <a:gd name="T66" fmla="*/ 581 w 1730"/>
                <a:gd name="T67" fmla="*/ 1294 h 1334"/>
                <a:gd name="T68" fmla="*/ 452 w 1730"/>
                <a:gd name="T69" fmla="*/ 1276 h 1334"/>
                <a:gd name="T70" fmla="*/ 378 w 1730"/>
                <a:gd name="T71" fmla="*/ 1200 h 1334"/>
                <a:gd name="T72" fmla="*/ 372 w 1730"/>
                <a:gd name="T73" fmla="*/ 1133 h 1334"/>
                <a:gd name="T74" fmla="*/ 280 w 1730"/>
                <a:gd name="T75" fmla="*/ 1052 h 1334"/>
                <a:gd name="T76" fmla="*/ 197 w 1730"/>
                <a:gd name="T77" fmla="*/ 952 h 1334"/>
                <a:gd name="T78" fmla="*/ 104 w 1730"/>
                <a:gd name="T79" fmla="*/ 885 h 1334"/>
                <a:gd name="T80" fmla="*/ 57 w 1730"/>
                <a:gd name="T81" fmla="*/ 799 h 1334"/>
                <a:gd name="T82" fmla="*/ 8 w 1730"/>
                <a:gd name="T83" fmla="*/ 710 h 1334"/>
                <a:gd name="T84" fmla="*/ 57 w 1730"/>
                <a:gd name="T85" fmla="*/ 625 h 1334"/>
                <a:gd name="T86" fmla="*/ 66 w 1730"/>
                <a:gd name="T87" fmla="*/ 540 h 1334"/>
                <a:gd name="T88" fmla="*/ 146 w 1730"/>
                <a:gd name="T89" fmla="*/ 501 h 1334"/>
                <a:gd name="T90" fmla="*/ 153 w 1730"/>
                <a:gd name="T91" fmla="*/ 439 h 1334"/>
                <a:gd name="T92" fmla="*/ 169 w 1730"/>
                <a:gd name="T93" fmla="*/ 406 h 1334"/>
                <a:gd name="T94" fmla="*/ 184 w 1730"/>
                <a:gd name="T95" fmla="*/ 341 h 1334"/>
                <a:gd name="T96" fmla="*/ 245 w 1730"/>
                <a:gd name="T97" fmla="*/ 268 h 1334"/>
                <a:gd name="T98" fmla="*/ 226 w 1730"/>
                <a:gd name="T99" fmla="*/ 212 h 1334"/>
                <a:gd name="T100" fmla="*/ 228 w 1730"/>
                <a:gd name="T101" fmla="*/ 125 h 1334"/>
                <a:gd name="T102" fmla="*/ 278 w 1730"/>
                <a:gd name="T103" fmla="*/ 77 h 1334"/>
                <a:gd name="T104" fmla="*/ 357 w 1730"/>
                <a:gd name="T105" fmla="*/ 106 h 1334"/>
                <a:gd name="T106" fmla="*/ 442 w 1730"/>
                <a:gd name="T107" fmla="*/ 52 h 1334"/>
                <a:gd name="T108" fmla="*/ 515 w 1730"/>
                <a:gd name="T109" fmla="*/ 85 h 1334"/>
                <a:gd name="T110" fmla="*/ 578 w 1730"/>
                <a:gd name="T111" fmla="*/ 85 h 1334"/>
                <a:gd name="T112" fmla="*/ 653 w 1730"/>
                <a:gd name="T113" fmla="*/ 45 h 1334"/>
                <a:gd name="T114" fmla="*/ 724 w 1730"/>
                <a:gd name="T115" fmla="*/ 104 h 1334"/>
                <a:gd name="T116" fmla="*/ 797 w 1730"/>
                <a:gd name="T117" fmla="*/ 77 h 1334"/>
                <a:gd name="T118" fmla="*/ 889 w 1730"/>
                <a:gd name="T119" fmla="*/ 103 h 1334"/>
                <a:gd name="T120" fmla="*/ 949 w 1730"/>
                <a:gd name="T121" fmla="*/ 124 h 1334"/>
                <a:gd name="T122" fmla="*/ 1004 w 1730"/>
                <a:gd name="T123" fmla="*/ 94 h 1334"/>
                <a:gd name="T124" fmla="*/ 1050 w 1730"/>
                <a:gd name="T125" fmla="*/ 31 h 1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30" h="1334">
                  <a:moveTo>
                    <a:pt x="1107" y="26"/>
                  </a:moveTo>
                  <a:lnTo>
                    <a:pt x="1117" y="45"/>
                  </a:lnTo>
                  <a:lnTo>
                    <a:pt x="1130" y="56"/>
                  </a:lnTo>
                  <a:lnTo>
                    <a:pt x="1131" y="61"/>
                  </a:lnTo>
                  <a:lnTo>
                    <a:pt x="1137" y="61"/>
                  </a:lnTo>
                  <a:lnTo>
                    <a:pt x="1137" y="59"/>
                  </a:lnTo>
                  <a:lnTo>
                    <a:pt x="1135" y="57"/>
                  </a:lnTo>
                  <a:lnTo>
                    <a:pt x="1135" y="54"/>
                  </a:lnTo>
                  <a:lnTo>
                    <a:pt x="1140" y="47"/>
                  </a:lnTo>
                  <a:lnTo>
                    <a:pt x="1149" y="42"/>
                  </a:lnTo>
                  <a:lnTo>
                    <a:pt x="1152" y="42"/>
                  </a:lnTo>
                  <a:lnTo>
                    <a:pt x="1151" y="45"/>
                  </a:lnTo>
                  <a:lnTo>
                    <a:pt x="1158" y="61"/>
                  </a:lnTo>
                  <a:lnTo>
                    <a:pt x="1163" y="70"/>
                  </a:lnTo>
                  <a:lnTo>
                    <a:pt x="1166" y="84"/>
                  </a:lnTo>
                  <a:lnTo>
                    <a:pt x="1170" y="85"/>
                  </a:lnTo>
                  <a:lnTo>
                    <a:pt x="1171" y="92"/>
                  </a:lnTo>
                  <a:lnTo>
                    <a:pt x="1178" y="104"/>
                  </a:lnTo>
                  <a:lnTo>
                    <a:pt x="1182" y="104"/>
                  </a:lnTo>
                  <a:lnTo>
                    <a:pt x="1192" y="104"/>
                  </a:lnTo>
                  <a:lnTo>
                    <a:pt x="1196" y="103"/>
                  </a:lnTo>
                  <a:lnTo>
                    <a:pt x="1194" y="98"/>
                  </a:lnTo>
                  <a:lnTo>
                    <a:pt x="1201" y="98"/>
                  </a:lnTo>
                  <a:lnTo>
                    <a:pt x="1198" y="108"/>
                  </a:lnTo>
                  <a:lnTo>
                    <a:pt x="1211" y="125"/>
                  </a:lnTo>
                  <a:lnTo>
                    <a:pt x="1203" y="134"/>
                  </a:lnTo>
                  <a:lnTo>
                    <a:pt x="1196" y="131"/>
                  </a:lnTo>
                  <a:lnTo>
                    <a:pt x="1178" y="131"/>
                  </a:lnTo>
                  <a:lnTo>
                    <a:pt x="1175" y="136"/>
                  </a:lnTo>
                  <a:lnTo>
                    <a:pt x="1182" y="146"/>
                  </a:lnTo>
                  <a:lnTo>
                    <a:pt x="1184" y="146"/>
                  </a:lnTo>
                  <a:lnTo>
                    <a:pt x="1194" y="160"/>
                  </a:lnTo>
                  <a:lnTo>
                    <a:pt x="1194" y="174"/>
                  </a:lnTo>
                  <a:lnTo>
                    <a:pt x="1196" y="179"/>
                  </a:lnTo>
                  <a:lnTo>
                    <a:pt x="1192" y="183"/>
                  </a:lnTo>
                  <a:lnTo>
                    <a:pt x="1185" y="193"/>
                  </a:lnTo>
                  <a:lnTo>
                    <a:pt x="1194" y="202"/>
                  </a:lnTo>
                  <a:lnTo>
                    <a:pt x="1185" y="225"/>
                  </a:lnTo>
                  <a:lnTo>
                    <a:pt x="1178" y="232"/>
                  </a:lnTo>
                  <a:lnTo>
                    <a:pt x="1178" y="239"/>
                  </a:lnTo>
                  <a:lnTo>
                    <a:pt x="1177" y="247"/>
                  </a:lnTo>
                  <a:lnTo>
                    <a:pt x="1166" y="251"/>
                  </a:lnTo>
                  <a:lnTo>
                    <a:pt x="1166" y="256"/>
                  </a:lnTo>
                  <a:lnTo>
                    <a:pt x="1168" y="258"/>
                  </a:lnTo>
                  <a:lnTo>
                    <a:pt x="1180" y="254"/>
                  </a:lnTo>
                  <a:lnTo>
                    <a:pt x="1171" y="268"/>
                  </a:lnTo>
                  <a:lnTo>
                    <a:pt x="1168" y="287"/>
                  </a:lnTo>
                  <a:lnTo>
                    <a:pt x="1166" y="293"/>
                  </a:lnTo>
                  <a:lnTo>
                    <a:pt x="1159" y="293"/>
                  </a:lnTo>
                  <a:lnTo>
                    <a:pt x="1156" y="306"/>
                  </a:lnTo>
                  <a:lnTo>
                    <a:pt x="1158" y="308"/>
                  </a:lnTo>
                  <a:lnTo>
                    <a:pt x="1154" y="315"/>
                  </a:lnTo>
                  <a:lnTo>
                    <a:pt x="1156" y="319"/>
                  </a:lnTo>
                  <a:lnTo>
                    <a:pt x="1159" y="320"/>
                  </a:lnTo>
                  <a:lnTo>
                    <a:pt x="1161" y="320"/>
                  </a:lnTo>
                  <a:lnTo>
                    <a:pt x="1184" y="334"/>
                  </a:lnTo>
                  <a:lnTo>
                    <a:pt x="1184" y="346"/>
                  </a:lnTo>
                  <a:lnTo>
                    <a:pt x="1189" y="343"/>
                  </a:lnTo>
                  <a:lnTo>
                    <a:pt x="1189" y="348"/>
                  </a:lnTo>
                  <a:lnTo>
                    <a:pt x="1180" y="350"/>
                  </a:lnTo>
                  <a:lnTo>
                    <a:pt x="1170" y="362"/>
                  </a:lnTo>
                  <a:lnTo>
                    <a:pt x="1164" y="371"/>
                  </a:lnTo>
                  <a:lnTo>
                    <a:pt x="1182" y="387"/>
                  </a:lnTo>
                  <a:lnTo>
                    <a:pt x="1178" y="400"/>
                  </a:lnTo>
                  <a:lnTo>
                    <a:pt x="1182" y="400"/>
                  </a:lnTo>
                  <a:lnTo>
                    <a:pt x="1184" y="402"/>
                  </a:lnTo>
                  <a:lnTo>
                    <a:pt x="1189" y="404"/>
                  </a:lnTo>
                  <a:lnTo>
                    <a:pt x="1199" y="411"/>
                  </a:lnTo>
                  <a:lnTo>
                    <a:pt x="1203" y="423"/>
                  </a:lnTo>
                  <a:lnTo>
                    <a:pt x="1205" y="425"/>
                  </a:lnTo>
                  <a:lnTo>
                    <a:pt x="1215" y="430"/>
                  </a:lnTo>
                  <a:lnTo>
                    <a:pt x="1222" y="444"/>
                  </a:lnTo>
                  <a:lnTo>
                    <a:pt x="1232" y="447"/>
                  </a:lnTo>
                  <a:lnTo>
                    <a:pt x="1241" y="435"/>
                  </a:lnTo>
                  <a:lnTo>
                    <a:pt x="1259" y="428"/>
                  </a:lnTo>
                  <a:lnTo>
                    <a:pt x="1260" y="427"/>
                  </a:lnTo>
                  <a:lnTo>
                    <a:pt x="1265" y="423"/>
                  </a:lnTo>
                  <a:lnTo>
                    <a:pt x="1267" y="423"/>
                  </a:lnTo>
                  <a:lnTo>
                    <a:pt x="1274" y="432"/>
                  </a:lnTo>
                  <a:lnTo>
                    <a:pt x="1276" y="439"/>
                  </a:lnTo>
                  <a:lnTo>
                    <a:pt x="1279" y="444"/>
                  </a:lnTo>
                  <a:lnTo>
                    <a:pt x="1292" y="454"/>
                  </a:lnTo>
                  <a:lnTo>
                    <a:pt x="1299" y="454"/>
                  </a:lnTo>
                  <a:lnTo>
                    <a:pt x="1302" y="454"/>
                  </a:lnTo>
                  <a:lnTo>
                    <a:pt x="1309" y="454"/>
                  </a:lnTo>
                  <a:lnTo>
                    <a:pt x="1325" y="458"/>
                  </a:lnTo>
                  <a:lnTo>
                    <a:pt x="1325" y="470"/>
                  </a:lnTo>
                  <a:lnTo>
                    <a:pt x="1321" y="486"/>
                  </a:lnTo>
                  <a:lnTo>
                    <a:pt x="1304" y="482"/>
                  </a:lnTo>
                  <a:lnTo>
                    <a:pt x="1306" y="488"/>
                  </a:lnTo>
                  <a:lnTo>
                    <a:pt x="1319" y="496"/>
                  </a:lnTo>
                  <a:lnTo>
                    <a:pt x="1325" y="491"/>
                  </a:lnTo>
                  <a:lnTo>
                    <a:pt x="1340" y="488"/>
                  </a:lnTo>
                  <a:lnTo>
                    <a:pt x="1349" y="501"/>
                  </a:lnTo>
                  <a:lnTo>
                    <a:pt x="1353" y="521"/>
                  </a:lnTo>
                  <a:lnTo>
                    <a:pt x="1353" y="522"/>
                  </a:lnTo>
                  <a:lnTo>
                    <a:pt x="1354" y="522"/>
                  </a:lnTo>
                  <a:lnTo>
                    <a:pt x="1373" y="529"/>
                  </a:lnTo>
                  <a:lnTo>
                    <a:pt x="1398" y="507"/>
                  </a:lnTo>
                  <a:lnTo>
                    <a:pt x="1401" y="508"/>
                  </a:lnTo>
                  <a:lnTo>
                    <a:pt x="1406" y="519"/>
                  </a:lnTo>
                  <a:lnTo>
                    <a:pt x="1417" y="517"/>
                  </a:lnTo>
                  <a:lnTo>
                    <a:pt x="1427" y="522"/>
                  </a:lnTo>
                  <a:lnTo>
                    <a:pt x="1448" y="531"/>
                  </a:lnTo>
                  <a:lnTo>
                    <a:pt x="1447" y="538"/>
                  </a:lnTo>
                  <a:lnTo>
                    <a:pt x="1448" y="540"/>
                  </a:lnTo>
                  <a:lnTo>
                    <a:pt x="1447" y="545"/>
                  </a:lnTo>
                  <a:lnTo>
                    <a:pt x="1457" y="536"/>
                  </a:lnTo>
                  <a:lnTo>
                    <a:pt x="1460" y="542"/>
                  </a:lnTo>
                  <a:lnTo>
                    <a:pt x="1467" y="542"/>
                  </a:lnTo>
                  <a:lnTo>
                    <a:pt x="1473" y="535"/>
                  </a:lnTo>
                  <a:lnTo>
                    <a:pt x="1492" y="540"/>
                  </a:lnTo>
                  <a:lnTo>
                    <a:pt x="1502" y="533"/>
                  </a:lnTo>
                  <a:lnTo>
                    <a:pt x="1511" y="533"/>
                  </a:lnTo>
                  <a:lnTo>
                    <a:pt x="1523" y="536"/>
                  </a:lnTo>
                  <a:lnTo>
                    <a:pt x="1525" y="569"/>
                  </a:lnTo>
                  <a:lnTo>
                    <a:pt x="1518" y="583"/>
                  </a:lnTo>
                  <a:lnTo>
                    <a:pt x="1518" y="599"/>
                  </a:lnTo>
                  <a:lnTo>
                    <a:pt x="1523" y="613"/>
                  </a:lnTo>
                  <a:lnTo>
                    <a:pt x="1530" y="613"/>
                  </a:lnTo>
                  <a:lnTo>
                    <a:pt x="1542" y="623"/>
                  </a:lnTo>
                  <a:lnTo>
                    <a:pt x="1548" y="630"/>
                  </a:lnTo>
                  <a:lnTo>
                    <a:pt x="1546" y="636"/>
                  </a:lnTo>
                  <a:lnTo>
                    <a:pt x="1556" y="642"/>
                  </a:lnTo>
                  <a:lnTo>
                    <a:pt x="1558" y="642"/>
                  </a:lnTo>
                  <a:lnTo>
                    <a:pt x="1581" y="655"/>
                  </a:lnTo>
                  <a:lnTo>
                    <a:pt x="1581" y="663"/>
                  </a:lnTo>
                  <a:lnTo>
                    <a:pt x="1584" y="660"/>
                  </a:lnTo>
                  <a:lnTo>
                    <a:pt x="1588" y="649"/>
                  </a:lnTo>
                  <a:lnTo>
                    <a:pt x="1598" y="646"/>
                  </a:lnTo>
                  <a:lnTo>
                    <a:pt x="1600" y="649"/>
                  </a:lnTo>
                  <a:lnTo>
                    <a:pt x="1608" y="660"/>
                  </a:lnTo>
                  <a:lnTo>
                    <a:pt x="1615" y="663"/>
                  </a:lnTo>
                  <a:lnTo>
                    <a:pt x="1633" y="660"/>
                  </a:lnTo>
                  <a:lnTo>
                    <a:pt x="1640" y="665"/>
                  </a:lnTo>
                  <a:lnTo>
                    <a:pt x="1647" y="665"/>
                  </a:lnTo>
                  <a:lnTo>
                    <a:pt x="1654" y="653"/>
                  </a:lnTo>
                  <a:lnTo>
                    <a:pt x="1662" y="651"/>
                  </a:lnTo>
                  <a:lnTo>
                    <a:pt x="1676" y="660"/>
                  </a:lnTo>
                  <a:lnTo>
                    <a:pt x="1678" y="656"/>
                  </a:lnTo>
                  <a:lnTo>
                    <a:pt x="1675" y="651"/>
                  </a:lnTo>
                  <a:lnTo>
                    <a:pt x="1678" y="648"/>
                  </a:lnTo>
                  <a:lnTo>
                    <a:pt x="1685" y="648"/>
                  </a:lnTo>
                  <a:lnTo>
                    <a:pt x="1702" y="655"/>
                  </a:lnTo>
                  <a:lnTo>
                    <a:pt x="1704" y="665"/>
                  </a:lnTo>
                  <a:lnTo>
                    <a:pt x="1689" y="670"/>
                  </a:lnTo>
                  <a:lnTo>
                    <a:pt x="1694" y="677"/>
                  </a:lnTo>
                  <a:lnTo>
                    <a:pt x="1697" y="679"/>
                  </a:lnTo>
                  <a:lnTo>
                    <a:pt x="1706" y="690"/>
                  </a:lnTo>
                  <a:lnTo>
                    <a:pt x="1711" y="686"/>
                  </a:lnTo>
                  <a:lnTo>
                    <a:pt x="1720" y="688"/>
                  </a:lnTo>
                  <a:lnTo>
                    <a:pt x="1713" y="695"/>
                  </a:lnTo>
                  <a:lnTo>
                    <a:pt x="1729" y="707"/>
                  </a:lnTo>
                  <a:lnTo>
                    <a:pt x="1730" y="710"/>
                  </a:lnTo>
                  <a:lnTo>
                    <a:pt x="1722" y="712"/>
                  </a:lnTo>
                  <a:lnTo>
                    <a:pt x="1725" y="723"/>
                  </a:lnTo>
                  <a:lnTo>
                    <a:pt x="1720" y="728"/>
                  </a:lnTo>
                  <a:lnTo>
                    <a:pt x="1708" y="726"/>
                  </a:lnTo>
                  <a:lnTo>
                    <a:pt x="1706" y="724"/>
                  </a:lnTo>
                  <a:lnTo>
                    <a:pt x="1694" y="724"/>
                  </a:lnTo>
                  <a:lnTo>
                    <a:pt x="1687" y="721"/>
                  </a:lnTo>
                  <a:lnTo>
                    <a:pt x="1685" y="728"/>
                  </a:lnTo>
                  <a:lnTo>
                    <a:pt x="1690" y="735"/>
                  </a:lnTo>
                  <a:lnTo>
                    <a:pt x="1689" y="742"/>
                  </a:lnTo>
                  <a:lnTo>
                    <a:pt x="1676" y="743"/>
                  </a:lnTo>
                  <a:lnTo>
                    <a:pt x="1678" y="745"/>
                  </a:lnTo>
                  <a:lnTo>
                    <a:pt x="1678" y="752"/>
                  </a:lnTo>
                  <a:lnTo>
                    <a:pt x="1682" y="756"/>
                  </a:lnTo>
                  <a:lnTo>
                    <a:pt x="1678" y="764"/>
                  </a:lnTo>
                  <a:lnTo>
                    <a:pt x="1664" y="768"/>
                  </a:lnTo>
                  <a:lnTo>
                    <a:pt x="1661" y="771"/>
                  </a:lnTo>
                  <a:lnTo>
                    <a:pt x="1666" y="775"/>
                  </a:lnTo>
                  <a:lnTo>
                    <a:pt x="1668" y="785"/>
                  </a:lnTo>
                  <a:lnTo>
                    <a:pt x="1661" y="790"/>
                  </a:lnTo>
                  <a:lnTo>
                    <a:pt x="1654" y="790"/>
                  </a:lnTo>
                  <a:lnTo>
                    <a:pt x="1654" y="797"/>
                  </a:lnTo>
                  <a:lnTo>
                    <a:pt x="1650" y="796"/>
                  </a:lnTo>
                  <a:lnTo>
                    <a:pt x="1643" y="806"/>
                  </a:lnTo>
                  <a:lnTo>
                    <a:pt x="1633" y="810"/>
                  </a:lnTo>
                  <a:lnTo>
                    <a:pt x="1633" y="817"/>
                  </a:lnTo>
                  <a:lnTo>
                    <a:pt x="1628" y="820"/>
                  </a:lnTo>
                  <a:lnTo>
                    <a:pt x="1633" y="831"/>
                  </a:lnTo>
                  <a:lnTo>
                    <a:pt x="1635" y="831"/>
                  </a:lnTo>
                  <a:lnTo>
                    <a:pt x="1636" y="825"/>
                  </a:lnTo>
                  <a:lnTo>
                    <a:pt x="1642" y="825"/>
                  </a:lnTo>
                  <a:lnTo>
                    <a:pt x="1647" y="820"/>
                  </a:lnTo>
                  <a:lnTo>
                    <a:pt x="1652" y="820"/>
                  </a:lnTo>
                  <a:lnTo>
                    <a:pt x="1662" y="824"/>
                  </a:lnTo>
                  <a:lnTo>
                    <a:pt x="1662" y="829"/>
                  </a:lnTo>
                  <a:lnTo>
                    <a:pt x="1659" y="832"/>
                  </a:lnTo>
                  <a:lnTo>
                    <a:pt x="1655" y="846"/>
                  </a:lnTo>
                  <a:lnTo>
                    <a:pt x="1690" y="858"/>
                  </a:lnTo>
                  <a:lnTo>
                    <a:pt x="1704" y="864"/>
                  </a:lnTo>
                  <a:lnTo>
                    <a:pt x="1702" y="872"/>
                  </a:lnTo>
                  <a:lnTo>
                    <a:pt x="1697" y="874"/>
                  </a:lnTo>
                  <a:lnTo>
                    <a:pt x="1708" y="886"/>
                  </a:lnTo>
                  <a:lnTo>
                    <a:pt x="1702" y="891"/>
                  </a:lnTo>
                  <a:lnTo>
                    <a:pt x="1702" y="897"/>
                  </a:lnTo>
                  <a:lnTo>
                    <a:pt x="1692" y="905"/>
                  </a:lnTo>
                  <a:lnTo>
                    <a:pt x="1687" y="911"/>
                  </a:lnTo>
                  <a:lnTo>
                    <a:pt x="1683" y="918"/>
                  </a:lnTo>
                  <a:lnTo>
                    <a:pt x="1680" y="914"/>
                  </a:lnTo>
                  <a:lnTo>
                    <a:pt x="1676" y="914"/>
                  </a:lnTo>
                  <a:lnTo>
                    <a:pt x="1669" y="935"/>
                  </a:lnTo>
                  <a:lnTo>
                    <a:pt x="1643" y="925"/>
                  </a:lnTo>
                  <a:lnTo>
                    <a:pt x="1640" y="919"/>
                  </a:lnTo>
                  <a:lnTo>
                    <a:pt x="1636" y="897"/>
                  </a:lnTo>
                  <a:lnTo>
                    <a:pt x="1621" y="888"/>
                  </a:lnTo>
                  <a:lnTo>
                    <a:pt x="1617" y="886"/>
                  </a:lnTo>
                  <a:lnTo>
                    <a:pt x="1610" y="878"/>
                  </a:lnTo>
                  <a:lnTo>
                    <a:pt x="1598" y="885"/>
                  </a:lnTo>
                  <a:lnTo>
                    <a:pt x="1595" y="878"/>
                  </a:lnTo>
                  <a:lnTo>
                    <a:pt x="1577" y="876"/>
                  </a:lnTo>
                  <a:lnTo>
                    <a:pt x="1548" y="857"/>
                  </a:lnTo>
                  <a:lnTo>
                    <a:pt x="1544" y="848"/>
                  </a:lnTo>
                  <a:lnTo>
                    <a:pt x="1525" y="834"/>
                  </a:lnTo>
                  <a:lnTo>
                    <a:pt x="1499" y="831"/>
                  </a:lnTo>
                  <a:lnTo>
                    <a:pt x="1488" y="841"/>
                  </a:lnTo>
                  <a:lnTo>
                    <a:pt x="1481" y="834"/>
                  </a:lnTo>
                  <a:lnTo>
                    <a:pt x="1474" y="838"/>
                  </a:lnTo>
                  <a:lnTo>
                    <a:pt x="1467" y="834"/>
                  </a:lnTo>
                  <a:lnTo>
                    <a:pt x="1464" y="829"/>
                  </a:lnTo>
                  <a:lnTo>
                    <a:pt x="1466" y="822"/>
                  </a:lnTo>
                  <a:lnTo>
                    <a:pt x="1462" y="818"/>
                  </a:lnTo>
                  <a:lnTo>
                    <a:pt x="1455" y="815"/>
                  </a:lnTo>
                  <a:lnTo>
                    <a:pt x="1453" y="815"/>
                  </a:lnTo>
                  <a:lnTo>
                    <a:pt x="1450" y="824"/>
                  </a:lnTo>
                  <a:lnTo>
                    <a:pt x="1455" y="834"/>
                  </a:lnTo>
                  <a:lnTo>
                    <a:pt x="1447" y="851"/>
                  </a:lnTo>
                  <a:lnTo>
                    <a:pt x="1443" y="850"/>
                  </a:lnTo>
                  <a:lnTo>
                    <a:pt x="1441" y="853"/>
                  </a:lnTo>
                  <a:lnTo>
                    <a:pt x="1438" y="862"/>
                  </a:lnTo>
                  <a:lnTo>
                    <a:pt x="1436" y="865"/>
                  </a:lnTo>
                  <a:lnTo>
                    <a:pt x="1424" y="858"/>
                  </a:lnTo>
                  <a:lnTo>
                    <a:pt x="1410" y="858"/>
                  </a:lnTo>
                  <a:lnTo>
                    <a:pt x="1398" y="858"/>
                  </a:lnTo>
                  <a:lnTo>
                    <a:pt x="1386" y="865"/>
                  </a:lnTo>
                  <a:lnTo>
                    <a:pt x="1375" y="878"/>
                  </a:lnTo>
                  <a:lnTo>
                    <a:pt x="1366" y="871"/>
                  </a:lnTo>
                  <a:lnTo>
                    <a:pt x="1359" y="876"/>
                  </a:lnTo>
                  <a:lnTo>
                    <a:pt x="1351" y="878"/>
                  </a:lnTo>
                  <a:lnTo>
                    <a:pt x="1347" y="872"/>
                  </a:lnTo>
                  <a:lnTo>
                    <a:pt x="1361" y="851"/>
                  </a:lnTo>
                  <a:lnTo>
                    <a:pt x="1356" y="832"/>
                  </a:lnTo>
                  <a:lnTo>
                    <a:pt x="1353" y="824"/>
                  </a:lnTo>
                  <a:lnTo>
                    <a:pt x="1353" y="813"/>
                  </a:lnTo>
                  <a:lnTo>
                    <a:pt x="1333" y="803"/>
                  </a:lnTo>
                  <a:lnTo>
                    <a:pt x="1323" y="806"/>
                  </a:lnTo>
                  <a:lnTo>
                    <a:pt x="1314" y="803"/>
                  </a:lnTo>
                  <a:lnTo>
                    <a:pt x="1309" y="806"/>
                  </a:lnTo>
                  <a:lnTo>
                    <a:pt x="1307" y="810"/>
                  </a:lnTo>
                  <a:lnTo>
                    <a:pt x="1276" y="801"/>
                  </a:lnTo>
                  <a:lnTo>
                    <a:pt x="1276" y="794"/>
                  </a:lnTo>
                  <a:lnTo>
                    <a:pt x="1278" y="792"/>
                  </a:lnTo>
                  <a:lnTo>
                    <a:pt x="1278" y="782"/>
                  </a:lnTo>
                  <a:lnTo>
                    <a:pt x="1269" y="780"/>
                  </a:lnTo>
                  <a:lnTo>
                    <a:pt x="1255" y="784"/>
                  </a:lnTo>
                  <a:lnTo>
                    <a:pt x="1241" y="771"/>
                  </a:lnTo>
                  <a:lnTo>
                    <a:pt x="1239" y="771"/>
                  </a:lnTo>
                  <a:lnTo>
                    <a:pt x="1225" y="784"/>
                  </a:lnTo>
                  <a:lnTo>
                    <a:pt x="1218" y="778"/>
                  </a:lnTo>
                  <a:lnTo>
                    <a:pt x="1215" y="785"/>
                  </a:lnTo>
                  <a:lnTo>
                    <a:pt x="1222" y="792"/>
                  </a:lnTo>
                  <a:lnTo>
                    <a:pt x="1218" y="804"/>
                  </a:lnTo>
                  <a:lnTo>
                    <a:pt x="1218" y="808"/>
                  </a:lnTo>
                  <a:lnTo>
                    <a:pt x="1208" y="813"/>
                  </a:lnTo>
                  <a:lnTo>
                    <a:pt x="1203" y="822"/>
                  </a:lnTo>
                  <a:lnTo>
                    <a:pt x="1199" y="832"/>
                  </a:lnTo>
                  <a:lnTo>
                    <a:pt x="1199" y="851"/>
                  </a:lnTo>
                  <a:lnTo>
                    <a:pt x="1201" y="867"/>
                  </a:lnTo>
                  <a:lnTo>
                    <a:pt x="1205" y="871"/>
                  </a:lnTo>
                  <a:lnTo>
                    <a:pt x="1206" y="878"/>
                  </a:lnTo>
                  <a:lnTo>
                    <a:pt x="1205" y="891"/>
                  </a:lnTo>
                  <a:lnTo>
                    <a:pt x="1203" y="893"/>
                  </a:lnTo>
                  <a:lnTo>
                    <a:pt x="1205" y="898"/>
                  </a:lnTo>
                  <a:lnTo>
                    <a:pt x="1208" y="904"/>
                  </a:lnTo>
                  <a:lnTo>
                    <a:pt x="1210" y="918"/>
                  </a:lnTo>
                  <a:lnTo>
                    <a:pt x="1208" y="926"/>
                  </a:lnTo>
                  <a:lnTo>
                    <a:pt x="1205" y="928"/>
                  </a:lnTo>
                  <a:lnTo>
                    <a:pt x="1201" y="935"/>
                  </a:lnTo>
                  <a:lnTo>
                    <a:pt x="1191" y="954"/>
                  </a:lnTo>
                  <a:lnTo>
                    <a:pt x="1191" y="982"/>
                  </a:lnTo>
                  <a:lnTo>
                    <a:pt x="1187" y="996"/>
                  </a:lnTo>
                  <a:lnTo>
                    <a:pt x="1184" y="1003"/>
                  </a:lnTo>
                  <a:lnTo>
                    <a:pt x="1184" y="1019"/>
                  </a:lnTo>
                  <a:lnTo>
                    <a:pt x="1185" y="1019"/>
                  </a:lnTo>
                  <a:lnTo>
                    <a:pt x="1175" y="1031"/>
                  </a:lnTo>
                  <a:lnTo>
                    <a:pt x="1175" y="1041"/>
                  </a:lnTo>
                  <a:lnTo>
                    <a:pt x="1171" y="1059"/>
                  </a:lnTo>
                  <a:lnTo>
                    <a:pt x="1168" y="1062"/>
                  </a:lnTo>
                  <a:lnTo>
                    <a:pt x="1171" y="1064"/>
                  </a:lnTo>
                  <a:lnTo>
                    <a:pt x="1191" y="1076"/>
                  </a:lnTo>
                  <a:lnTo>
                    <a:pt x="1189" y="1085"/>
                  </a:lnTo>
                  <a:lnTo>
                    <a:pt x="1177" y="1095"/>
                  </a:lnTo>
                  <a:lnTo>
                    <a:pt x="1168" y="1102"/>
                  </a:lnTo>
                  <a:lnTo>
                    <a:pt x="1156" y="1097"/>
                  </a:lnTo>
                  <a:lnTo>
                    <a:pt x="1137" y="1085"/>
                  </a:lnTo>
                  <a:lnTo>
                    <a:pt x="1128" y="1088"/>
                  </a:lnTo>
                  <a:lnTo>
                    <a:pt x="1124" y="1085"/>
                  </a:lnTo>
                  <a:lnTo>
                    <a:pt x="1117" y="1081"/>
                  </a:lnTo>
                  <a:lnTo>
                    <a:pt x="1112" y="1076"/>
                  </a:lnTo>
                  <a:lnTo>
                    <a:pt x="1107" y="1071"/>
                  </a:lnTo>
                  <a:lnTo>
                    <a:pt x="1086" y="1073"/>
                  </a:lnTo>
                  <a:lnTo>
                    <a:pt x="1077" y="1071"/>
                  </a:lnTo>
                  <a:lnTo>
                    <a:pt x="1077" y="1066"/>
                  </a:lnTo>
                  <a:lnTo>
                    <a:pt x="1064" y="1067"/>
                  </a:lnTo>
                  <a:lnTo>
                    <a:pt x="1064" y="1066"/>
                  </a:lnTo>
                  <a:lnTo>
                    <a:pt x="1060" y="1064"/>
                  </a:lnTo>
                  <a:lnTo>
                    <a:pt x="1048" y="1069"/>
                  </a:lnTo>
                  <a:lnTo>
                    <a:pt x="1044" y="1078"/>
                  </a:lnTo>
                  <a:lnTo>
                    <a:pt x="1050" y="1088"/>
                  </a:lnTo>
                  <a:lnTo>
                    <a:pt x="1037" y="1109"/>
                  </a:lnTo>
                  <a:lnTo>
                    <a:pt x="1043" y="1127"/>
                  </a:lnTo>
                  <a:lnTo>
                    <a:pt x="1036" y="1128"/>
                  </a:lnTo>
                  <a:lnTo>
                    <a:pt x="1023" y="1144"/>
                  </a:lnTo>
                  <a:lnTo>
                    <a:pt x="1013" y="1153"/>
                  </a:lnTo>
                  <a:lnTo>
                    <a:pt x="999" y="1154"/>
                  </a:lnTo>
                  <a:lnTo>
                    <a:pt x="997" y="1163"/>
                  </a:lnTo>
                  <a:lnTo>
                    <a:pt x="980" y="1168"/>
                  </a:lnTo>
                  <a:lnTo>
                    <a:pt x="973" y="1182"/>
                  </a:lnTo>
                  <a:lnTo>
                    <a:pt x="971" y="1193"/>
                  </a:lnTo>
                  <a:lnTo>
                    <a:pt x="968" y="1196"/>
                  </a:lnTo>
                  <a:lnTo>
                    <a:pt x="957" y="1228"/>
                  </a:lnTo>
                  <a:lnTo>
                    <a:pt x="964" y="1243"/>
                  </a:lnTo>
                  <a:lnTo>
                    <a:pt x="957" y="1269"/>
                  </a:lnTo>
                  <a:lnTo>
                    <a:pt x="961" y="1288"/>
                  </a:lnTo>
                  <a:lnTo>
                    <a:pt x="949" y="1302"/>
                  </a:lnTo>
                  <a:lnTo>
                    <a:pt x="949" y="1308"/>
                  </a:lnTo>
                  <a:lnTo>
                    <a:pt x="947" y="1309"/>
                  </a:lnTo>
                  <a:lnTo>
                    <a:pt x="943" y="1313"/>
                  </a:lnTo>
                  <a:lnTo>
                    <a:pt x="935" y="1311"/>
                  </a:lnTo>
                  <a:lnTo>
                    <a:pt x="912" y="1313"/>
                  </a:lnTo>
                  <a:lnTo>
                    <a:pt x="907" y="1292"/>
                  </a:lnTo>
                  <a:lnTo>
                    <a:pt x="900" y="1276"/>
                  </a:lnTo>
                  <a:lnTo>
                    <a:pt x="886" y="1283"/>
                  </a:lnTo>
                  <a:lnTo>
                    <a:pt x="882" y="1281"/>
                  </a:lnTo>
                  <a:lnTo>
                    <a:pt x="874" y="1254"/>
                  </a:lnTo>
                  <a:lnTo>
                    <a:pt x="870" y="1252"/>
                  </a:lnTo>
                  <a:lnTo>
                    <a:pt x="860" y="1255"/>
                  </a:lnTo>
                  <a:lnTo>
                    <a:pt x="851" y="1264"/>
                  </a:lnTo>
                  <a:lnTo>
                    <a:pt x="844" y="1264"/>
                  </a:lnTo>
                  <a:lnTo>
                    <a:pt x="828" y="1280"/>
                  </a:lnTo>
                  <a:lnTo>
                    <a:pt x="822" y="1276"/>
                  </a:lnTo>
                  <a:lnTo>
                    <a:pt x="815" y="1266"/>
                  </a:lnTo>
                  <a:lnTo>
                    <a:pt x="799" y="1264"/>
                  </a:lnTo>
                  <a:lnTo>
                    <a:pt x="790" y="1257"/>
                  </a:lnTo>
                  <a:lnTo>
                    <a:pt x="780" y="1259"/>
                  </a:lnTo>
                  <a:lnTo>
                    <a:pt x="773" y="1252"/>
                  </a:lnTo>
                  <a:lnTo>
                    <a:pt x="775" y="1247"/>
                  </a:lnTo>
                  <a:lnTo>
                    <a:pt x="771" y="1240"/>
                  </a:lnTo>
                  <a:lnTo>
                    <a:pt x="762" y="1234"/>
                  </a:lnTo>
                  <a:lnTo>
                    <a:pt x="754" y="1222"/>
                  </a:lnTo>
                  <a:lnTo>
                    <a:pt x="754" y="1219"/>
                  </a:lnTo>
                  <a:lnTo>
                    <a:pt x="731" y="1224"/>
                  </a:lnTo>
                  <a:lnTo>
                    <a:pt x="733" y="1231"/>
                  </a:lnTo>
                  <a:lnTo>
                    <a:pt x="740" y="1247"/>
                  </a:lnTo>
                  <a:lnTo>
                    <a:pt x="733" y="1262"/>
                  </a:lnTo>
                  <a:lnTo>
                    <a:pt x="728" y="1273"/>
                  </a:lnTo>
                  <a:lnTo>
                    <a:pt x="726" y="1278"/>
                  </a:lnTo>
                  <a:lnTo>
                    <a:pt x="715" y="1292"/>
                  </a:lnTo>
                  <a:lnTo>
                    <a:pt x="703" y="1287"/>
                  </a:lnTo>
                  <a:lnTo>
                    <a:pt x="679" y="1287"/>
                  </a:lnTo>
                  <a:lnTo>
                    <a:pt x="684" y="1304"/>
                  </a:lnTo>
                  <a:lnTo>
                    <a:pt x="679" y="1311"/>
                  </a:lnTo>
                  <a:lnTo>
                    <a:pt x="672" y="1315"/>
                  </a:lnTo>
                  <a:lnTo>
                    <a:pt x="663" y="1313"/>
                  </a:lnTo>
                  <a:lnTo>
                    <a:pt x="661" y="1306"/>
                  </a:lnTo>
                  <a:lnTo>
                    <a:pt x="654" y="1306"/>
                  </a:lnTo>
                  <a:lnTo>
                    <a:pt x="639" y="1332"/>
                  </a:lnTo>
                  <a:lnTo>
                    <a:pt x="632" y="1334"/>
                  </a:lnTo>
                  <a:lnTo>
                    <a:pt x="627" y="1332"/>
                  </a:lnTo>
                  <a:lnTo>
                    <a:pt x="625" y="1320"/>
                  </a:lnTo>
                  <a:lnTo>
                    <a:pt x="588" y="1304"/>
                  </a:lnTo>
                  <a:lnTo>
                    <a:pt x="581" y="1294"/>
                  </a:lnTo>
                  <a:lnTo>
                    <a:pt x="569" y="1292"/>
                  </a:lnTo>
                  <a:lnTo>
                    <a:pt x="555" y="1297"/>
                  </a:lnTo>
                  <a:lnTo>
                    <a:pt x="552" y="1290"/>
                  </a:lnTo>
                  <a:lnTo>
                    <a:pt x="539" y="1285"/>
                  </a:lnTo>
                  <a:lnTo>
                    <a:pt x="510" y="1275"/>
                  </a:lnTo>
                  <a:lnTo>
                    <a:pt x="501" y="1276"/>
                  </a:lnTo>
                  <a:lnTo>
                    <a:pt x="492" y="1278"/>
                  </a:lnTo>
                  <a:lnTo>
                    <a:pt x="486" y="1269"/>
                  </a:lnTo>
                  <a:lnTo>
                    <a:pt x="475" y="1271"/>
                  </a:lnTo>
                  <a:lnTo>
                    <a:pt x="466" y="1266"/>
                  </a:lnTo>
                  <a:lnTo>
                    <a:pt x="452" y="1276"/>
                  </a:lnTo>
                  <a:lnTo>
                    <a:pt x="435" y="1271"/>
                  </a:lnTo>
                  <a:lnTo>
                    <a:pt x="435" y="1262"/>
                  </a:lnTo>
                  <a:lnTo>
                    <a:pt x="416" y="1261"/>
                  </a:lnTo>
                  <a:lnTo>
                    <a:pt x="412" y="1252"/>
                  </a:lnTo>
                  <a:lnTo>
                    <a:pt x="400" y="1247"/>
                  </a:lnTo>
                  <a:lnTo>
                    <a:pt x="393" y="1243"/>
                  </a:lnTo>
                  <a:lnTo>
                    <a:pt x="391" y="1241"/>
                  </a:lnTo>
                  <a:lnTo>
                    <a:pt x="398" y="1224"/>
                  </a:lnTo>
                  <a:lnTo>
                    <a:pt x="381" y="1221"/>
                  </a:lnTo>
                  <a:lnTo>
                    <a:pt x="367" y="1207"/>
                  </a:lnTo>
                  <a:lnTo>
                    <a:pt x="378" y="1200"/>
                  </a:lnTo>
                  <a:lnTo>
                    <a:pt x="379" y="1191"/>
                  </a:lnTo>
                  <a:lnTo>
                    <a:pt x="393" y="1189"/>
                  </a:lnTo>
                  <a:lnTo>
                    <a:pt x="404" y="1193"/>
                  </a:lnTo>
                  <a:lnTo>
                    <a:pt x="411" y="1179"/>
                  </a:lnTo>
                  <a:lnTo>
                    <a:pt x="411" y="1168"/>
                  </a:lnTo>
                  <a:lnTo>
                    <a:pt x="411" y="1167"/>
                  </a:lnTo>
                  <a:lnTo>
                    <a:pt x="391" y="1160"/>
                  </a:lnTo>
                  <a:lnTo>
                    <a:pt x="383" y="1153"/>
                  </a:lnTo>
                  <a:lnTo>
                    <a:pt x="385" y="1144"/>
                  </a:lnTo>
                  <a:lnTo>
                    <a:pt x="376" y="1140"/>
                  </a:lnTo>
                  <a:lnTo>
                    <a:pt x="372" y="1133"/>
                  </a:lnTo>
                  <a:lnTo>
                    <a:pt x="372" y="1125"/>
                  </a:lnTo>
                  <a:lnTo>
                    <a:pt x="367" y="1120"/>
                  </a:lnTo>
                  <a:lnTo>
                    <a:pt x="346" y="1116"/>
                  </a:lnTo>
                  <a:lnTo>
                    <a:pt x="344" y="1114"/>
                  </a:lnTo>
                  <a:lnTo>
                    <a:pt x="327" y="1109"/>
                  </a:lnTo>
                  <a:lnTo>
                    <a:pt x="327" y="1100"/>
                  </a:lnTo>
                  <a:lnTo>
                    <a:pt x="313" y="1095"/>
                  </a:lnTo>
                  <a:lnTo>
                    <a:pt x="304" y="1083"/>
                  </a:lnTo>
                  <a:lnTo>
                    <a:pt x="304" y="1081"/>
                  </a:lnTo>
                  <a:lnTo>
                    <a:pt x="296" y="1069"/>
                  </a:lnTo>
                  <a:lnTo>
                    <a:pt x="280" y="1052"/>
                  </a:lnTo>
                  <a:lnTo>
                    <a:pt x="271" y="1045"/>
                  </a:lnTo>
                  <a:lnTo>
                    <a:pt x="266" y="1039"/>
                  </a:lnTo>
                  <a:lnTo>
                    <a:pt x="238" y="1029"/>
                  </a:lnTo>
                  <a:lnTo>
                    <a:pt x="235" y="1031"/>
                  </a:lnTo>
                  <a:lnTo>
                    <a:pt x="214" y="1026"/>
                  </a:lnTo>
                  <a:lnTo>
                    <a:pt x="207" y="1017"/>
                  </a:lnTo>
                  <a:lnTo>
                    <a:pt x="217" y="996"/>
                  </a:lnTo>
                  <a:lnTo>
                    <a:pt x="205" y="977"/>
                  </a:lnTo>
                  <a:lnTo>
                    <a:pt x="203" y="966"/>
                  </a:lnTo>
                  <a:lnTo>
                    <a:pt x="200" y="956"/>
                  </a:lnTo>
                  <a:lnTo>
                    <a:pt x="197" y="952"/>
                  </a:lnTo>
                  <a:lnTo>
                    <a:pt x="184" y="951"/>
                  </a:lnTo>
                  <a:lnTo>
                    <a:pt x="177" y="947"/>
                  </a:lnTo>
                  <a:lnTo>
                    <a:pt x="169" y="905"/>
                  </a:lnTo>
                  <a:lnTo>
                    <a:pt x="162" y="890"/>
                  </a:lnTo>
                  <a:lnTo>
                    <a:pt x="158" y="888"/>
                  </a:lnTo>
                  <a:lnTo>
                    <a:pt x="160" y="879"/>
                  </a:lnTo>
                  <a:lnTo>
                    <a:pt x="153" y="878"/>
                  </a:lnTo>
                  <a:lnTo>
                    <a:pt x="148" y="885"/>
                  </a:lnTo>
                  <a:lnTo>
                    <a:pt x="141" y="888"/>
                  </a:lnTo>
                  <a:lnTo>
                    <a:pt x="132" y="885"/>
                  </a:lnTo>
                  <a:lnTo>
                    <a:pt x="104" y="885"/>
                  </a:lnTo>
                  <a:lnTo>
                    <a:pt x="102" y="874"/>
                  </a:lnTo>
                  <a:lnTo>
                    <a:pt x="102" y="871"/>
                  </a:lnTo>
                  <a:lnTo>
                    <a:pt x="96" y="865"/>
                  </a:lnTo>
                  <a:lnTo>
                    <a:pt x="92" y="865"/>
                  </a:lnTo>
                  <a:lnTo>
                    <a:pt x="85" y="843"/>
                  </a:lnTo>
                  <a:lnTo>
                    <a:pt x="80" y="831"/>
                  </a:lnTo>
                  <a:lnTo>
                    <a:pt x="80" y="824"/>
                  </a:lnTo>
                  <a:lnTo>
                    <a:pt x="68" y="806"/>
                  </a:lnTo>
                  <a:lnTo>
                    <a:pt x="76" y="796"/>
                  </a:lnTo>
                  <a:lnTo>
                    <a:pt x="68" y="794"/>
                  </a:lnTo>
                  <a:lnTo>
                    <a:pt x="57" y="799"/>
                  </a:lnTo>
                  <a:lnTo>
                    <a:pt x="57" y="803"/>
                  </a:lnTo>
                  <a:lnTo>
                    <a:pt x="43" y="787"/>
                  </a:lnTo>
                  <a:lnTo>
                    <a:pt x="42" y="782"/>
                  </a:lnTo>
                  <a:lnTo>
                    <a:pt x="45" y="775"/>
                  </a:lnTo>
                  <a:lnTo>
                    <a:pt x="36" y="763"/>
                  </a:lnTo>
                  <a:lnTo>
                    <a:pt x="22" y="763"/>
                  </a:lnTo>
                  <a:lnTo>
                    <a:pt x="12" y="766"/>
                  </a:lnTo>
                  <a:lnTo>
                    <a:pt x="12" y="750"/>
                  </a:lnTo>
                  <a:lnTo>
                    <a:pt x="0" y="742"/>
                  </a:lnTo>
                  <a:lnTo>
                    <a:pt x="3" y="726"/>
                  </a:lnTo>
                  <a:lnTo>
                    <a:pt x="8" y="710"/>
                  </a:lnTo>
                  <a:lnTo>
                    <a:pt x="12" y="705"/>
                  </a:lnTo>
                  <a:lnTo>
                    <a:pt x="8" y="702"/>
                  </a:lnTo>
                  <a:lnTo>
                    <a:pt x="22" y="684"/>
                  </a:lnTo>
                  <a:lnTo>
                    <a:pt x="22" y="677"/>
                  </a:lnTo>
                  <a:lnTo>
                    <a:pt x="36" y="662"/>
                  </a:lnTo>
                  <a:lnTo>
                    <a:pt x="47" y="672"/>
                  </a:lnTo>
                  <a:lnTo>
                    <a:pt x="62" y="658"/>
                  </a:lnTo>
                  <a:lnTo>
                    <a:pt x="66" y="649"/>
                  </a:lnTo>
                  <a:lnTo>
                    <a:pt x="66" y="646"/>
                  </a:lnTo>
                  <a:lnTo>
                    <a:pt x="66" y="639"/>
                  </a:lnTo>
                  <a:lnTo>
                    <a:pt x="57" y="625"/>
                  </a:lnTo>
                  <a:lnTo>
                    <a:pt x="61" y="620"/>
                  </a:lnTo>
                  <a:lnTo>
                    <a:pt x="61" y="615"/>
                  </a:lnTo>
                  <a:lnTo>
                    <a:pt x="50" y="606"/>
                  </a:lnTo>
                  <a:lnTo>
                    <a:pt x="47" y="594"/>
                  </a:lnTo>
                  <a:lnTo>
                    <a:pt x="62" y="590"/>
                  </a:lnTo>
                  <a:lnTo>
                    <a:pt x="61" y="575"/>
                  </a:lnTo>
                  <a:lnTo>
                    <a:pt x="57" y="568"/>
                  </a:lnTo>
                  <a:lnTo>
                    <a:pt x="68" y="548"/>
                  </a:lnTo>
                  <a:lnTo>
                    <a:pt x="59" y="543"/>
                  </a:lnTo>
                  <a:lnTo>
                    <a:pt x="61" y="540"/>
                  </a:lnTo>
                  <a:lnTo>
                    <a:pt x="66" y="540"/>
                  </a:lnTo>
                  <a:lnTo>
                    <a:pt x="90" y="552"/>
                  </a:lnTo>
                  <a:lnTo>
                    <a:pt x="92" y="557"/>
                  </a:lnTo>
                  <a:lnTo>
                    <a:pt x="108" y="543"/>
                  </a:lnTo>
                  <a:lnTo>
                    <a:pt x="127" y="529"/>
                  </a:lnTo>
                  <a:lnTo>
                    <a:pt x="137" y="524"/>
                  </a:lnTo>
                  <a:lnTo>
                    <a:pt x="139" y="528"/>
                  </a:lnTo>
                  <a:lnTo>
                    <a:pt x="144" y="531"/>
                  </a:lnTo>
                  <a:lnTo>
                    <a:pt x="148" y="524"/>
                  </a:lnTo>
                  <a:lnTo>
                    <a:pt x="139" y="522"/>
                  </a:lnTo>
                  <a:lnTo>
                    <a:pt x="148" y="517"/>
                  </a:lnTo>
                  <a:lnTo>
                    <a:pt x="146" y="501"/>
                  </a:lnTo>
                  <a:lnTo>
                    <a:pt x="148" y="496"/>
                  </a:lnTo>
                  <a:lnTo>
                    <a:pt x="153" y="489"/>
                  </a:lnTo>
                  <a:lnTo>
                    <a:pt x="170" y="489"/>
                  </a:lnTo>
                  <a:lnTo>
                    <a:pt x="172" y="488"/>
                  </a:lnTo>
                  <a:lnTo>
                    <a:pt x="167" y="477"/>
                  </a:lnTo>
                  <a:lnTo>
                    <a:pt x="169" y="470"/>
                  </a:lnTo>
                  <a:lnTo>
                    <a:pt x="156" y="463"/>
                  </a:lnTo>
                  <a:lnTo>
                    <a:pt x="151" y="454"/>
                  </a:lnTo>
                  <a:lnTo>
                    <a:pt x="150" y="444"/>
                  </a:lnTo>
                  <a:lnTo>
                    <a:pt x="153" y="442"/>
                  </a:lnTo>
                  <a:lnTo>
                    <a:pt x="153" y="439"/>
                  </a:lnTo>
                  <a:lnTo>
                    <a:pt x="151" y="439"/>
                  </a:lnTo>
                  <a:lnTo>
                    <a:pt x="158" y="432"/>
                  </a:lnTo>
                  <a:lnTo>
                    <a:pt x="167" y="435"/>
                  </a:lnTo>
                  <a:lnTo>
                    <a:pt x="167" y="427"/>
                  </a:lnTo>
                  <a:lnTo>
                    <a:pt x="162" y="425"/>
                  </a:lnTo>
                  <a:lnTo>
                    <a:pt x="167" y="421"/>
                  </a:lnTo>
                  <a:lnTo>
                    <a:pt x="181" y="427"/>
                  </a:lnTo>
                  <a:lnTo>
                    <a:pt x="181" y="425"/>
                  </a:lnTo>
                  <a:lnTo>
                    <a:pt x="176" y="418"/>
                  </a:lnTo>
                  <a:lnTo>
                    <a:pt x="188" y="409"/>
                  </a:lnTo>
                  <a:lnTo>
                    <a:pt x="169" y="406"/>
                  </a:lnTo>
                  <a:lnTo>
                    <a:pt x="167" y="407"/>
                  </a:lnTo>
                  <a:lnTo>
                    <a:pt x="160" y="380"/>
                  </a:lnTo>
                  <a:lnTo>
                    <a:pt x="163" y="380"/>
                  </a:lnTo>
                  <a:lnTo>
                    <a:pt x="172" y="383"/>
                  </a:lnTo>
                  <a:lnTo>
                    <a:pt x="186" y="381"/>
                  </a:lnTo>
                  <a:lnTo>
                    <a:pt x="188" y="374"/>
                  </a:lnTo>
                  <a:lnTo>
                    <a:pt x="193" y="369"/>
                  </a:lnTo>
                  <a:lnTo>
                    <a:pt x="193" y="366"/>
                  </a:lnTo>
                  <a:lnTo>
                    <a:pt x="184" y="364"/>
                  </a:lnTo>
                  <a:lnTo>
                    <a:pt x="181" y="355"/>
                  </a:lnTo>
                  <a:lnTo>
                    <a:pt x="184" y="341"/>
                  </a:lnTo>
                  <a:lnTo>
                    <a:pt x="207" y="327"/>
                  </a:lnTo>
                  <a:lnTo>
                    <a:pt x="224" y="326"/>
                  </a:lnTo>
                  <a:lnTo>
                    <a:pt x="226" y="320"/>
                  </a:lnTo>
                  <a:lnTo>
                    <a:pt x="223" y="313"/>
                  </a:lnTo>
                  <a:lnTo>
                    <a:pt x="226" y="305"/>
                  </a:lnTo>
                  <a:lnTo>
                    <a:pt x="231" y="294"/>
                  </a:lnTo>
                  <a:lnTo>
                    <a:pt x="235" y="294"/>
                  </a:lnTo>
                  <a:lnTo>
                    <a:pt x="240" y="293"/>
                  </a:lnTo>
                  <a:lnTo>
                    <a:pt x="233" y="287"/>
                  </a:lnTo>
                  <a:lnTo>
                    <a:pt x="245" y="279"/>
                  </a:lnTo>
                  <a:lnTo>
                    <a:pt x="245" y="268"/>
                  </a:lnTo>
                  <a:lnTo>
                    <a:pt x="230" y="258"/>
                  </a:lnTo>
                  <a:lnTo>
                    <a:pt x="233" y="258"/>
                  </a:lnTo>
                  <a:lnTo>
                    <a:pt x="233" y="254"/>
                  </a:lnTo>
                  <a:lnTo>
                    <a:pt x="231" y="251"/>
                  </a:lnTo>
                  <a:lnTo>
                    <a:pt x="224" y="244"/>
                  </a:lnTo>
                  <a:lnTo>
                    <a:pt x="221" y="232"/>
                  </a:lnTo>
                  <a:lnTo>
                    <a:pt x="223" y="225"/>
                  </a:lnTo>
                  <a:lnTo>
                    <a:pt x="226" y="221"/>
                  </a:lnTo>
                  <a:lnTo>
                    <a:pt x="228" y="216"/>
                  </a:lnTo>
                  <a:lnTo>
                    <a:pt x="224" y="216"/>
                  </a:lnTo>
                  <a:lnTo>
                    <a:pt x="226" y="212"/>
                  </a:lnTo>
                  <a:lnTo>
                    <a:pt x="231" y="198"/>
                  </a:lnTo>
                  <a:lnTo>
                    <a:pt x="240" y="188"/>
                  </a:lnTo>
                  <a:lnTo>
                    <a:pt x="250" y="188"/>
                  </a:lnTo>
                  <a:lnTo>
                    <a:pt x="242" y="185"/>
                  </a:lnTo>
                  <a:lnTo>
                    <a:pt x="233" y="167"/>
                  </a:lnTo>
                  <a:lnTo>
                    <a:pt x="230" y="164"/>
                  </a:lnTo>
                  <a:lnTo>
                    <a:pt x="230" y="150"/>
                  </a:lnTo>
                  <a:lnTo>
                    <a:pt x="231" y="141"/>
                  </a:lnTo>
                  <a:lnTo>
                    <a:pt x="237" y="136"/>
                  </a:lnTo>
                  <a:lnTo>
                    <a:pt x="231" y="129"/>
                  </a:lnTo>
                  <a:lnTo>
                    <a:pt x="228" y="125"/>
                  </a:lnTo>
                  <a:lnTo>
                    <a:pt x="221" y="120"/>
                  </a:lnTo>
                  <a:lnTo>
                    <a:pt x="221" y="115"/>
                  </a:lnTo>
                  <a:lnTo>
                    <a:pt x="224" y="108"/>
                  </a:lnTo>
                  <a:lnTo>
                    <a:pt x="224" y="94"/>
                  </a:lnTo>
                  <a:lnTo>
                    <a:pt x="230" y="89"/>
                  </a:lnTo>
                  <a:lnTo>
                    <a:pt x="237" y="85"/>
                  </a:lnTo>
                  <a:lnTo>
                    <a:pt x="250" y="94"/>
                  </a:lnTo>
                  <a:lnTo>
                    <a:pt x="263" y="82"/>
                  </a:lnTo>
                  <a:lnTo>
                    <a:pt x="270" y="84"/>
                  </a:lnTo>
                  <a:lnTo>
                    <a:pt x="273" y="85"/>
                  </a:lnTo>
                  <a:lnTo>
                    <a:pt x="278" y="77"/>
                  </a:lnTo>
                  <a:lnTo>
                    <a:pt x="285" y="73"/>
                  </a:lnTo>
                  <a:lnTo>
                    <a:pt x="291" y="84"/>
                  </a:lnTo>
                  <a:lnTo>
                    <a:pt x="292" y="91"/>
                  </a:lnTo>
                  <a:lnTo>
                    <a:pt x="297" y="92"/>
                  </a:lnTo>
                  <a:lnTo>
                    <a:pt x="310" y="91"/>
                  </a:lnTo>
                  <a:lnTo>
                    <a:pt x="318" y="82"/>
                  </a:lnTo>
                  <a:lnTo>
                    <a:pt x="317" y="78"/>
                  </a:lnTo>
                  <a:lnTo>
                    <a:pt x="332" y="82"/>
                  </a:lnTo>
                  <a:lnTo>
                    <a:pt x="331" y="87"/>
                  </a:lnTo>
                  <a:lnTo>
                    <a:pt x="332" y="94"/>
                  </a:lnTo>
                  <a:lnTo>
                    <a:pt x="357" y="106"/>
                  </a:lnTo>
                  <a:lnTo>
                    <a:pt x="372" y="111"/>
                  </a:lnTo>
                  <a:lnTo>
                    <a:pt x="379" y="96"/>
                  </a:lnTo>
                  <a:lnTo>
                    <a:pt x="391" y="92"/>
                  </a:lnTo>
                  <a:lnTo>
                    <a:pt x="398" y="99"/>
                  </a:lnTo>
                  <a:lnTo>
                    <a:pt x="412" y="98"/>
                  </a:lnTo>
                  <a:lnTo>
                    <a:pt x="416" y="85"/>
                  </a:lnTo>
                  <a:lnTo>
                    <a:pt x="421" y="82"/>
                  </a:lnTo>
                  <a:lnTo>
                    <a:pt x="430" y="92"/>
                  </a:lnTo>
                  <a:lnTo>
                    <a:pt x="433" y="87"/>
                  </a:lnTo>
                  <a:lnTo>
                    <a:pt x="439" y="78"/>
                  </a:lnTo>
                  <a:lnTo>
                    <a:pt x="442" y="52"/>
                  </a:lnTo>
                  <a:lnTo>
                    <a:pt x="452" y="56"/>
                  </a:lnTo>
                  <a:lnTo>
                    <a:pt x="466" y="44"/>
                  </a:lnTo>
                  <a:lnTo>
                    <a:pt x="480" y="44"/>
                  </a:lnTo>
                  <a:lnTo>
                    <a:pt x="486" y="40"/>
                  </a:lnTo>
                  <a:lnTo>
                    <a:pt x="487" y="44"/>
                  </a:lnTo>
                  <a:lnTo>
                    <a:pt x="496" y="50"/>
                  </a:lnTo>
                  <a:lnTo>
                    <a:pt x="489" y="50"/>
                  </a:lnTo>
                  <a:lnTo>
                    <a:pt x="489" y="66"/>
                  </a:lnTo>
                  <a:lnTo>
                    <a:pt x="486" y="73"/>
                  </a:lnTo>
                  <a:lnTo>
                    <a:pt x="492" y="84"/>
                  </a:lnTo>
                  <a:lnTo>
                    <a:pt x="515" y="85"/>
                  </a:lnTo>
                  <a:lnTo>
                    <a:pt x="515" y="77"/>
                  </a:lnTo>
                  <a:lnTo>
                    <a:pt x="520" y="75"/>
                  </a:lnTo>
                  <a:lnTo>
                    <a:pt x="519" y="80"/>
                  </a:lnTo>
                  <a:lnTo>
                    <a:pt x="522" y="85"/>
                  </a:lnTo>
                  <a:lnTo>
                    <a:pt x="534" y="87"/>
                  </a:lnTo>
                  <a:lnTo>
                    <a:pt x="533" y="77"/>
                  </a:lnTo>
                  <a:lnTo>
                    <a:pt x="557" y="85"/>
                  </a:lnTo>
                  <a:lnTo>
                    <a:pt x="560" y="82"/>
                  </a:lnTo>
                  <a:lnTo>
                    <a:pt x="564" y="82"/>
                  </a:lnTo>
                  <a:lnTo>
                    <a:pt x="576" y="82"/>
                  </a:lnTo>
                  <a:lnTo>
                    <a:pt x="578" y="85"/>
                  </a:lnTo>
                  <a:lnTo>
                    <a:pt x="581" y="80"/>
                  </a:lnTo>
                  <a:lnTo>
                    <a:pt x="599" y="78"/>
                  </a:lnTo>
                  <a:lnTo>
                    <a:pt x="602" y="82"/>
                  </a:lnTo>
                  <a:lnTo>
                    <a:pt x="597" y="85"/>
                  </a:lnTo>
                  <a:lnTo>
                    <a:pt x="604" y="87"/>
                  </a:lnTo>
                  <a:lnTo>
                    <a:pt x="620" y="66"/>
                  </a:lnTo>
                  <a:lnTo>
                    <a:pt x="620" y="52"/>
                  </a:lnTo>
                  <a:lnTo>
                    <a:pt x="621" y="50"/>
                  </a:lnTo>
                  <a:lnTo>
                    <a:pt x="627" y="47"/>
                  </a:lnTo>
                  <a:lnTo>
                    <a:pt x="633" y="50"/>
                  </a:lnTo>
                  <a:lnTo>
                    <a:pt x="653" y="45"/>
                  </a:lnTo>
                  <a:lnTo>
                    <a:pt x="661" y="47"/>
                  </a:lnTo>
                  <a:lnTo>
                    <a:pt x="675" y="56"/>
                  </a:lnTo>
                  <a:lnTo>
                    <a:pt x="674" y="66"/>
                  </a:lnTo>
                  <a:lnTo>
                    <a:pt x="682" y="71"/>
                  </a:lnTo>
                  <a:lnTo>
                    <a:pt x="696" y="73"/>
                  </a:lnTo>
                  <a:lnTo>
                    <a:pt x="708" y="84"/>
                  </a:lnTo>
                  <a:lnTo>
                    <a:pt x="703" y="96"/>
                  </a:lnTo>
                  <a:lnTo>
                    <a:pt x="698" y="98"/>
                  </a:lnTo>
                  <a:lnTo>
                    <a:pt x="705" y="99"/>
                  </a:lnTo>
                  <a:lnTo>
                    <a:pt x="715" y="94"/>
                  </a:lnTo>
                  <a:lnTo>
                    <a:pt x="724" y="104"/>
                  </a:lnTo>
                  <a:lnTo>
                    <a:pt x="726" y="98"/>
                  </a:lnTo>
                  <a:lnTo>
                    <a:pt x="734" y="96"/>
                  </a:lnTo>
                  <a:lnTo>
                    <a:pt x="750" y="82"/>
                  </a:lnTo>
                  <a:lnTo>
                    <a:pt x="764" y="85"/>
                  </a:lnTo>
                  <a:lnTo>
                    <a:pt x="768" y="80"/>
                  </a:lnTo>
                  <a:lnTo>
                    <a:pt x="764" y="66"/>
                  </a:lnTo>
                  <a:lnTo>
                    <a:pt x="773" y="66"/>
                  </a:lnTo>
                  <a:lnTo>
                    <a:pt x="785" y="84"/>
                  </a:lnTo>
                  <a:lnTo>
                    <a:pt x="788" y="84"/>
                  </a:lnTo>
                  <a:lnTo>
                    <a:pt x="790" y="78"/>
                  </a:lnTo>
                  <a:lnTo>
                    <a:pt x="797" y="77"/>
                  </a:lnTo>
                  <a:lnTo>
                    <a:pt x="808" y="96"/>
                  </a:lnTo>
                  <a:lnTo>
                    <a:pt x="816" y="99"/>
                  </a:lnTo>
                  <a:lnTo>
                    <a:pt x="825" y="84"/>
                  </a:lnTo>
                  <a:lnTo>
                    <a:pt x="828" y="82"/>
                  </a:lnTo>
                  <a:lnTo>
                    <a:pt x="844" y="89"/>
                  </a:lnTo>
                  <a:lnTo>
                    <a:pt x="855" y="85"/>
                  </a:lnTo>
                  <a:lnTo>
                    <a:pt x="853" y="94"/>
                  </a:lnTo>
                  <a:lnTo>
                    <a:pt x="856" y="98"/>
                  </a:lnTo>
                  <a:lnTo>
                    <a:pt x="867" y="101"/>
                  </a:lnTo>
                  <a:lnTo>
                    <a:pt x="874" y="96"/>
                  </a:lnTo>
                  <a:lnTo>
                    <a:pt x="889" y="103"/>
                  </a:lnTo>
                  <a:lnTo>
                    <a:pt x="903" y="103"/>
                  </a:lnTo>
                  <a:lnTo>
                    <a:pt x="914" y="98"/>
                  </a:lnTo>
                  <a:lnTo>
                    <a:pt x="916" y="91"/>
                  </a:lnTo>
                  <a:lnTo>
                    <a:pt x="919" y="89"/>
                  </a:lnTo>
                  <a:lnTo>
                    <a:pt x="919" y="92"/>
                  </a:lnTo>
                  <a:lnTo>
                    <a:pt x="919" y="103"/>
                  </a:lnTo>
                  <a:lnTo>
                    <a:pt x="905" y="113"/>
                  </a:lnTo>
                  <a:lnTo>
                    <a:pt x="903" y="117"/>
                  </a:lnTo>
                  <a:lnTo>
                    <a:pt x="914" y="122"/>
                  </a:lnTo>
                  <a:lnTo>
                    <a:pt x="933" y="117"/>
                  </a:lnTo>
                  <a:lnTo>
                    <a:pt x="949" y="124"/>
                  </a:lnTo>
                  <a:lnTo>
                    <a:pt x="956" y="125"/>
                  </a:lnTo>
                  <a:lnTo>
                    <a:pt x="959" y="143"/>
                  </a:lnTo>
                  <a:lnTo>
                    <a:pt x="968" y="141"/>
                  </a:lnTo>
                  <a:lnTo>
                    <a:pt x="971" y="131"/>
                  </a:lnTo>
                  <a:lnTo>
                    <a:pt x="966" y="125"/>
                  </a:lnTo>
                  <a:lnTo>
                    <a:pt x="971" y="124"/>
                  </a:lnTo>
                  <a:lnTo>
                    <a:pt x="980" y="113"/>
                  </a:lnTo>
                  <a:lnTo>
                    <a:pt x="989" y="111"/>
                  </a:lnTo>
                  <a:lnTo>
                    <a:pt x="1003" y="101"/>
                  </a:lnTo>
                  <a:lnTo>
                    <a:pt x="1003" y="98"/>
                  </a:lnTo>
                  <a:lnTo>
                    <a:pt x="1004" y="94"/>
                  </a:lnTo>
                  <a:lnTo>
                    <a:pt x="1017" y="99"/>
                  </a:lnTo>
                  <a:lnTo>
                    <a:pt x="1041" y="87"/>
                  </a:lnTo>
                  <a:lnTo>
                    <a:pt x="1041" y="89"/>
                  </a:lnTo>
                  <a:lnTo>
                    <a:pt x="1030" y="59"/>
                  </a:lnTo>
                  <a:lnTo>
                    <a:pt x="1030" y="50"/>
                  </a:lnTo>
                  <a:lnTo>
                    <a:pt x="1034" y="50"/>
                  </a:lnTo>
                  <a:lnTo>
                    <a:pt x="1039" y="49"/>
                  </a:lnTo>
                  <a:lnTo>
                    <a:pt x="1039" y="42"/>
                  </a:lnTo>
                  <a:lnTo>
                    <a:pt x="1034" y="35"/>
                  </a:lnTo>
                  <a:lnTo>
                    <a:pt x="1039" y="30"/>
                  </a:lnTo>
                  <a:lnTo>
                    <a:pt x="1050" y="31"/>
                  </a:lnTo>
                  <a:lnTo>
                    <a:pt x="1051" y="30"/>
                  </a:lnTo>
                  <a:lnTo>
                    <a:pt x="1048" y="21"/>
                  </a:lnTo>
                  <a:lnTo>
                    <a:pt x="1058" y="14"/>
                  </a:lnTo>
                  <a:lnTo>
                    <a:pt x="1065" y="14"/>
                  </a:lnTo>
                  <a:lnTo>
                    <a:pt x="1067" y="3"/>
                  </a:lnTo>
                  <a:lnTo>
                    <a:pt x="1070" y="0"/>
                  </a:lnTo>
                  <a:lnTo>
                    <a:pt x="1070" y="5"/>
                  </a:lnTo>
                  <a:lnTo>
                    <a:pt x="1079" y="21"/>
                  </a:lnTo>
                  <a:lnTo>
                    <a:pt x="1104" y="26"/>
                  </a:lnTo>
                  <a:lnTo>
                    <a:pt x="1107" y="26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11113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1319" y="1823"/>
              <a:ext cx="1189" cy="1482"/>
            </a:xfrm>
            <a:custGeom>
              <a:avLst/>
              <a:gdLst>
                <a:gd name="T0" fmla="*/ 870 w 1189"/>
                <a:gd name="T1" fmla="*/ 44 h 1482"/>
                <a:gd name="T2" fmla="*/ 844 w 1189"/>
                <a:gd name="T3" fmla="*/ 96 h 1482"/>
                <a:gd name="T4" fmla="*/ 911 w 1189"/>
                <a:gd name="T5" fmla="*/ 92 h 1482"/>
                <a:gd name="T6" fmla="*/ 956 w 1189"/>
                <a:gd name="T7" fmla="*/ 106 h 1482"/>
                <a:gd name="T8" fmla="*/ 978 w 1189"/>
                <a:gd name="T9" fmla="*/ 153 h 1482"/>
                <a:gd name="T10" fmla="*/ 1060 w 1189"/>
                <a:gd name="T11" fmla="*/ 167 h 1482"/>
                <a:gd name="T12" fmla="*/ 1112 w 1189"/>
                <a:gd name="T13" fmla="*/ 198 h 1482"/>
                <a:gd name="T14" fmla="*/ 1170 w 1189"/>
                <a:gd name="T15" fmla="*/ 251 h 1482"/>
                <a:gd name="T16" fmla="*/ 1186 w 1189"/>
                <a:gd name="T17" fmla="*/ 327 h 1482"/>
                <a:gd name="T18" fmla="*/ 1159 w 1189"/>
                <a:gd name="T19" fmla="*/ 366 h 1482"/>
                <a:gd name="T20" fmla="*/ 1144 w 1189"/>
                <a:gd name="T21" fmla="*/ 411 h 1482"/>
                <a:gd name="T22" fmla="*/ 1161 w 1189"/>
                <a:gd name="T23" fmla="*/ 468 h 1482"/>
                <a:gd name="T24" fmla="*/ 1102 w 1189"/>
                <a:gd name="T25" fmla="*/ 494 h 1482"/>
                <a:gd name="T26" fmla="*/ 1045 w 1189"/>
                <a:gd name="T27" fmla="*/ 562 h 1482"/>
                <a:gd name="T28" fmla="*/ 1060 w 1189"/>
                <a:gd name="T29" fmla="*/ 585 h 1482"/>
                <a:gd name="T30" fmla="*/ 1050 w 1189"/>
                <a:gd name="T31" fmla="*/ 625 h 1482"/>
                <a:gd name="T32" fmla="*/ 1099 w 1189"/>
                <a:gd name="T33" fmla="*/ 644 h 1482"/>
                <a:gd name="T34" fmla="*/ 1086 w 1189"/>
                <a:gd name="T35" fmla="*/ 714 h 1482"/>
                <a:gd name="T36" fmla="*/ 1090 w 1189"/>
                <a:gd name="T37" fmla="*/ 811 h 1482"/>
                <a:gd name="T38" fmla="*/ 1102 w 1189"/>
                <a:gd name="T39" fmla="*/ 874 h 1482"/>
                <a:gd name="T40" fmla="*/ 1093 w 1189"/>
                <a:gd name="T41" fmla="*/ 937 h 1482"/>
                <a:gd name="T42" fmla="*/ 1093 w 1189"/>
                <a:gd name="T43" fmla="*/ 980 h 1482"/>
                <a:gd name="T44" fmla="*/ 1055 w 1189"/>
                <a:gd name="T45" fmla="*/ 1052 h 1482"/>
                <a:gd name="T46" fmla="*/ 1050 w 1189"/>
                <a:gd name="T47" fmla="*/ 1095 h 1482"/>
                <a:gd name="T48" fmla="*/ 1013 w 1189"/>
                <a:gd name="T49" fmla="*/ 1125 h 1482"/>
                <a:gd name="T50" fmla="*/ 1032 w 1189"/>
                <a:gd name="T51" fmla="*/ 1175 h 1482"/>
                <a:gd name="T52" fmla="*/ 999 w 1189"/>
                <a:gd name="T53" fmla="*/ 1210 h 1482"/>
                <a:gd name="T54" fmla="*/ 919 w 1189"/>
                <a:gd name="T55" fmla="*/ 1254 h 1482"/>
                <a:gd name="T56" fmla="*/ 928 w 1189"/>
                <a:gd name="T57" fmla="*/ 1332 h 1482"/>
                <a:gd name="T58" fmla="*/ 870 w 1189"/>
                <a:gd name="T59" fmla="*/ 1396 h 1482"/>
                <a:gd name="T60" fmla="*/ 836 w 1189"/>
                <a:gd name="T61" fmla="*/ 1475 h 1482"/>
                <a:gd name="T62" fmla="*/ 770 w 1189"/>
                <a:gd name="T63" fmla="*/ 1438 h 1482"/>
                <a:gd name="T64" fmla="*/ 756 w 1189"/>
                <a:gd name="T65" fmla="*/ 1372 h 1482"/>
                <a:gd name="T66" fmla="*/ 663 w 1189"/>
                <a:gd name="T67" fmla="*/ 1241 h 1482"/>
                <a:gd name="T68" fmla="*/ 529 w 1189"/>
                <a:gd name="T69" fmla="*/ 1127 h 1482"/>
                <a:gd name="T70" fmla="*/ 493 w 1189"/>
                <a:gd name="T71" fmla="*/ 1064 h 1482"/>
                <a:gd name="T72" fmla="*/ 451 w 1189"/>
                <a:gd name="T73" fmla="*/ 982 h 1482"/>
                <a:gd name="T74" fmla="*/ 359 w 1189"/>
                <a:gd name="T75" fmla="*/ 949 h 1482"/>
                <a:gd name="T76" fmla="*/ 268 w 1189"/>
                <a:gd name="T77" fmla="*/ 902 h 1482"/>
                <a:gd name="T78" fmla="*/ 176 w 1189"/>
                <a:gd name="T79" fmla="*/ 804 h 1482"/>
                <a:gd name="T80" fmla="*/ 174 w 1189"/>
                <a:gd name="T81" fmla="*/ 688 h 1482"/>
                <a:gd name="T82" fmla="*/ 127 w 1189"/>
                <a:gd name="T83" fmla="*/ 608 h 1482"/>
                <a:gd name="T84" fmla="*/ 87 w 1189"/>
                <a:gd name="T85" fmla="*/ 543 h 1482"/>
                <a:gd name="T86" fmla="*/ 19 w 1189"/>
                <a:gd name="T87" fmla="*/ 414 h 1482"/>
                <a:gd name="T88" fmla="*/ 64 w 1189"/>
                <a:gd name="T89" fmla="*/ 340 h 1482"/>
                <a:gd name="T90" fmla="*/ 80 w 1189"/>
                <a:gd name="T91" fmla="*/ 279 h 1482"/>
                <a:gd name="T92" fmla="*/ 150 w 1189"/>
                <a:gd name="T93" fmla="*/ 207 h 1482"/>
                <a:gd name="T94" fmla="*/ 221 w 1189"/>
                <a:gd name="T95" fmla="*/ 195 h 1482"/>
                <a:gd name="T96" fmla="*/ 272 w 1189"/>
                <a:gd name="T97" fmla="*/ 195 h 1482"/>
                <a:gd name="T98" fmla="*/ 336 w 1189"/>
                <a:gd name="T99" fmla="*/ 176 h 1482"/>
                <a:gd name="T100" fmla="*/ 390 w 1189"/>
                <a:gd name="T101" fmla="*/ 198 h 1482"/>
                <a:gd name="T102" fmla="*/ 460 w 1189"/>
                <a:gd name="T103" fmla="*/ 198 h 1482"/>
                <a:gd name="T104" fmla="*/ 507 w 1189"/>
                <a:gd name="T105" fmla="*/ 134 h 1482"/>
                <a:gd name="T106" fmla="*/ 587 w 1189"/>
                <a:gd name="T107" fmla="*/ 82 h 1482"/>
                <a:gd name="T108" fmla="*/ 663 w 1189"/>
                <a:gd name="T109" fmla="*/ 108 h 1482"/>
                <a:gd name="T110" fmla="*/ 716 w 1189"/>
                <a:gd name="T111" fmla="*/ 78 h 1482"/>
                <a:gd name="T112" fmla="*/ 761 w 1189"/>
                <a:gd name="T113" fmla="*/ 54 h 1482"/>
                <a:gd name="T114" fmla="*/ 789 w 1189"/>
                <a:gd name="T115" fmla="*/ 21 h 1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89" h="1482">
                  <a:moveTo>
                    <a:pt x="827" y="21"/>
                  </a:moveTo>
                  <a:lnTo>
                    <a:pt x="823" y="33"/>
                  </a:lnTo>
                  <a:lnTo>
                    <a:pt x="829" y="37"/>
                  </a:lnTo>
                  <a:lnTo>
                    <a:pt x="841" y="31"/>
                  </a:lnTo>
                  <a:lnTo>
                    <a:pt x="857" y="23"/>
                  </a:lnTo>
                  <a:lnTo>
                    <a:pt x="857" y="31"/>
                  </a:lnTo>
                  <a:lnTo>
                    <a:pt x="858" y="35"/>
                  </a:lnTo>
                  <a:lnTo>
                    <a:pt x="865" y="40"/>
                  </a:lnTo>
                  <a:lnTo>
                    <a:pt x="870" y="44"/>
                  </a:lnTo>
                  <a:lnTo>
                    <a:pt x="872" y="61"/>
                  </a:lnTo>
                  <a:lnTo>
                    <a:pt x="865" y="61"/>
                  </a:lnTo>
                  <a:lnTo>
                    <a:pt x="858" y="57"/>
                  </a:lnTo>
                  <a:lnTo>
                    <a:pt x="855" y="70"/>
                  </a:lnTo>
                  <a:lnTo>
                    <a:pt x="853" y="75"/>
                  </a:lnTo>
                  <a:lnTo>
                    <a:pt x="843" y="89"/>
                  </a:lnTo>
                  <a:lnTo>
                    <a:pt x="843" y="91"/>
                  </a:lnTo>
                  <a:lnTo>
                    <a:pt x="844" y="91"/>
                  </a:lnTo>
                  <a:lnTo>
                    <a:pt x="844" y="96"/>
                  </a:lnTo>
                  <a:lnTo>
                    <a:pt x="864" y="94"/>
                  </a:lnTo>
                  <a:lnTo>
                    <a:pt x="865" y="103"/>
                  </a:lnTo>
                  <a:lnTo>
                    <a:pt x="872" y="103"/>
                  </a:lnTo>
                  <a:lnTo>
                    <a:pt x="876" y="96"/>
                  </a:lnTo>
                  <a:lnTo>
                    <a:pt x="879" y="94"/>
                  </a:lnTo>
                  <a:lnTo>
                    <a:pt x="883" y="85"/>
                  </a:lnTo>
                  <a:lnTo>
                    <a:pt x="900" y="89"/>
                  </a:lnTo>
                  <a:lnTo>
                    <a:pt x="904" y="87"/>
                  </a:lnTo>
                  <a:lnTo>
                    <a:pt x="911" y="92"/>
                  </a:lnTo>
                  <a:lnTo>
                    <a:pt x="909" y="96"/>
                  </a:lnTo>
                  <a:lnTo>
                    <a:pt x="916" y="101"/>
                  </a:lnTo>
                  <a:lnTo>
                    <a:pt x="921" y="99"/>
                  </a:lnTo>
                  <a:lnTo>
                    <a:pt x="924" y="92"/>
                  </a:lnTo>
                  <a:lnTo>
                    <a:pt x="940" y="91"/>
                  </a:lnTo>
                  <a:lnTo>
                    <a:pt x="944" y="92"/>
                  </a:lnTo>
                  <a:lnTo>
                    <a:pt x="945" y="103"/>
                  </a:lnTo>
                  <a:lnTo>
                    <a:pt x="956" y="103"/>
                  </a:lnTo>
                  <a:lnTo>
                    <a:pt x="956" y="106"/>
                  </a:lnTo>
                  <a:lnTo>
                    <a:pt x="933" y="103"/>
                  </a:lnTo>
                  <a:lnTo>
                    <a:pt x="930" y="106"/>
                  </a:lnTo>
                  <a:lnTo>
                    <a:pt x="926" y="115"/>
                  </a:lnTo>
                  <a:lnTo>
                    <a:pt x="938" y="117"/>
                  </a:lnTo>
                  <a:lnTo>
                    <a:pt x="942" y="125"/>
                  </a:lnTo>
                  <a:lnTo>
                    <a:pt x="956" y="127"/>
                  </a:lnTo>
                  <a:lnTo>
                    <a:pt x="958" y="127"/>
                  </a:lnTo>
                  <a:lnTo>
                    <a:pt x="971" y="136"/>
                  </a:lnTo>
                  <a:lnTo>
                    <a:pt x="978" y="153"/>
                  </a:lnTo>
                  <a:lnTo>
                    <a:pt x="1005" y="157"/>
                  </a:lnTo>
                  <a:lnTo>
                    <a:pt x="1006" y="157"/>
                  </a:lnTo>
                  <a:lnTo>
                    <a:pt x="1022" y="158"/>
                  </a:lnTo>
                  <a:lnTo>
                    <a:pt x="1032" y="150"/>
                  </a:lnTo>
                  <a:lnTo>
                    <a:pt x="1036" y="151"/>
                  </a:lnTo>
                  <a:lnTo>
                    <a:pt x="1045" y="148"/>
                  </a:lnTo>
                  <a:lnTo>
                    <a:pt x="1046" y="148"/>
                  </a:lnTo>
                  <a:lnTo>
                    <a:pt x="1060" y="155"/>
                  </a:lnTo>
                  <a:lnTo>
                    <a:pt x="1060" y="167"/>
                  </a:lnTo>
                  <a:lnTo>
                    <a:pt x="1069" y="179"/>
                  </a:lnTo>
                  <a:lnTo>
                    <a:pt x="1079" y="183"/>
                  </a:lnTo>
                  <a:lnTo>
                    <a:pt x="1085" y="190"/>
                  </a:lnTo>
                  <a:lnTo>
                    <a:pt x="1085" y="197"/>
                  </a:lnTo>
                  <a:lnTo>
                    <a:pt x="1083" y="202"/>
                  </a:lnTo>
                  <a:lnTo>
                    <a:pt x="1086" y="202"/>
                  </a:lnTo>
                  <a:lnTo>
                    <a:pt x="1104" y="195"/>
                  </a:lnTo>
                  <a:lnTo>
                    <a:pt x="1111" y="198"/>
                  </a:lnTo>
                  <a:lnTo>
                    <a:pt x="1112" y="198"/>
                  </a:lnTo>
                  <a:lnTo>
                    <a:pt x="1123" y="198"/>
                  </a:lnTo>
                  <a:lnTo>
                    <a:pt x="1123" y="218"/>
                  </a:lnTo>
                  <a:lnTo>
                    <a:pt x="1121" y="223"/>
                  </a:lnTo>
                  <a:lnTo>
                    <a:pt x="1118" y="228"/>
                  </a:lnTo>
                  <a:lnTo>
                    <a:pt x="1121" y="232"/>
                  </a:lnTo>
                  <a:lnTo>
                    <a:pt x="1135" y="230"/>
                  </a:lnTo>
                  <a:lnTo>
                    <a:pt x="1144" y="235"/>
                  </a:lnTo>
                  <a:lnTo>
                    <a:pt x="1151" y="232"/>
                  </a:lnTo>
                  <a:lnTo>
                    <a:pt x="1170" y="251"/>
                  </a:lnTo>
                  <a:lnTo>
                    <a:pt x="1189" y="252"/>
                  </a:lnTo>
                  <a:lnTo>
                    <a:pt x="1187" y="254"/>
                  </a:lnTo>
                  <a:lnTo>
                    <a:pt x="1180" y="256"/>
                  </a:lnTo>
                  <a:lnTo>
                    <a:pt x="1177" y="261"/>
                  </a:lnTo>
                  <a:lnTo>
                    <a:pt x="1175" y="275"/>
                  </a:lnTo>
                  <a:lnTo>
                    <a:pt x="1180" y="280"/>
                  </a:lnTo>
                  <a:lnTo>
                    <a:pt x="1179" y="293"/>
                  </a:lnTo>
                  <a:lnTo>
                    <a:pt x="1180" y="308"/>
                  </a:lnTo>
                  <a:lnTo>
                    <a:pt x="1186" y="327"/>
                  </a:lnTo>
                  <a:lnTo>
                    <a:pt x="1172" y="329"/>
                  </a:lnTo>
                  <a:lnTo>
                    <a:pt x="1165" y="327"/>
                  </a:lnTo>
                  <a:lnTo>
                    <a:pt x="1165" y="326"/>
                  </a:lnTo>
                  <a:lnTo>
                    <a:pt x="1163" y="338"/>
                  </a:lnTo>
                  <a:lnTo>
                    <a:pt x="1165" y="346"/>
                  </a:lnTo>
                  <a:lnTo>
                    <a:pt x="1159" y="353"/>
                  </a:lnTo>
                  <a:lnTo>
                    <a:pt x="1153" y="355"/>
                  </a:lnTo>
                  <a:lnTo>
                    <a:pt x="1158" y="360"/>
                  </a:lnTo>
                  <a:lnTo>
                    <a:pt x="1159" y="366"/>
                  </a:lnTo>
                  <a:lnTo>
                    <a:pt x="1153" y="374"/>
                  </a:lnTo>
                  <a:lnTo>
                    <a:pt x="1153" y="380"/>
                  </a:lnTo>
                  <a:lnTo>
                    <a:pt x="1154" y="385"/>
                  </a:lnTo>
                  <a:lnTo>
                    <a:pt x="1159" y="388"/>
                  </a:lnTo>
                  <a:lnTo>
                    <a:pt x="1159" y="397"/>
                  </a:lnTo>
                  <a:lnTo>
                    <a:pt x="1153" y="400"/>
                  </a:lnTo>
                  <a:lnTo>
                    <a:pt x="1154" y="407"/>
                  </a:lnTo>
                  <a:lnTo>
                    <a:pt x="1144" y="409"/>
                  </a:lnTo>
                  <a:lnTo>
                    <a:pt x="1144" y="411"/>
                  </a:lnTo>
                  <a:lnTo>
                    <a:pt x="1144" y="423"/>
                  </a:lnTo>
                  <a:lnTo>
                    <a:pt x="1147" y="427"/>
                  </a:lnTo>
                  <a:lnTo>
                    <a:pt x="1151" y="435"/>
                  </a:lnTo>
                  <a:lnTo>
                    <a:pt x="1146" y="451"/>
                  </a:lnTo>
                  <a:lnTo>
                    <a:pt x="1133" y="454"/>
                  </a:lnTo>
                  <a:lnTo>
                    <a:pt x="1133" y="461"/>
                  </a:lnTo>
                  <a:lnTo>
                    <a:pt x="1147" y="456"/>
                  </a:lnTo>
                  <a:lnTo>
                    <a:pt x="1151" y="458"/>
                  </a:lnTo>
                  <a:lnTo>
                    <a:pt x="1161" y="468"/>
                  </a:lnTo>
                  <a:lnTo>
                    <a:pt x="1149" y="479"/>
                  </a:lnTo>
                  <a:lnTo>
                    <a:pt x="1135" y="484"/>
                  </a:lnTo>
                  <a:lnTo>
                    <a:pt x="1132" y="482"/>
                  </a:lnTo>
                  <a:lnTo>
                    <a:pt x="1123" y="494"/>
                  </a:lnTo>
                  <a:lnTo>
                    <a:pt x="1123" y="503"/>
                  </a:lnTo>
                  <a:lnTo>
                    <a:pt x="1114" y="512"/>
                  </a:lnTo>
                  <a:lnTo>
                    <a:pt x="1097" y="500"/>
                  </a:lnTo>
                  <a:lnTo>
                    <a:pt x="1097" y="496"/>
                  </a:lnTo>
                  <a:lnTo>
                    <a:pt x="1102" y="494"/>
                  </a:lnTo>
                  <a:lnTo>
                    <a:pt x="1090" y="494"/>
                  </a:lnTo>
                  <a:lnTo>
                    <a:pt x="1059" y="510"/>
                  </a:lnTo>
                  <a:lnTo>
                    <a:pt x="1059" y="512"/>
                  </a:lnTo>
                  <a:lnTo>
                    <a:pt x="1052" y="528"/>
                  </a:lnTo>
                  <a:lnTo>
                    <a:pt x="1041" y="533"/>
                  </a:lnTo>
                  <a:lnTo>
                    <a:pt x="1038" y="535"/>
                  </a:lnTo>
                  <a:lnTo>
                    <a:pt x="1036" y="547"/>
                  </a:lnTo>
                  <a:lnTo>
                    <a:pt x="1039" y="561"/>
                  </a:lnTo>
                  <a:lnTo>
                    <a:pt x="1045" y="562"/>
                  </a:lnTo>
                  <a:lnTo>
                    <a:pt x="1045" y="557"/>
                  </a:lnTo>
                  <a:lnTo>
                    <a:pt x="1048" y="552"/>
                  </a:lnTo>
                  <a:lnTo>
                    <a:pt x="1064" y="550"/>
                  </a:lnTo>
                  <a:lnTo>
                    <a:pt x="1081" y="562"/>
                  </a:lnTo>
                  <a:lnTo>
                    <a:pt x="1055" y="573"/>
                  </a:lnTo>
                  <a:lnTo>
                    <a:pt x="1052" y="571"/>
                  </a:lnTo>
                  <a:lnTo>
                    <a:pt x="1050" y="568"/>
                  </a:lnTo>
                  <a:lnTo>
                    <a:pt x="1046" y="582"/>
                  </a:lnTo>
                  <a:lnTo>
                    <a:pt x="1060" y="585"/>
                  </a:lnTo>
                  <a:lnTo>
                    <a:pt x="1072" y="602"/>
                  </a:lnTo>
                  <a:lnTo>
                    <a:pt x="1057" y="608"/>
                  </a:lnTo>
                  <a:lnTo>
                    <a:pt x="1036" y="601"/>
                  </a:lnTo>
                  <a:lnTo>
                    <a:pt x="1039" y="602"/>
                  </a:lnTo>
                  <a:lnTo>
                    <a:pt x="1041" y="609"/>
                  </a:lnTo>
                  <a:lnTo>
                    <a:pt x="1069" y="616"/>
                  </a:lnTo>
                  <a:lnTo>
                    <a:pt x="1060" y="623"/>
                  </a:lnTo>
                  <a:lnTo>
                    <a:pt x="1048" y="625"/>
                  </a:lnTo>
                  <a:lnTo>
                    <a:pt x="1050" y="625"/>
                  </a:lnTo>
                  <a:lnTo>
                    <a:pt x="1053" y="627"/>
                  </a:lnTo>
                  <a:lnTo>
                    <a:pt x="1055" y="632"/>
                  </a:lnTo>
                  <a:lnTo>
                    <a:pt x="1067" y="632"/>
                  </a:lnTo>
                  <a:lnTo>
                    <a:pt x="1076" y="625"/>
                  </a:lnTo>
                  <a:lnTo>
                    <a:pt x="1081" y="627"/>
                  </a:lnTo>
                  <a:lnTo>
                    <a:pt x="1081" y="634"/>
                  </a:lnTo>
                  <a:lnTo>
                    <a:pt x="1088" y="634"/>
                  </a:lnTo>
                  <a:lnTo>
                    <a:pt x="1099" y="636"/>
                  </a:lnTo>
                  <a:lnTo>
                    <a:pt x="1099" y="644"/>
                  </a:lnTo>
                  <a:lnTo>
                    <a:pt x="1092" y="649"/>
                  </a:lnTo>
                  <a:lnTo>
                    <a:pt x="1095" y="667"/>
                  </a:lnTo>
                  <a:lnTo>
                    <a:pt x="1093" y="669"/>
                  </a:lnTo>
                  <a:lnTo>
                    <a:pt x="1090" y="676"/>
                  </a:lnTo>
                  <a:lnTo>
                    <a:pt x="1083" y="679"/>
                  </a:lnTo>
                  <a:lnTo>
                    <a:pt x="1086" y="693"/>
                  </a:lnTo>
                  <a:lnTo>
                    <a:pt x="1081" y="710"/>
                  </a:lnTo>
                  <a:lnTo>
                    <a:pt x="1083" y="710"/>
                  </a:lnTo>
                  <a:lnTo>
                    <a:pt x="1086" y="714"/>
                  </a:lnTo>
                  <a:lnTo>
                    <a:pt x="1100" y="731"/>
                  </a:lnTo>
                  <a:lnTo>
                    <a:pt x="1107" y="743"/>
                  </a:lnTo>
                  <a:lnTo>
                    <a:pt x="1099" y="771"/>
                  </a:lnTo>
                  <a:lnTo>
                    <a:pt x="1092" y="775"/>
                  </a:lnTo>
                  <a:lnTo>
                    <a:pt x="1086" y="780"/>
                  </a:lnTo>
                  <a:lnTo>
                    <a:pt x="1086" y="794"/>
                  </a:lnTo>
                  <a:lnTo>
                    <a:pt x="1083" y="801"/>
                  </a:lnTo>
                  <a:lnTo>
                    <a:pt x="1083" y="806"/>
                  </a:lnTo>
                  <a:lnTo>
                    <a:pt x="1090" y="811"/>
                  </a:lnTo>
                  <a:lnTo>
                    <a:pt x="1093" y="815"/>
                  </a:lnTo>
                  <a:lnTo>
                    <a:pt x="1099" y="822"/>
                  </a:lnTo>
                  <a:lnTo>
                    <a:pt x="1093" y="827"/>
                  </a:lnTo>
                  <a:lnTo>
                    <a:pt x="1092" y="836"/>
                  </a:lnTo>
                  <a:lnTo>
                    <a:pt x="1092" y="850"/>
                  </a:lnTo>
                  <a:lnTo>
                    <a:pt x="1095" y="853"/>
                  </a:lnTo>
                  <a:lnTo>
                    <a:pt x="1104" y="871"/>
                  </a:lnTo>
                  <a:lnTo>
                    <a:pt x="1112" y="874"/>
                  </a:lnTo>
                  <a:lnTo>
                    <a:pt x="1102" y="874"/>
                  </a:lnTo>
                  <a:lnTo>
                    <a:pt x="1093" y="884"/>
                  </a:lnTo>
                  <a:lnTo>
                    <a:pt x="1088" y="898"/>
                  </a:lnTo>
                  <a:lnTo>
                    <a:pt x="1086" y="902"/>
                  </a:lnTo>
                  <a:lnTo>
                    <a:pt x="1090" y="902"/>
                  </a:lnTo>
                  <a:lnTo>
                    <a:pt x="1088" y="907"/>
                  </a:lnTo>
                  <a:lnTo>
                    <a:pt x="1085" y="911"/>
                  </a:lnTo>
                  <a:lnTo>
                    <a:pt x="1083" y="918"/>
                  </a:lnTo>
                  <a:lnTo>
                    <a:pt x="1086" y="930"/>
                  </a:lnTo>
                  <a:lnTo>
                    <a:pt x="1093" y="937"/>
                  </a:lnTo>
                  <a:lnTo>
                    <a:pt x="1095" y="940"/>
                  </a:lnTo>
                  <a:lnTo>
                    <a:pt x="1095" y="944"/>
                  </a:lnTo>
                  <a:lnTo>
                    <a:pt x="1092" y="944"/>
                  </a:lnTo>
                  <a:lnTo>
                    <a:pt x="1107" y="954"/>
                  </a:lnTo>
                  <a:lnTo>
                    <a:pt x="1107" y="965"/>
                  </a:lnTo>
                  <a:lnTo>
                    <a:pt x="1095" y="973"/>
                  </a:lnTo>
                  <a:lnTo>
                    <a:pt x="1102" y="979"/>
                  </a:lnTo>
                  <a:lnTo>
                    <a:pt x="1097" y="980"/>
                  </a:lnTo>
                  <a:lnTo>
                    <a:pt x="1093" y="980"/>
                  </a:lnTo>
                  <a:lnTo>
                    <a:pt x="1088" y="991"/>
                  </a:lnTo>
                  <a:lnTo>
                    <a:pt x="1085" y="999"/>
                  </a:lnTo>
                  <a:lnTo>
                    <a:pt x="1088" y="1006"/>
                  </a:lnTo>
                  <a:lnTo>
                    <a:pt x="1086" y="1012"/>
                  </a:lnTo>
                  <a:lnTo>
                    <a:pt x="1069" y="1013"/>
                  </a:lnTo>
                  <a:lnTo>
                    <a:pt x="1046" y="1027"/>
                  </a:lnTo>
                  <a:lnTo>
                    <a:pt x="1043" y="1041"/>
                  </a:lnTo>
                  <a:lnTo>
                    <a:pt x="1046" y="1050"/>
                  </a:lnTo>
                  <a:lnTo>
                    <a:pt x="1055" y="1052"/>
                  </a:lnTo>
                  <a:lnTo>
                    <a:pt x="1055" y="1055"/>
                  </a:lnTo>
                  <a:lnTo>
                    <a:pt x="1050" y="1060"/>
                  </a:lnTo>
                  <a:lnTo>
                    <a:pt x="1048" y="1067"/>
                  </a:lnTo>
                  <a:lnTo>
                    <a:pt x="1034" y="1069"/>
                  </a:lnTo>
                  <a:lnTo>
                    <a:pt x="1025" y="1066"/>
                  </a:lnTo>
                  <a:lnTo>
                    <a:pt x="1022" y="1066"/>
                  </a:lnTo>
                  <a:lnTo>
                    <a:pt x="1029" y="1093"/>
                  </a:lnTo>
                  <a:lnTo>
                    <a:pt x="1031" y="1092"/>
                  </a:lnTo>
                  <a:lnTo>
                    <a:pt x="1050" y="1095"/>
                  </a:lnTo>
                  <a:lnTo>
                    <a:pt x="1038" y="1104"/>
                  </a:lnTo>
                  <a:lnTo>
                    <a:pt x="1043" y="1111"/>
                  </a:lnTo>
                  <a:lnTo>
                    <a:pt x="1043" y="1113"/>
                  </a:lnTo>
                  <a:lnTo>
                    <a:pt x="1029" y="1107"/>
                  </a:lnTo>
                  <a:lnTo>
                    <a:pt x="1024" y="1111"/>
                  </a:lnTo>
                  <a:lnTo>
                    <a:pt x="1029" y="1113"/>
                  </a:lnTo>
                  <a:lnTo>
                    <a:pt x="1029" y="1121"/>
                  </a:lnTo>
                  <a:lnTo>
                    <a:pt x="1020" y="1118"/>
                  </a:lnTo>
                  <a:lnTo>
                    <a:pt x="1013" y="1125"/>
                  </a:lnTo>
                  <a:lnTo>
                    <a:pt x="1015" y="1125"/>
                  </a:lnTo>
                  <a:lnTo>
                    <a:pt x="1015" y="1128"/>
                  </a:lnTo>
                  <a:lnTo>
                    <a:pt x="1012" y="1130"/>
                  </a:lnTo>
                  <a:lnTo>
                    <a:pt x="1013" y="1140"/>
                  </a:lnTo>
                  <a:lnTo>
                    <a:pt x="1018" y="1149"/>
                  </a:lnTo>
                  <a:lnTo>
                    <a:pt x="1031" y="1156"/>
                  </a:lnTo>
                  <a:lnTo>
                    <a:pt x="1029" y="1163"/>
                  </a:lnTo>
                  <a:lnTo>
                    <a:pt x="1034" y="1174"/>
                  </a:lnTo>
                  <a:lnTo>
                    <a:pt x="1032" y="1175"/>
                  </a:lnTo>
                  <a:lnTo>
                    <a:pt x="1015" y="1175"/>
                  </a:lnTo>
                  <a:lnTo>
                    <a:pt x="1010" y="1182"/>
                  </a:lnTo>
                  <a:lnTo>
                    <a:pt x="1008" y="1187"/>
                  </a:lnTo>
                  <a:lnTo>
                    <a:pt x="1010" y="1203"/>
                  </a:lnTo>
                  <a:lnTo>
                    <a:pt x="1001" y="1208"/>
                  </a:lnTo>
                  <a:lnTo>
                    <a:pt x="1010" y="1210"/>
                  </a:lnTo>
                  <a:lnTo>
                    <a:pt x="1006" y="1217"/>
                  </a:lnTo>
                  <a:lnTo>
                    <a:pt x="1001" y="1214"/>
                  </a:lnTo>
                  <a:lnTo>
                    <a:pt x="999" y="1210"/>
                  </a:lnTo>
                  <a:lnTo>
                    <a:pt x="989" y="1215"/>
                  </a:lnTo>
                  <a:lnTo>
                    <a:pt x="970" y="1229"/>
                  </a:lnTo>
                  <a:lnTo>
                    <a:pt x="954" y="1243"/>
                  </a:lnTo>
                  <a:lnTo>
                    <a:pt x="952" y="1238"/>
                  </a:lnTo>
                  <a:lnTo>
                    <a:pt x="928" y="1226"/>
                  </a:lnTo>
                  <a:lnTo>
                    <a:pt x="923" y="1226"/>
                  </a:lnTo>
                  <a:lnTo>
                    <a:pt x="921" y="1229"/>
                  </a:lnTo>
                  <a:lnTo>
                    <a:pt x="930" y="1234"/>
                  </a:lnTo>
                  <a:lnTo>
                    <a:pt x="919" y="1254"/>
                  </a:lnTo>
                  <a:lnTo>
                    <a:pt x="923" y="1261"/>
                  </a:lnTo>
                  <a:lnTo>
                    <a:pt x="924" y="1276"/>
                  </a:lnTo>
                  <a:lnTo>
                    <a:pt x="909" y="1280"/>
                  </a:lnTo>
                  <a:lnTo>
                    <a:pt x="912" y="1292"/>
                  </a:lnTo>
                  <a:lnTo>
                    <a:pt x="923" y="1301"/>
                  </a:lnTo>
                  <a:lnTo>
                    <a:pt x="923" y="1306"/>
                  </a:lnTo>
                  <a:lnTo>
                    <a:pt x="919" y="1311"/>
                  </a:lnTo>
                  <a:lnTo>
                    <a:pt x="928" y="1325"/>
                  </a:lnTo>
                  <a:lnTo>
                    <a:pt x="928" y="1332"/>
                  </a:lnTo>
                  <a:lnTo>
                    <a:pt x="928" y="1335"/>
                  </a:lnTo>
                  <a:lnTo>
                    <a:pt x="924" y="1344"/>
                  </a:lnTo>
                  <a:lnTo>
                    <a:pt x="909" y="1358"/>
                  </a:lnTo>
                  <a:lnTo>
                    <a:pt x="898" y="1348"/>
                  </a:lnTo>
                  <a:lnTo>
                    <a:pt x="884" y="1363"/>
                  </a:lnTo>
                  <a:lnTo>
                    <a:pt x="884" y="1370"/>
                  </a:lnTo>
                  <a:lnTo>
                    <a:pt x="870" y="1388"/>
                  </a:lnTo>
                  <a:lnTo>
                    <a:pt x="874" y="1391"/>
                  </a:lnTo>
                  <a:lnTo>
                    <a:pt x="870" y="1396"/>
                  </a:lnTo>
                  <a:lnTo>
                    <a:pt x="865" y="1412"/>
                  </a:lnTo>
                  <a:lnTo>
                    <a:pt x="862" y="1428"/>
                  </a:lnTo>
                  <a:lnTo>
                    <a:pt x="874" y="1436"/>
                  </a:lnTo>
                  <a:lnTo>
                    <a:pt x="874" y="1452"/>
                  </a:lnTo>
                  <a:lnTo>
                    <a:pt x="855" y="1442"/>
                  </a:lnTo>
                  <a:lnTo>
                    <a:pt x="844" y="1449"/>
                  </a:lnTo>
                  <a:lnTo>
                    <a:pt x="837" y="1447"/>
                  </a:lnTo>
                  <a:lnTo>
                    <a:pt x="836" y="1457"/>
                  </a:lnTo>
                  <a:lnTo>
                    <a:pt x="836" y="1475"/>
                  </a:lnTo>
                  <a:lnTo>
                    <a:pt x="836" y="1482"/>
                  </a:lnTo>
                  <a:lnTo>
                    <a:pt x="820" y="1476"/>
                  </a:lnTo>
                  <a:lnTo>
                    <a:pt x="815" y="1473"/>
                  </a:lnTo>
                  <a:lnTo>
                    <a:pt x="815" y="1468"/>
                  </a:lnTo>
                  <a:lnTo>
                    <a:pt x="803" y="1463"/>
                  </a:lnTo>
                  <a:lnTo>
                    <a:pt x="797" y="1456"/>
                  </a:lnTo>
                  <a:lnTo>
                    <a:pt x="783" y="1447"/>
                  </a:lnTo>
                  <a:lnTo>
                    <a:pt x="775" y="1440"/>
                  </a:lnTo>
                  <a:lnTo>
                    <a:pt x="770" y="1438"/>
                  </a:lnTo>
                  <a:lnTo>
                    <a:pt x="770" y="1433"/>
                  </a:lnTo>
                  <a:lnTo>
                    <a:pt x="763" y="1428"/>
                  </a:lnTo>
                  <a:lnTo>
                    <a:pt x="752" y="1417"/>
                  </a:lnTo>
                  <a:lnTo>
                    <a:pt x="752" y="1409"/>
                  </a:lnTo>
                  <a:lnTo>
                    <a:pt x="759" y="1398"/>
                  </a:lnTo>
                  <a:lnTo>
                    <a:pt x="757" y="1393"/>
                  </a:lnTo>
                  <a:lnTo>
                    <a:pt x="754" y="1388"/>
                  </a:lnTo>
                  <a:lnTo>
                    <a:pt x="752" y="1381"/>
                  </a:lnTo>
                  <a:lnTo>
                    <a:pt x="756" y="1372"/>
                  </a:lnTo>
                  <a:lnTo>
                    <a:pt x="754" y="1356"/>
                  </a:lnTo>
                  <a:lnTo>
                    <a:pt x="750" y="1351"/>
                  </a:lnTo>
                  <a:lnTo>
                    <a:pt x="752" y="1337"/>
                  </a:lnTo>
                  <a:lnTo>
                    <a:pt x="736" y="1327"/>
                  </a:lnTo>
                  <a:lnTo>
                    <a:pt x="731" y="1315"/>
                  </a:lnTo>
                  <a:lnTo>
                    <a:pt x="714" y="1294"/>
                  </a:lnTo>
                  <a:lnTo>
                    <a:pt x="712" y="1287"/>
                  </a:lnTo>
                  <a:lnTo>
                    <a:pt x="688" y="1264"/>
                  </a:lnTo>
                  <a:lnTo>
                    <a:pt x="663" y="1241"/>
                  </a:lnTo>
                  <a:lnTo>
                    <a:pt x="625" y="1248"/>
                  </a:lnTo>
                  <a:lnTo>
                    <a:pt x="599" y="1234"/>
                  </a:lnTo>
                  <a:lnTo>
                    <a:pt x="573" y="1205"/>
                  </a:lnTo>
                  <a:lnTo>
                    <a:pt x="580" y="1180"/>
                  </a:lnTo>
                  <a:lnTo>
                    <a:pt x="576" y="1168"/>
                  </a:lnTo>
                  <a:lnTo>
                    <a:pt x="569" y="1167"/>
                  </a:lnTo>
                  <a:lnTo>
                    <a:pt x="557" y="1153"/>
                  </a:lnTo>
                  <a:lnTo>
                    <a:pt x="543" y="1137"/>
                  </a:lnTo>
                  <a:lnTo>
                    <a:pt x="529" y="1127"/>
                  </a:lnTo>
                  <a:lnTo>
                    <a:pt x="533" y="1114"/>
                  </a:lnTo>
                  <a:lnTo>
                    <a:pt x="533" y="1107"/>
                  </a:lnTo>
                  <a:lnTo>
                    <a:pt x="517" y="1099"/>
                  </a:lnTo>
                  <a:lnTo>
                    <a:pt x="512" y="1092"/>
                  </a:lnTo>
                  <a:lnTo>
                    <a:pt x="514" y="1088"/>
                  </a:lnTo>
                  <a:lnTo>
                    <a:pt x="514" y="1083"/>
                  </a:lnTo>
                  <a:lnTo>
                    <a:pt x="508" y="1069"/>
                  </a:lnTo>
                  <a:lnTo>
                    <a:pt x="501" y="1071"/>
                  </a:lnTo>
                  <a:lnTo>
                    <a:pt x="493" y="1064"/>
                  </a:lnTo>
                  <a:lnTo>
                    <a:pt x="491" y="1060"/>
                  </a:lnTo>
                  <a:lnTo>
                    <a:pt x="489" y="1048"/>
                  </a:lnTo>
                  <a:lnTo>
                    <a:pt x="472" y="1045"/>
                  </a:lnTo>
                  <a:lnTo>
                    <a:pt x="467" y="1026"/>
                  </a:lnTo>
                  <a:lnTo>
                    <a:pt x="470" y="1019"/>
                  </a:lnTo>
                  <a:lnTo>
                    <a:pt x="472" y="1010"/>
                  </a:lnTo>
                  <a:lnTo>
                    <a:pt x="472" y="994"/>
                  </a:lnTo>
                  <a:lnTo>
                    <a:pt x="454" y="991"/>
                  </a:lnTo>
                  <a:lnTo>
                    <a:pt x="451" y="982"/>
                  </a:lnTo>
                  <a:lnTo>
                    <a:pt x="428" y="952"/>
                  </a:lnTo>
                  <a:lnTo>
                    <a:pt x="416" y="949"/>
                  </a:lnTo>
                  <a:lnTo>
                    <a:pt x="404" y="938"/>
                  </a:lnTo>
                  <a:lnTo>
                    <a:pt x="385" y="937"/>
                  </a:lnTo>
                  <a:lnTo>
                    <a:pt x="380" y="935"/>
                  </a:lnTo>
                  <a:lnTo>
                    <a:pt x="369" y="928"/>
                  </a:lnTo>
                  <a:lnTo>
                    <a:pt x="353" y="926"/>
                  </a:lnTo>
                  <a:lnTo>
                    <a:pt x="353" y="935"/>
                  </a:lnTo>
                  <a:lnTo>
                    <a:pt x="359" y="949"/>
                  </a:lnTo>
                  <a:lnTo>
                    <a:pt x="357" y="949"/>
                  </a:lnTo>
                  <a:lnTo>
                    <a:pt x="329" y="940"/>
                  </a:lnTo>
                  <a:lnTo>
                    <a:pt x="317" y="935"/>
                  </a:lnTo>
                  <a:lnTo>
                    <a:pt x="308" y="935"/>
                  </a:lnTo>
                  <a:lnTo>
                    <a:pt x="275" y="926"/>
                  </a:lnTo>
                  <a:lnTo>
                    <a:pt x="268" y="923"/>
                  </a:lnTo>
                  <a:lnTo>
                    <a:pt x="270" y="912"/>
                  </a:lnTo>
                  <a:lnTo>
                    <a:pt x="273" y="909"/>
                  </a:lnTo>
                  <a:lnTo>
                    <a:pt x="268" y="902"/>
                  </a:lnTo>
                  <a:lnTo>
                    <a:pt x="261" y="900"/>
                  </a:lnTo>
                  <a:lnTo>
                    <a:pt x="254" y="886"/>
                  </a:lnTo>
                  <a:lnTo>
                    <a:pt x="258" y="878"/>
                  </a:lnTo>
                  <a:lnTo>
                    <a:pt x="256" y="862"/>
                  </a:lnTo>
                  <a:lnTo>
                    <a:pt x="237" y="841"/>
                  </a:lnTo>
                  <a:lnTo>
                    <a:pt x="223" y="834"/>
                  </a:lnTo>
                  <a:lnTo>
                    <a:pt x="219" y="820"/>
                  </a:lnTo>
                  <a:lnTo>
                    <a:pt x="195" y="817"/>
                  </a:lnTo>
                  <a:lnTo>
                    <a:pt x="176" y="804"/>
                  </a:lnTo>
                  <a:lnTo>
                    <a:pt x="178" y="792"/>
                  </a:lnTo>
                  <a:lnTo>
                    <a:pt x="179" y="785"/>
                  </a:lnTo>
                  <a:lnTo>
                    <a:pt x="174" y="761"/>
                  </a:lnTo>
                  <a:lnTo>
                    <a:pt x="162" y="750"/>
                  </a:lnTo>
                  <a:lnTo>
                    <a:pt x="167" y="742"/>
                  </a:lnTo>
                  <a:lnTo>
                    <a:pt x="171" y="721"/>
                  </a:lnTo>
                  <a:lnTo>
                    <a:pt x="174" y="700"/>
                  </a:lnTo>
                  <a:lnTo>
                    <a:pt x="176" y="691"/>
                  </a:lnTo>
                  <a:lnTo>
                    <a:pt x="174" y="688"/>
                  </a:lnTo>
                  <a:lnTo>
                    <a:pt x="167" y="681"/>
                  </a:lnTo>
                  <a:lnTo>
                    <a:pt x="162" y="686"/>
                  </a:lnTo>
                  <a:lnTo>
                    <a:pt x="151" y="683"/>
                  </a:lnTo>
                  <a:lnTo>
                    <a:pt x="132" y="669"/>
                  </a:lnTo>
                  <a:lnTo>
                    <a:pt x="136" y="665"/>
                  </a:lnTo>
                  <a:lnTo>
                    <a:pt x="132" y="660"/>
                  </a:lnTo>
                  <a:lnTo>
                    <a:pt x="122" y="639"/>
                  </a:lnTo>
                  <a:lnTo>
                    <a:pt x="122" y="627"/>
                  </a:lnTo>
                  <a:lnTo>
                    <a:pt x="127" y="608"/>
                  </a:lnTo>
                  <a:lnTo>
                    <a:pt x="118" y="594"/>
                  </a:lnTo>
                  <a:lnTo>
                    <a:pt x="118" y="576"/>
                  </a:lnTo>
                  <a:lnTo>
                    <a:pt x="117" y="564"/>
                  </a:lnTo>
                  <a:lnTo>
                    <a:pt x="106" y="561"/>
                  </a:lnTo>
                  <a:lnTo>
                    <a:pt x="91" y="564"/>
                  </a:lnTo>
                  <a:lnTo>
                    <a:pt x="91" y="559"/>
                  </a:lnTo>
                  <a:lnTo>
                    <a:pt x="96" y="554"/>
                  </a:lnTo>
                  <a:lnTo>
                    <a:pt x="87" y="550"/>
                  </a:lnTo>
                  <a:lnTo>
                    <a:pt x="87" y="543"/>
                  </a:lnTo>
                  <a:lnTo>
                    <a:pt x="92" y="519"/>
                  </a:lnTo>
                  <a:lnTo>
                    <a:pt x="97" y="501"/>
                  </a:lnTo>
                  <a:lnTo>
                    <a:pt x="92" y="477"/>
                  </a:lnTo>
                  <a:lnTo>
                    <a:pt x="63" y="472"/>
                  </a:lnTo>
                  <a:lnTo>
                    <a:pt x="63" y="468"/>
                  </a:lnTo>
                  <a:lnTo>
                    <a:pt x="59" y="463"/>
                  </a:lnTo>
                  <a:lnTo>
                    <a:pt x="30" y="449"/>
                  </a:lnTo>
                  <a:lnTo>
                    <a:pt x="21" y="427"/>
                  </a:lnTo>
                  <a:lnTo>
                    <a:pt x="19" y="414"/>
                  </a:lnTo>
                  <a:lnTo>
                    <a:pt x="9" y="411"/>
                  </a:lnTo>
                  <a:lnTo>
                    <a:pt x="3" y="395"/>
                  </a:lnTo>
                  <a:lnTo>
                    <a:pt x="3" y="392"/>
                  </a:lnTo>
                  <a:lnTo>
                    <a:pt x="0" y="383"/>
                  </a:lnTo>
                  <a:lnTo>
                    <a:pt x="2" y="378"/>
                  </a:lnTo>
                  <a:lnTo>
                    <a:pt x="5" y="373"/>
                  </a:lnTo>
                  <a:lnTo>
                    <a:pt x="63" y="348"/>
                  </a:lnTo>
                  <a:lnTo>
                    <a:pt x="64" y="345"/>
                  </a:lnTo>
                  <a:lnTo>
                    <a:pt x="64" y="340"/>
                  </a:lnTo>
                  <a:lnTo>
                    <a:pt x="63" y="331"/>
                  </a:lnTo>
                  <a:lnTo>
                    <a:pt x="59" y="317"/>
                  </a:lnTo>
                  <a:lnTo>
                    <a:pt x="59" y="315"/>
                  </a:lnTo>
                  <a:lnTo>
                    <a:pt x="66" y="312"/>
                  </a:lnTo>
                  <a:lnTo>
                    <a:pt x="68" y="306"/>
                  </a:lnTo>
                  <a:lnTo>
                    <a:pt x="70" y="298"/>
                  </a:lnTo>
                  <a:lnTo>
                    <a:pt x="68" y="287"/>
                  </a:lnTo>
                  <a:lnTo>
                    <a:pt x="77" y="279"/>
                  </a:lnTo>
                  <a:lnTo>
                    <a:pt x="80" y="279"/>
                  </a:lnTo>
                  <a:lnTo>
                    <a:pt x="89" y="284"/>
                  </a:lnTo>
                  <a:lnTo>
                    <a:pt x="91" y="259"/>
                  </a:lnTo>
                  <a:lnTo>
                    <a:pt x="101" y="259"/>
                  </a:lnTo>
                  <a:lnTo>
                    <a:pt x="106" y="251"/>
                  </a:lnTo>
                  <a:lnTo>
                    <a:pt x="113" y="230"/>
                  </a:lnTo>
                  <a:lnTo>
                    <a:pt x="129" y="219"/>
                  </a:lnTo>
                  <a:lnTo>
                    <a:pt x="139" y="202"/>
                  </a:lnTo>
                  <a:lnTo>
                    <a:pt x="141" y="202"/>
                  </a:lnTo>
                  <a:lnTo>
                    <a:pt x="150" y="207"/>
                  </a:lnTo>
                  <a:lnTo>
                    <a:pt x="165" y="207"/>
                  </a:lnTo>
                  <a:lnTo>
                    <a:pt x="174" y="221"/>
                  </a:lnTo>
                  <a:lnTo>
                    <a:pt x="179" y="212"/>
                  </a:lnTo>
                  <a:lnTo>
                    <a:pt x="188" y="214"/>
                  </a:lnTo>
                  <a:lnTo>
                    <a:pt x="188" y="205"/>
                  </a:lnTo>
                  <a:lnTo>
                    <a:pt x="192" y="200"/>
                  </a:lnTo>
                  <a:lnTo>
                    <a:pt x="198" y="200"/>
                  </a:lnTo>
                  <a:lnTo>
                    <a:pt x="197" y="198"/>
                  </a:lnTo>
                  <a:lnTo>
                    <a:pt x="221" y="195"/>
                  </a:lnTo>
                  <a:lnTo>
                    <a:pt x="233" y="204"/>
                  </a:lnTo>
                  <a:lnTo>
                    <a:pt x="235" y="228"/>
                  </a:lnTo>
                  <a:lnTo>
                    <a:pt x="245" y="228"/>
                  </a:lnTo>
                  <a:lnTo>
                    <a:pt x="245" y="225"/>
                  </a:lnTo>
                  <a:lnTo>
                    <a:pt x="245" y="212"/>
                  </a:lnTo>
                  <a:lnTo>
                    <a:pt x="240" y="207"/>
                  </a:lnTo>
                  <a:lnTo>
                    <a:pt x="258" y="202"/>
                  </a:lnTo>
                  <a:lnTo>
                    <a:pt x="273" y="204"/>
                  </a:lnTo>
                  <a:lnTo>
                    <a:pt x="272" y="195"/>
                  </a:lnTo>
                  <a:lnTo>
                    <a:pt x="266" y="186"/>
                  </a:lnTo>
                  <a:lnTo>
                    <a:pt x="279" y="193"/>
                  </a:lnTo>
                  <a:lnTo>
                    <a:pt x="287" y="192"/>
                  </a:lnTo>
                  <a:lnTo>
                    <a:pt x="299" y="181"/>
                  </a:lnTo>
                  <a:lnTo>
                    <a:pt x="310" y="185"/>
                  </a:lnTo>
                  <a:lnTo>
                    <a:pt x="317" y="179"/>
                  </a:lnTo>
                  <a:lnTo>
                    <a:pt x="324" y="186"/>
                  </a:lnTo>
                  <a:lnTo>
                    <a:pt x="339" y="178"/>
                  </a:lnTo>
                  <a:lnTo>
                    <a:pt x="336" y="176"/>
                  </a:lnTo>
                  <a:lnTo>
                    <a:pt x="338" y="174"/>
                  </a:lnTo>
                  <a:lnTo>
                    <a:pt x="343" y="176"/>
                  </a:lnTo>
                  <a:lnTo>
                    <a:pt x="353" y="176"/>
                  </a:lnTo>
                  <a:lnTo>
                    <a:pt x="359" y="178"/>
                  </a:lnTo>
                  <a:lnTo>
                    <a:pt x="359" y="183"/>
                  </a:lnTo>
                  <a:lnTo>
                    <a:pt x="362" y="188"/>
                  </a:lnTo>
                  <a:lnTo>
                    <a:pt x="378" y="185"/>
                  </a:lnTo>
                  <a:lnTo>
                    <a:pt x="385" y="198"/>
                  </a:lnTo>
                  <a:lnTo>
                    <a:pt x="390" y="198"/>
                  </a:lnTo>
                  <a:lnTo>
                    <a:pt x="402" y="195"/>
                  </a:lnTo>
                  <a:lnTo>
                    <a:pt x="407" y="198"/>
                  </a:lnTo>
                  <a:lnTo>
                    <a:pt x="420" y="188"/>
                  </a:lnTo>
                  <a:lnTo>
                    <a:pt x="432" y="192"/>
                  </a:lnTo>
                  <a:lnTo>
                    <a:pt x="432" y="197"/>
                  </a:lnTo>
                  <a:lnTo>
                    <a:pt x="444" y="207"/>
                  </a:lnTo>
                  <a:lnTo>
                    <a:pt x="449" y="207"/>
                  </a:lnTo>
                  <a:lnTo>
                    <a:pt x="447" y="200"/>
                  </a:lnTo>
                  <a:lnTo>
                    <a:pt x="460" y="198"/>
                  </a:lnTo>
                  <a:lnTo>
                    <a:pt x="477" y="186"/>
                  </a:lnTo>
                  <a:lnTo>
                    <a:pt x="482" y="181"/>
                  </a:lnTo>
                  <a:lnTo>
                    <a:pt x="486" y="169"/>
                  </a:lnTo>
                  <a:lnTo>
                    <a:pt x="487" y="162"/>
                  </a:lnTo>
                  <a:lnTo>
                    <a:pt x="477" y="150"/>
                  </a:lnTo>
                  <a:lnTo>
                    <a:pt x="479" y="143"/>
                  </a:lnTo>
                  <a:lnTo>
                    <a:pt x="486" y="139"/>
                  </a:lnTo>
                  <a:lnTo>
                    <a:pt x="503" y="141"/>
                  </a:lnTo>
                  <a:lnTo>
                    <a:pt x="507" y="134"/>
                  </a:lnTo>
                  <a:lnTo>
                    <a:pt x="508" y="136"/>
                  </a:lnTo>
                  <a:lnTo>
                    <a:pt x="514" y="139"/>
                  </a:lnTo>
                  <a:lnTo>
                    <a:pt x="514" y="125"/>
                  </a:lnTo>
                  <a:lnTo>
                    <a:pt x="526" y="124"/>
                  </a:lnTo>
                  <a:lnTo>
                    <a:pt x="543" y="120"/>
                  </a:lnTo>
                  <a:lnTo>
                    <a:pt x="569" y="104"/>
                  </a:lnTo>
                  <a:lnTo>
                    <a:pt x="585" y="94"/>
                  </a:lnTo>
                  <a:lnTo>
                    <a:pt x="587" y="91"/>
                  </a:lnTo>
                  <a:lnTo>
                    <a:pt x="587" y="82"/>
                  </a:lnTo>
                  <a:lnTo>
                    <a:pt x="599" y="73"/>
                  </a:lnTo>
                  <a:lnTo>
                    <a:pt x="602" y="84"/>
                  </a:lnTo>
                  <a:lnTo>
                    <a:pt x="606" y="87"/>
                  </a:lnTo>
                  <a:lnTo>
                    <a:pt x="615" y="91"/>
                  </a:lnTo>
                  <a:lnTo>
                    <a:pt x="622" y="85"/>
                  </a:lnTo>
                  <a:lnTo>
                    <a:pt x="623" y="89"/>
                  </a:lnTo>
                  <a:lnTo>
                    <a:pt x="639" y="87"/>
                  </a:lnTo>
                  <a:lnTo>
                    <a:pt x="655" y="96"/>
                  </a:lnTo>
                  <a:lnTo>
                    <a:pt x="663" y="108"/>
                  </a:lnTo>
                  <a:lnTo>
                    <a:pt x="667" y="101"/>
                  </a:lnTo>
                  <a:lnTo>
                    <a:pt x="669" y="110"/>
                  </a:lnTo>
                  <a:lnTo>
                    <a:pt x="681" y="122"/>
                  </a:lnTo>
                  <a:lnTo>
                    <a:pt x="705" y="131"/>
                  </a:lnTo>
                  <a:lnTo>
                    <a:pt x="709" y="127"/>
                  </a:lnTo>
                  <a:lnTo>
                    <a:pt x="705" y="122"/>
                  </a:lnTo>
                  <a:lnTo>
                    <a:pt x="705" y="108"/>
                  </a:lnTo>
                  <a:lnTo>
                    <a:pt x="716" y="94"/>
                  </a:lnTo>
                  <a:lnTo>
                    <a:pt x="716" y="78"/>
                  </a:lnTo>
                  <a:lnTo>
                    <a:pt x="705" y="71"/>
                  </a:lnTo>
                  <a:lnTo>
                    <a:pt x="709" y="64"/>
                  </a:lnTo>
                  <a:lnTo>
                    <a:pt x="726" y="70"/>
                  </a:lnTo>
                  <a:lnTo>
                    <a:pt x="731" y="63"/>
                  </a:lnTo>
                  <a:lnTo>
                    <a:pt x="750" y="59"/>
                  </a:lnTo>
                  <a:lnTo>
                    <a:pt x="747" y="50"/>
                  </a:lnTo>
                  <a:lnTo>
                    <a:pt x="749" y="50"/>
                  </a:lnTo>
                  <a:lnTo>
                    <a:pt x="754" y="56"/>
                  </a:lnTo>
                  <a:lnTo>
                    <a:pt x="761" y="54"/>
                  </a:lnTo>
                  <a:lnTo>
                    <a:pt x="764" y="44"/>
                  </a:lnTo>
                  <a:lnTo>
                    <a:pt x="766" y="42"/>
                  </a:lnTo>
                  <a:lnTo>
                    <a:pt x="766" y="35"/>
                  </a:lnTo>
                  <a:lnTo>
                    <a:pt x="749" y="31"/>
                  </a:lnTo>
                  <a:lnTo>
                    <a:pt x="756" y="3"/>
                  </a:lnTo>
                  <a:lnTo>
                    <a:pt x="768" y="9"/>
                  </a:lnTo>
                  <a:lnTo>
                    <a:pt x="771" y="3"/>
                  </a:lnTo>
                  <a:lnTo>
                    <a:pt x="790" y="0"/>
                  </a:lnTo>
                  <a:lnTo>
                    <a:pt x="789" y="21"/>
                  </a:lnTo>
                  <a:lnTo>
                    <a:pt x="796" y="23"/>
                  </a:lnTo>
                  <a:lnTo>
                    <a:pt x="806" y="5"/>
                  </a:lnTo>
                  <a:lnTo>
                    <a:pt x="817" y="2"/>
                  </a:lnTo>
                  <a:lnTo>
                    <a:pt x="822" y="19"/>
                  </a:lnTo>
                  <a:lnTo>
                    <a:pt x="827" y="21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1122" y="1342"/>
              <a:ext cx="968" cy="709"/>
            </a:xfrm>
            <a:custGeom>
              <a:avLst/>
              <a:gdLst>
                <a:gd name="T0" fmla="*/ 705 w 968"/>
                <a:gd name="T1" fmla="*/ 77 h 709"/>
                <a:gd name="T2" fmla="*/ 761 w 968"/>
                <a:gd name="T3" fmla="*/ 94 h 709"/>
                <a:gd name="T4" fmla="*/ 808 w 968"/>
                <a:gd name="T5" fmla="*/ 105 h 709"/>
                <a:gd name="T6" fmla="*/ 836 w 968"/>
                <a:gd name="T7" fmla="*/ 152 h 709"/>
                <a:gd name="T8" fmla="*/ 926 w 968"/>
                <a:gd name="T9" fmla="*/ 161 h 709"/>
                <a:gd name="T10" fmla="*/ 923 w 968"/>
                <a:gd name="T11" fmla="*/ 242 h 709"/>
                <a:gd name="T12" fmla="*/ 920 w 968"/>
                <a:gd name="T13" fmla="*/ 296 h 709"/>
                <a:gd name="T14" fmla="*/ 935 w 968"/>
                <a:gd name="T15" fmla="*/ 338 h 709"/>
                <a:gd name="T16" fmla="*/ 951 w 968"/>
                <a:gd name="T17" fmla="*/ 363 h 709"/>
                <a:gd name="T18" fmla="*/ 960 w 968"/>
                <a:gd name="T19" fmla="*/ 411 h 709"/>
                <a:gd name="T20" fmla="*/ 932 w 968"/>
                <a:gd name="T21" fmla="*/ 424 h 709"/>
                <a:gd name="T22" fmla="*/ 920 w 968"/>
                <a:gd name="T23" fmla="*/ 443 h 709"/>
                <a:gd name="T24" fmla="*/ 968 w 968"/>
                <a:gd name="T25" fmla="*/ 484 h 709"/>
                <a:gd name="T26" fmla="*/ 961 w 968"/>
                <a:gd name="T27" fmla="*/ 525 h 709"/>
                <a:gd name="T28" fmla="*/ 928 w 968"/>
                <a:gd name="T29" fmla="*/ 544 h 709"/>
                <a:gd name="T30" fmla="*/ 902 w 968"/>
                <a:gd name="T31" fmla="*/ 589 h 709"/>
                <a:gd name="T32" fmla="*/ 864 w 968"/>
                <a:gd name="T33" fmla="*/ 582 h 709"/>
                <a:gd name="T34" fmla="*/ 812 w 968"/>
                <a:gd name="T35" fmla="*/ 572 h 709"/>
                <a:gd name="T36" fmla="*/ 782 w 968"/>
                <a:gd name="T37" fmla="*/ 575 h 709"/>
                <a:gd name="T38" fmla="*/ 705 w 968"/>
                <a:gd name="T39" fmla="*/ 617 h 709"/>
                <a:gd name="T40" fmla="*/ 684 w 968"/>
                <a:gd name="T41" fmla="*/ 643 h 709"/>
                <a:gd name="T42" fmla="*/ 646 w 968"/>
                <a:gd name="T43" fmla="*/ 688 h 709"/>
                <a:gd name="T44" fmla="*/ 599 w 968"/>
                <a:gd name="T45" fmla="*/ 676 h 709"/>
                <a:gd name="T46" fmla="*/ 556 w 968"/>
                <a:gd name="T47" fmla="*/ 659 h 709"/>
                <a:gd name="T48" fmla="*/ 521 w 968"/>
                <a:gd name="T49" fmla="*/ 667 h 709"/>
                <a:gd name="T50" fmla="*/ 463 w 968"/>
                <a:gd name="T51" fmla="*/ 667 h 709"/>
                <a:gd name="T52" fmla="*/ 442 w 968"/>
                <a:gd name="T53" fmla="*/ 706 h 709"/>
                <a:gd name="T54" fmla="*/ 395 w 968"/>
                <a:gd name="T55" fmla="*/ 681 h 709"/>
                <a:gd name="T56" fmla="*/ 362 w 968"/>
                <a:gd name="T57" fmla="*/ 688 h 709"/>
                <a:gd name="T58" fmla="*/ 301 w 968"/>
                <a:gd name="T59" fmla="*/ 650 h 709"/>
                <a:gd name="T60" fmla="*/ 282 w 968"/>
                <a:gd name="T61" fmla="*/ 613 h 709"/>
                <a:gd name="T62" fmla="*/ 274 w 968"/>
                <a:gd name="T63" fmla="*/ 565 h 709"/>
                <a:gd name="T64" fmla="*/ 244 w 968"/>
                <a:gd name="T65" fmla="*/ 554 h 709"/>
                <a:gd name="T66" fmla="*/ 199 w 968"/>
                <a:gd name="T67" fmla="*/ 528 h 709"/>
                <a:gd name="T68" fmla="*/ 166 w 968"/>
                <a:gd name="T69" fmla="*/ 495 h 709"/>
                <a:gd name="T70" fmla="*/ 117 w 968"/>
                <a:gd name="T71" fmla="*/ 462 h 709"/>
                <a:gd name="T72" fmla="*/ 94 w 968"/>
                <a:gd name="T73" fmla="*/ 418 h 709"/>
                <a:gd name="T74" fmla="*/ 72 w 968"/>
                <a:gd name="T75" fmla="*/ 383 h 709"/>
                <a:gd name="T76" fmla="*/ 91 w 968"/>
                <a:gd name="T77" fmla="*/ 331 h 709"/>
                <a:gd name="T78" fmla="*/ 80 w 968"/>
                <a:gd name="T79" fmla="*/ 288 h 709"/>
                <a:gd name="T80" fmla="*/ 52 w 968"/>
                <a:gd name="T81" fmla="*/ 258 h 709"/>
                <a:gd name="T82" fmla="*/ 0 w 968"/>
                <a:gd name="T83" fmla="*/ 211 h 709"/>
                <a:gd name="T84" fmla="*/ 28 w 968"/>
                <a:gd name="T85" fmla="*/ 155 h 709"/>
                <a:gd name="T86" fmla="*/ 54 w 968"/>
                <a:gd name="T87" fmla="*/ 128 h 709"/>
                <a:gd name="T88" fmla="*/ 86 w 968"/>
                <a:gd name="T89" fmla="*/ 143 h 709"/>
                <a:gd name="T90" fmla="*/ 91 w 968"/>
                <a:gd name="T91" fmla="*/ 192 h 709"/>
                <a:gd name="T92" fmla="*/ 133 w 968"/>
                <a:gd name="T93" fmla="*/ 225 h 709"/>
                <a:gd name="T94" fmla="*/ 162 w 968"/>
                <a:gd name="T95" fmla="*/ 265 h 709"/>
                <a:gd name="T96" fmla="*/ 155 w 968"/>
                <a:gd name="T97" fmla="*/ 321 h 709"/>
                <a:gd name="T98" fmla="*/ 183 w 968"/>
                <a:gd name="T99" fmla="*/ 319 h 709"/>
                <a:gd name="T100" fmla="*/ 190 w 968"/>
                <a:gd name="T101" fmla="*/ 272 h 709"/>
                <a:gd name="T102" fmla="*/ 214 w 968"/>
                <a:gd name="T103" fmla="*/ 241 h 709"/>
                <a:gd name="T104" fmla="*/ 256 w 968"/>
                <a:gd name="T105" fmla="*/ 180 h 709"/>
                <a:gd name="T106" fmla="*/ 289 w 968"/>
                <a:gd name="T107" fmla="*/ 141 h 709"/>
                <a:gd name="T108" fmla="*/ 335 w 968"/>
                <a:gd name="T109" fmla="*/ 117 h 709"/>
                <a:gd name="T110" fmla="*/ 382 w 968"/>
                <a:gd name="T111" fmla="*/ 60 h 709"/>
                <a:gd name="T112" fmla="*/ 460 w 968"/>
                <a:gd name="T113" fmla="*/ 47 h 709"/>
                <a:gd name="T114" fmla="*/ 516 w 968"/>
                <a:gd name="T115" fmla="*/ 63 h 709"/>
                <a:gd name="T116" fmla="*/ 594 w 968"/>
                <a:gd name="T117" fmla="*/ 20 h 709"/>
                <a:gd name="T118" fmla="*/ 613 w 968"/>
                <a:gd name="T119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68" h="709">
                  <a:moveTo>
                    <a:pt x="669" y="42"/>
                  </a:moveTo>
                  <a:lnTo>
                    <a:pt x="676" y="51"/>
                  </a:lnTo>
                  <a:lnTo>
                    <a:pt x="683" y="51"/>
                  </a:lnTo>
                  <a:lnTo>
                    <a:pt x="700" y="67"/>
                  </a:lnTo>
                  <a:lnTo>
                    <a:pt x="702" y="74"/>
                  </a:lnTo>
                  <a:lnTo>
                    <a:pt x="705" y="77"/>
                  </a:lnTo>
                  <a:lnTo>
                    <a:pt x="711" y="77"/>
                  </a:lnTo>
                  <a:lnTo>
                    <a:pt x="723" y="82"/>
                  </a:lnTo>
                  <a:lnTo>
                    <a:pt x="730" y="98"/>
                  </a:lnTo>
                  <a:lnTo>
                    <a:pt x="742" y="94"/>
                  </a:lnTo>
                  <a:lnTo>
                    <a:pt x="749" y="98"/>
                  </a:lnTo>
                  <a:lnTo>
                    <a:pt x="761" y="94"/>
                  </a:lnTo>
                  <a:lnTo>
                    <a:pt x="770" y="93"/>
                  </a:lnTo>
                  <a:lnTo>
                    <a:pt x="770" y="96"/>
                  </a:lnTo>
                  <a:lnTo>
                    <a:pt x="787" y="110"/>
                  </a:lnTo>
                  <a:lnTo>
                    <a:pt x="789" y="103"/>
                  </a:lnTo>
                  <a:lnTo>
                    <a:pt x="803" y="108"/>
                  </a:lnTo>
                  <a:lnTo>
                    <a:pt x="808" y="105"/>
                  </a:lnTo>
                  <a:lnTo>
                    <a:pt x="815" y="115"/>
                  </a:lnTo>
                  <a:lnTo>
                    <a:pt x="831" y="115"/>
                  </a:lnTo>
                  <a:lnTo>
                    <a:pt x="838" y="131"/>
                  </a:lnTo>
                  <a:lnTo>
                    <a:pt x="824" y="150"/>
                  </a:lnTo>
                  <a:lnTo>
                    <a:pt x="827" y="147"/>
                  </a:lnTo>
                  <a:lnTo>
                    <a:pt x="836" y="152"/>
                  </a:lnTo>
                  <a:lnTo>
                    <a:pt x="841" y="159"/>
                  </a:lnTo>
                  <a:lnTo>
                    <a:pt x="855" y="145"/>
                  </a:lnTo>
                  <a:lnTo>
                    <a:pt x="879" y="155"/>
                  </a:lnTo>
                  <a:lnTo>
                    <a:pt x="899" y="157"/>
                  </a:lnTo>
                  <a:lnTo>
                    <a:pt x="918" y="150"/>
                  </a:lnTo>
                  <a:lnTo>
                    <a:pt x="926" y="161"/>
                  </a:lnTo>
                  <a:lnTo>
                    <a:pt x="937" y="195"/>
                  </a:lnTo>
                  <a:lnTo>
                    <a:pt x="923" y="209"/>
                  </a:lnTo>
                  <a:lnTo>
                    <a:pt x="925" y="218"/>
                  </a:lnTo>
                  <a:lnTo>
                    <a:pt x="932" y="223"/>
                  </a:lnTo>
                  <a:lnTo>
                    <a:pt x="932" y="232"/>
                  </a:lnTo>
                  <a:lnTo>
                    <a:pt x="923" y="242"/>
                  </a:lnTo>
                  <a:lnTo>
                    <a:pt x="914" y="258"/>
                  </a:lnTo>
                  <a:lnTo>
                    <a:pt x="928" y="262"/>
                  </a:lnTo>
                  <a:lnTo>
                    <a:pt x="928" y="274"/>
                  </a:lnTo>
                  <a:lnTo>
                    <a:pt x="928" y="284"/>
                  </a:lnTo>
                  <a:lnTo>
                    <a:pt x="930" y="295"/>
                  </a:lnTo>
                  <a:lnTo>
                    <a:pt x="920" y="296"/>
                  </a:lnTo>
                  <a:lnTo>
                    <a:pt x="918" y="300"/>
                  </a:lnTo>
                  <a:lnTo>
                    <a:pt x="923" y="312"/>
                  </a:lnTo>
                  <a:lnTo>
                    <a:pt x="932" y="312"/>
                  </a:lnTo>
                  <a:lnTo>
                    <a:pt x="942" y="319"/>
                  </a:lnTo>
                  <a:lnTo>
                    <a:pt x="939" y="328"/>
                  </a:lnTo>
                  <a:lnTo>
                    <a:pt x="935" y="338"/>
                  </a:lnTo>
                  <a:lnTo>
                    <a:pt x="928" y="340"/>
                  </a:lnTo>
                  <a:lnTo>
                    <a:pt x="930" y="345"/>
                  </a:lnTo>
                  <a:lnTo>
                    <a:pt x="946" y="349"/>
                  </a:lnTo>
                  <a:lnTo>
                    <a:pt x="942" y="350"/>
                  </a:lnTo>
                  <a:lnTo>
                    <a:pt x="944" y="356"/>
                  </a:lnTo>
                  <a:lnTo>
                    <a:pt x="951" y="363"/>
                  </a:lnTo>
                  <a:lnTo>
                    <a:pt x="949" y="368"/>
                  </a:lnTo>
                  <a:lnTo>
                    <a:pt x="946" y="366"/>
                  </a:lnTo>
                  <a:lnTo>
                    <a:pt x="947" y="368"/>
                  </a:lnTo>
                  <a:lnTo>
                    <a:pt x="954" y="375"/>
                  </a:lnTo>
                  <a:lnTo>
                    <a:pt x="963" y="397"/>
                  </a:lnTo>
                  <a:lnTo>
                    <a:pt x="960" y="411"/>
                  </a:lnTo>
                  <a:lnTo>
                    <a:pt x="953" y="408"/>
                  </a:lnTo>
                  <a:lnTo>
                    <a:pt x="944" y="411"/>
                  </a:lnTo>
                  <a:lnTo>
                    <a:pt x="946" y="417"/>
                  </a:lnTo>
                  <a:lnTo>
                    <a:pt x="954" y="420"/>
                  </a:lnTo>
                  <a:lnTo>
                    <a:pt x="958" y="437"/>
                  </a:lnTo>
                  <a:lnTo>
                    <a:pt x="932" y="424"/>
                  </a:lnTo>
                  <a:lnTo>
                    <a:pt x="918" y="432"/>
                  </a:lnTo>
                  <a:lnTo>
                    <a:pt x="923" y="436"/>
                  </a:lnTo>
                  <a:lnTo>
                    <a:pt x="921" y="437"/>
                  </a:lnTo>
                  <a:lnTo>
                    <a:pt x="913" y="437"/>
                  </a:lnTo>
                  <a:lnTo>
                    <a:pt x="916" y="441"/>
                  </a:lnTo>
                  <a:lnTo>
                    <a:pt x="920" y="443"/>
                  </a:lnTo>
                  <a:lnTo>
                    <a:pt x="923" y="448"/>
                  </a:lnTo>
                  <a:lnTo>
                    <a:pt x="926" y="450"/>
                  </a:lnTo>
                  <a:lnTo>
                    <a:pt x="947" y="448"/>
                  </a:lnTo>
                  <a:lnTo>
                    <a:pt x="960" y="462"/>
                  </a:lnTo>
                  <a:lnTo>
                    <a:pt x="965" y="469"/>
                  </a:lnTo>
                  <a:lnTo>
                    <a:pt x="968" y="484"/>
                  </a:lnTo>
                  <a:lnTo>
                    <a:pt x="965" y="490"/>
                  </a:lnTo>
                  <a:lnTo>
                    <a:pt x="953" y="484"/>
                  </a:lnTo>
                  <a:lnTo>
                    <a:pt x="946" y="512"/>
                  </a:lnTo>
                  <a:lnTo>
                    <a:pt x="963" y="516"/>
                  </a:lnTo>
                  <a:lnTo>
                    <a:pt x="963" y="523"/>
                  </a:lnTo>
                  <a:lnTo>
                    <a:pt x="961" y="525"/>
                  </a:lnTo>
                  <a:lnTo>
                    <a:pt x="958" y="535"/>
                  </a:lnTo>
                  <a:lnTo>
                    <a:pt x="951" y="537"/>
                  </a:lnTo>
                  <a:lnTo>
                    <a:pt x="946" y="531"/>
                  </a:lnTo>
                  <a:lnTo>
                    <a:pt x="944" y="531"/>
                  </a:lnTo>
                  <a:lnTo>
                    <a:pt x="947" y="540"/>
                  </a:lnTo>
                  <a:lnTo>
                    <a:pt x="928" y="544"/>
                  </a:lnTo>
                  <a:lnTo>
                    <a:pt x="923" y="551"/>
                  </a:lnTo>
                  <a:lnTo>
                    <a:pt x="906" y="545"/>
                  </a:lnTo>
                  <a:lnTo>
                    <a:pt x="902" y="552"/>
                  </a:lnTo>
                  <a:lnTo>
                    <a:pt x="913" y="559"/>
                  </a:lnTo>
                  <a:lnTo>
                    <a:pt x="913" y="575"/>
                  </a:lnTo>
                  <a:lnTo>
                    <a:pt x="902" y="589"/>
                  </a:lnTo>
                  <a:lnTo>
                    <a:pt x="902" y="603"/>
                  </a:lnTo>
                  <a:lnTo>
                    <a:pt x="906" y="608"/>
                  </a:lnTo>
                  <a:lnTo>
                    <a:pt x="902" y="612"/>
                  </a:lnTo>
                  <a:lnTo>
                    <a:pt x="878" y="603"/>
                  </a:lnTo>
                  <a:lnTo>
                    <a:pt x="866" y="591"/>
                  </a:lnTo>
                  <a:lnTo>
                    <a:pt x="864" y="582"/>
                  </a:lnTo>
                  <a:lnTo>
                    <a:pt x="860" y="589"/>
                  </a:lnTo>
                  <a:lnTo>
                    <a:pt x="852" y="577"/>
                  </a:lnTo>
                  <a:lnTo>
                    <a:pt x="836" y="568"/>
                  </a:lnTo>
                  <a:lnTo>
                    <a:pt x="820" y="570"/>
                  </a:lnTo>
                  <a:lnTo>
                    <a:pt x="819" y="566"/>
                  </a:lnTo>
                  <a:lnTo>
                    <a:pt x="812" y="572"/>
                  </a:lnTo>
                  <a:lnTo>
                    <a:pt x="803" y="568"/>
                  </a:lnTo>
                  <a:lnTo>
                    <a:pt x="799" y="565"/>
                  </a:lnTo>
                  <a:lnTo>
                    <a:pt x="796" y="554"/>
                  </a:lnTo>
                  <a:lnTo>
                    <a:pt x="784" y="563"/>
                  </a:lnTo>
                  <a:lnTo>
                    <a:pt x="784" y="572"/>
                  </a:lnTo>
                  <a:lnTo>
                    <a:pt x="782" y="575"/>
                  </a:lnTo>
                  <a:lnTo>
                    <a:pt x="766" y="585"/>
                  </a:lnTo>
                  <a:lnTo>
                    <a:pt x="740" y="601"/>
                  </a:lnTo>
                  <a:lnTo>
                    <a:pt x="723" y="605"/>
                  </a:lnTo>
                  <a:lnTo>
                    <a:pt x="711" y="606"/>
                  </a:lnTo>
                  <a:lnTo>
                    <a:pt x="711" y="620"/>
                  </a:lnTo>
                  <a:lnTo>
                    <a:pt x="705" y="617"/>
                  </a:lnTo>
                  <a:lnTo>
                    <a:pt x="704" y="615"/>
                  </a:lnTo>
                  <a:lnTo>
                    <a:pt x="700" y="622"/>
                  </a:lnTo>
                  <a:lnTo>
                    <a:pt x="683" y="620"/>
                  </a:lnTo>
                  <a:lnTo>
                    <a:pt x="676" y="624"/>
                  </a:lnTo>
                  <a:lnTo>
                    <a:pt x="674" y="631"/>
                  </a:lnTo>
                  <a:lnTo>
                    <a:pt x="684" y="643"/>
                  </a:lnTo>
                  <a:lnTo>
                    <a:pt x="683" y="650"/>
                  </a:lnTo>
                  <a:lnTo>
                    <a:pt x="679" y="662"/>
                  </a:lnTo>
                  <a:lnTo>
                    <a:pt x="674" y="667"/>
                  </a:lnTo>
                  <a:lnTo>
                    <a:pt x="657" y="679"/>
                  </a:lnTo>
                  <a:lnTo>
                    <a:pt x="644" y="681"/>
                  </a:lnTo>
                  <a:lnTo>
                    <a:pt x="646" y="688"/>
                  </a:lnTo>
                  <a:lnTo>
                    <a:pt x="641" y="688"/>
                  </a:lnTo>
                  <a:lnTo>
                    <a:pt x="629" y="678"/>
                  </a:lnTo>
                  <a:lnTo>
                    <a:pt x="629" y="673"/>
                  </a:lnTo>
                  <a:lnTo>
                    <a:pt x="617" y="669"/>
                  </a:lnTo>
                  <a:lnTo>
                    <a:pt x="604" y="679"/>
                  </a:lnTo>
                  <a:lnTo>
                    <a:pt x="599" y="676"/>
                  </a:lnTo>
                  <a:lnTo>
                    <a:pt x="587" y="679"/>
                  </a:lnTo>
                  <a:lnTo>
                    <a:pt x="582" y="679"/>
                  </a:lnTo>
                  <a:lnTo>
                    <a:pt x="575" y="666"/>
                  </a:lnTo>
                  <a:lnTo>
                    <a:pt x="559" y="669"/>
                  </a:lnTo>
                  <a:lnTo>
                    <a:pt x="556" y="664"/>
                  </a:lnTo>
                  <a:lnTo>
                    <a:pt x="556" y="659"/>
                  </a:lnTo>
                  <a:lnTo>
                    <a:pt x="550" y="657"/>
                  </a:lnTo>
                  <a:lnTo>
                    <a:pt x="540" y="657"/>
                  </a:lnTo>
                  <a:lnTo>
                    <a:pt x="535" y="655"/>
                  </a:lnTo>
                  <a:lnTo>
                    <a:pt x="533" y="657"/>
                  </a:lnTo>
                  <a:lnTo>
                    <a:pt x="536" y="659"/>
                  </a:lnTo>
                  <a:lnTo>
                    <a:pt x="521" y="667"/>
                  </a:lnTo>
                  <a:lnTo>
                    <a:pt x="514" y="660"/>
                  </a:lnTo>
                  <a:lnTo>
                    <a:pt x="507" y="666"/>
                  </a:lnTo>
                  <a:lnTo>
                    <a:pt x="496" y="662"/>
                  </a:lnTo>
                  <a:lnTo>
                    <a:pt x="484" y="673"/>
                  </a:lnTo>
                  <a:lnTo>
                    <a:pt x="476" y="674"/>
                  </a:lnTo>
                  <a:lnTo>
                    <a:pt x="463" y="667"/>
                  </a:lnTo>
                  <a:lnTo>
                    <a:pt x="469" y="676"/>
                  </a:lnTo>
                  <a:lnTo>
                    <a:pt x="470" y="685"/>
                  </a:lnTo>
                  <a:lnTo>
                    <a:pt x="455" y="683"/>
                  </a:lnTo>
                  <a:lnTo>
                    <a:pt x="437" y="688"/>
                  </a:lnTo>
                  <a:lnTo>
                    <a:pt x="442" y="693"/>
                  </a:lnTo>
                  <a:lnTo>
                    <a:pt x="442" y="706"/>
                  </a:lnTo>
                  <a:lnTo>
                    <a:pt x="442" y="709"/>
                  </a:lnTo>
                  <a:lnTo>
                    <a:pt x="432" y="709"/>
                  </a:lnTo>
                  <a:lnTo>
                    <a:pt x="430" y="685"/>
                  </a:lnTo>
                  <a:lnTo>
                    <a:pt x="418" y="676"/>
                  </a:lnTo>
                  <a:lnTo>
                    <a:pt x="394" y="679"/>
                  </a:lnTo>
                  <a:lnTo>
                    <a:pt x="395" y="681"/>
                  </a:lnTo>
                  <a:lnTo>
                    <a:pt x="389" y="681"/>
                  </a:lnTo>
                  <a:lnTo>
                    <a:pt x="385" y="686"/>
                  </a:lnTo>
                  <a:lnTo>
                    <a:pt x="385" y="695"/>
                  </a:lnTo>
                  <a:lnTo>
                    <a:pt x="376" y="693"/>
                  </a:lnTo>
                  <a:lnTo>
                    <a:pt x="371" y="702"/>
                  </a:lnTo>
                  <a:lnTo>
                    <a:pt x="362" y="688"/>
                  </a:lnTo>
                  <a:lnTo>
                    <a:pt x="347" y="688"/>
                  </a:lnTo>
                  <a:lnTo>
                    <a:pt x="338" y="683"/>
                  </a:lnTo>
                  <a:lnTo>
                    <a:pt x="336" y="683"/>
                  </a:lnTo>
                  <a:lnTo>
                    <a:pt x="336" y="664"/>
                  </a:lnTo>
                  <a:lnTo>
                    <a:pt x="326" y="657"/>
                  </a:lnTo>
                  <a:lnTo>
                    <a:pt x="301" y="650"/>
                  </a:lnTo>
                  <a:lnTo>
                    <a:pt x="293" y="645"/>
                  </a:lnTo>
                  <a:lnTo>
                    <a:pt x="294" y="639"/>
                  </a:lnTo>
                  <a:lnTo>
                    <a:pt x="281" y="639"/>
                  </a:lnTo>
                  <a:lnTo>
                    <a:pt x="275" y="627"/>
                  </a:lnTo>
                  <a:lnTo>
                    <a:pt x="275" y="622"/>
                  </a:lnTo>
                  <a:lnTo>
                    <a:pt x="282" y="613"/>
                  </a:lnTo>
                  <a:lnTo>
                    <a:pt x="293" y="612"/>
                  </a:lnTo>
                  <a:lnTo>
                    <a:pt x="296" y="598"/>
                  </a:lnTo>
                  <a:lnTo>
                    <a:pt x="301" y="596"/>
                  </a:lnTo>
                  <a:lnTo>
                    <a:pt x="294" y="582"/>
                  </a:lnTo>
                  <a:lnTo>
                    <a:pt x="281" y="570"/>
                  </a:lnTo>
                  <a:lnTo>
                    <a:pt x="274" y="565"/>
                  </a:lnTo>
                  <a:lnTo>
                    <a:pt x="247" y="575"/>
                  </a:lnTo>
                  <a:lnTo>
                    <a:pt x="244" y="566"/>
                  </a:lnTo>
                  <a:lnTo>
                    <a:pt x="251" y="563"/>
                  </a:lnTo>
                  <a:lnTo>
                    <a:pt x="253" y="558"/>
                  </a:lnTo>
                  <a:lnTo>
                    <a:pt x="249" y="552"/>
                  </a:lnTo>
                  <a:lnTo>
                    <a:pt x="244" y="554"/>
                  </a:lnTo>
                  <a:lnTo>
                    <a:pt x="242" y="554"/>
                  </a:lnTo>
                  <a:lnTo>
                    <a:pt x="225" y="547"/>
                  </a:lnTo>
                  <a:lnTo>
                    <a:pt x="223" y="542"/>
                  </a:lnTo>
                  <a:lnTo>
                    <a:pt x="214" y="537"/>
                  </a:lnTo>
                  <a:lnTo>
                    <a:pt x="209" y="533"/>
                  </a:lnTo>
                  <a:lnTo>
                    <a:pt x="199" y="528"/>
                  </a:lnTo>
                  <a:lnTo>
                    <a:pt x="195" y="519"/>
                  </a:lnTo>
                  <a:lnTo>
                    <a:pt x="185" y="504"/>
                  </a:lnTo>
                  <a:lnTo>
                    <a:pt x="178" y="498"/>
                  </a:lnTo>
                  <a:lnTo>
                    <a:pt x="169" y="507"/>
                  </a:lnTo>
                  <a:lnTo>
                    <a:pt x="166" y="505"/>
                  </a:lnTo>
                  <a:lnTo>
                    <a:pt x="166" y="495"/>
                  </a:lnTo>
                  <a:lnTo>
                    <a:pt x="162" y="481"/>
                  </a:lnTo>
                  <a:lnTo>
                    <a:pt x="147" y="472"/>
                  </a:lnTo>
                  <a:lnTo>
                    <a:pt x="131" y="476"/>
                  </a:lnTo>
                  <a:lnTo>
                    <a:pt x="126" y="467"/>
                  </a:lnTo>
                  <a:lnTo>
                    <a:pt x="117" y="471"/>
                  </a:lnTo>
                  <a:lnTo>
                    <a:pt x="117" y="462"/>
                  </a:lnTo>
                  <a:lnTo>
                    <a:pt x="131" y="448"/>
                  </a:lnTo>
                  <a:lnTo>
                    <a:pt x="122" y="443"/>
                  </a:lnTo>
                  <a:lnTo>
                    <a:pt x="108" y="425"/>
                  </a:lnTo>
                  <a:lnTo>
                    <a:pt x="105" y="420"/>
                  </a:lnTo>
                  <a:lnTo>
                    <a:pt x="98" y="422"/>
                  </a:lnTo>
                  <a:lnTo>
                    <a:pt x="94" y="418"/>
                  </a:lnTo>
                  <a:lnTo>
                    <a:pt x="94" y="415"/>
                  </a:lnTo>
                  <a:lnTo>
                    <a:pt x="93" y="411"/>
                  </a:lnTo>
                  <a:lnTo>
                    <a:pt x="80" y="410"/>
                  </a:lnTo>
                  <a:lnTo>
                    <a:pt x="73" y="399"/>
                  </a:lnTo>
                  <a:lnTo>
                    <a:pt x="75" y="392"/>
                  </a:lnTo>
                  <a:lnTo>
                    <a:pt x="72" y="383"/>
                  </a:lnTo>
                  <a:lnTo>
                    <a:pt x="73" y="368"/>
                  </a:lnTo>
                  <a:lnTo>
                    <a:pt x="72" y="364"/>
                  </a:lnTo>
                  <a:lnTo>
                    <a:pt x="80" y="354"/>
                  </a:lnTo>
                  <a:lnTo>
                    <a:pt x="79" y="347"/>
                  </a:lnTo>
                  <a:lnTo>
                    <a:pt x="87" y="338"/>
                  </a:lnTo>
                  <a:lnTo>
                    <a:pt x="91" y="331"/>
                  </a:lnTo>
                  <a:lnTo>
                    <a:pt x="93" y="328"/>
                  </a:lnTo>
                  <a:lnTo>
                    <a:pt x="86" y="324"/>
                  </a:lnTo>
                  <a:lnTo>
                    <a:pt x="87" y="323"/>
                  </a:lnTo>
                  <a:lnTo>
                    <a:pt x="82" y="300"/>
                  </a:lnTo>
                  <a:lnTo>
                    <a:pt x="73" y="291"/>
                  </a:lnTo>
                  <a:lnTo>
                    <a:pt x="80" y="288"/>
                  </a:lnTo>
                  <a:lnTo>
                    <a:pt x="68" y="277"/>
                  </a:lnTo>
                  <a:lnTo>
                    <a:pt x="63" y="269"/>
                  </a:lnTo>
                  <a:lnTo>
                    <a:pt x="51" y="269"/>
                  </a:lnTo>
                  <a:lnTo>
                    <a:pt x="51" y="265"/>
                  </a:lnTo>
                  <a:lnTo>
                    <a:pt x="56" y="262"/>
                  </a:lnTo>
                  <a:lnTo>
                    <a:pt x="52" y="258"/>
                  </a:lnTo>
                  <a:lnTo>
                    <a:pt x="52" y="249"/>
                  </a:lnTo>
                  <a:lnTo>
                    <a:pt x="46" y="244"/>
                  </a:lnTo>
                  <a:lnTo>
                    <a:pt x="37" y="242"/>
                  </a:lnTo>
                  <a:lnTo>
                    <a:pt x="14" y="232"/>
                  </a:lnTo>
                  <a:lnTo>
                    <a:pt x="5" y="220"/>
                  </a:lnTo>
                  <a:lnTo>
                    <a:pt x="0" y="211"/>
                  </a:lnTo>
                  <a:lnTo>
                    <a:pt x="9" y="199"/>
                  </a:lnTo>
                  <a:lnTo>
                    <a:pt x="33" y="192"/>
                  </a:lnTo>
                  <a:lnTo>
                    <a:pt x="44" y="183"/>
                  </a:lnTo>
                  <a:lnTo>
                    <a:pt x="40" y="175"/>
                  </a:lnTo>
                  <a:lnTo>
                    <a:pt x="32" y="166"/>
                  </a:lnTo>
                  <a:lnTo>
                    <a:pt x="28" y="155"/>
                  </a:lnTo>
                  <a:lnTo>
                    <a:pt x="35" y="145"/>
                  </a:lnTo>
                  <a:lnTo>
                    <a:pt x="16" y="129"/>
                  </a:lnTo>
                  <a:lnTo>
                    <a:pt x="21" y="124"/>
                  </a:lnTo>
                  <a:lnTo>
                    <a:pt x="26" y="133"/>
                  </a:lnTo>
                  <a:lnTo>
                    <a:pt x="35" y="134"/>
                  </a:lnTo>
                  <a:lnTo>
                    <a:pt x="54" y="128"/>
                  </a:lnTo>
                  <a:lnTo>
                    <a:pt x="77" y="129"/>
                  </a:lnTo>
                  <a:lnTo>
                    <a:pt x="77" y="129"/>
                  </a:lnTo>
                  <a:lnTo>
                    <a:pt x="84" y="131"/>
                  </a:lnTo>
                  <a:lnTo>
                    <a:pt x="84" y="134"/>
                  </a:lnTo>
                  <a:lnTo>
                    <a:pt x="82" y="136"/>
                  </a:lnTo>
                  <a:lnTo>
                    <a:pt x="86" y="143"/>
                  </a:lnTo>
                  <a:lnTo>
                    <a:pt x="94" y="150"/>
                  </a:lnTo>
                  <a:lnTo>
                    <a:pt x="91" y="164"/>
                  </a:lnTo>
                  <a:lnTo>
                    <a:pt x="89" y="168"/>
                  </a:lnTo>
                  <a:lnTo>
                    <a:pt x="94" y="175"/>
                  </a:lnTo>
                  <a:lnTo>
                    <a:pt x="93" y="190"/>
                  </a:lnTo>
                  <a:lnTo>
                    <a:pt x="91" y="192"/>
                  </a:lnTo>
                  <a:lnTo>
                    <a:pt x="93" y="194"/>
                  </a:lnTo>
                  <a:lnTo>
                    <a:pt x="129" y="202"/>
                  </a:lnTo>
                  <a:lnTo>
                    <a:pt x="134" y="201"/>
                  </a:lnTo>
                  <a:lnTo>
                    <a:pt x="143" y="216"/>
                  </a:lnTo>
                  <a:lnTo>
                    <a:pt x="141" y="227"/>
                  </a:lnTo>
                  <a:lnTo>
                    <a:pt x="133" y="225"/>
                  </a:lnTo>
                  <a:lnTo>
                    <a:pt x="129" y="222"/>
                  </a:lnTo>
                  <a:lnTo>
                    <a:pt x="120" y="230"/>
                  </a:lnTo>
                  <a:lnTo>
                    <a:pt x="131" y="242"/>
                  </a:lnTo>
                  <a:lnTo>
                    <a:pt x="141" y="249"/>
                  </a:lnTo>
                  <a:lnTo>
                    <a:pt x="148" y="249"/>
                  </a:lnTo>
                  <a:lnTo>
                    <a:pt x="162" y="265"/>
                  </a:lnTo>
                  <a:lnTo>
                    <a:pt x="155" y="288"/>
                  </a:lnTo>
                  <a:lnTo>
                    <a:pt x="147" y="293"/>
                  </a:lnTo>
                  <a:lnTo>
                    <a:pt x="143" y="296"/>
                  </a:lnTo>
                  <a:lnTo>
                    <a:pt x="145" y="302"/>
                  </a:lnTo>
                  <a:lnTo>
                    <a:pt x="153" y="310"/>
                  </a:lnTo>
                  <a:lnTo>
                    <a:pt x="155" y="321"/>
                  </a:lnTo>
                  <a:lnTo>
                    <a:pt x="157" y="324"/>
                  </a:lnTo>
                  <a:lnTo>
                    <a:pt x="167" y="326"/>
                  </a:lnTo>
                  <a:lnTo>
                    <a:pt x="190" y="331"/>
                  </a:lnTo>
                  <a:lnTo>
                    <a:pt x="192" y="330"/>
                  </a:lnTo>
                  <a:lnTo>
                    <a:pt x="183" y="326"/>
                  </a:lnTo>
                  <a:lnTo>
                    <a:pt x="183" y="319"/>
                  </a:lnTo>
                  <a:lnTo>
                    <a:pt x="187" y="312"/>
                  </a:lnTo>
                  <a:lnTo>
                    <a:pt x="192" y="310"/>
                  </a:lnTo>
                  <a:lnTo>
                    <a:pt x="194" y="305"/>
                  </a:lnTo>
                  <a:lnTo>
                    <a:pt x="194" y="302"/>
                  </a:lnTo>
                  <a:lnTo>
                    <a:pt x="190" y="295"/>
                  </a:lnTo>
                  <a:lnTo>
                    <a:pt x="190" y="272"/>
                  </a:lnTo>
                  <a:lnTo>
                    <a:pt x="190" y="251"/>
                  </a:lnTo>
                  <a:lnTo>
                    <a:pt x="194" y="241"/>
                  </a:lnTo>
                  <a:lnTo>
                    <a:pt x="209" y="249"/>
                  </a:lnTo>
                  <a:lnTo>
                    <a:pt x="213" y="249"/>
                  </a:lnTo>
                  <a:lnTo>
                    <a:pt x="216" y="244"/>
                  </a:lnTo>
                  <a:lnTo>
                    <a:pt x="214" y="241"/>
                  </a:lnTo>
                  <a:lnTo>
                    <a:pt x="211" y="229"/>
                  </a:lnTo>
                  <a:lnTo>
                    <a:pt x="223" y="201"/>
                  </a:lnTo>
                  <a:lnTo>
                    <a:pt x="230" y="190"/>
                  </a:lnTo>
                  <a:lnTo>
                    <a:pt x="241" y="187"/>
                  </a:lnTo>
                  <a:lnTo>
                    <a:pt x="251" y="187"/>
                  </a:lnTo>
                  <a:lnTo>
                    <a:pt x="256" y="180"/>
                  </a:lnTo>
                  <a:lnTo>
                    <a:pt x="258" y="173"/>
                  </a:lnTo>
                  <a:lnTo>
                    <a:pt x="256" y="164"/>
                  </a:lnTo>
                  <a:lnTo>
                    <a:pt x="256" y="147"/>
                  </a:lnTo>
                  <a:lnTo>
                    <a:pt x="261" y="143"/>
                  </a:lnTo>
                  <a:lnTo>
                    <a:pt x="284" y="147"/>
                  </a:lnTo>
                  <a:lnTo>
                    <a:pt x="289" y="141"/>
                  </a:lnTo>
                  <a:lnTo>
                    <a:pt x="289" y="131"/>
                  </a:lnTo>
                  <a:lnTo>
                    <a:pt x="294" y="124"/>
                  </a:lnTo>
                  <a:lnTo>
                    <a:pt x="314" y="112"/>
                  </a:lnTo>
                  <a:lnTo>
                    <a:pt x="319" y="108"/>
                  </a:lnTo>
                  <a:lnTo>
                    <a:pt x="329" y="121"/>
                  </a:lnTo>
                  <a:lnTo>
                    <a:pt x="335" y="117"/>
                  </a:lnTo>
                  <a:lnTo>
                    <a:pt x="336" y="108"/>
                  </a:lnTo>
                  <a:lnTo>
                    <a:pt x="335" y="100"/>
                  </a:lnTo>
                  <a:lnTo>
                    <a:pt x="335" y="89"/>
                  </a:lnTo>
                  <a:lnTo>
                    <a:pt x="359" y="58"/>
                  </a:lnTo>
                  <a:lnTo>
                    <a:pt x="361" y="58"/>
                  </a:lnTo>
                  <a:lnTo>
                    <a:pt x="382" y="60"/>
                  </a:lnTo>
                  <a:lnTo>
                    <a:pt x="395" y="58"/>
                  </a:lnTo>
                  <a:lnTo>
                    <a:pt x="416" y="51"/>
                  </a:lnTo>
                  <a:lnTo>
                    <a:pt x="429" y="53"/>
                  </a:lnTo>
                  <a:lnTo>
                    <a:pt x="444" y="42"/>
                  </a:lnTo>
                  <a:lnTo>
                    <a:pt x="453" y="42"/>
                  </a:lnTo>
                  <a:lnTo>
                    <a:pt x="460" y="47"/>
                  </a:lnTo>
                  <a:lnTo>
                    <a:pt x="470" y="51"/>
                  </a:lnTo>
                  <a:lnTo>
                    <a:pt x="484" y="47"/>
                  </a:lnTo>
                  <a:lnTo>
                    <a:pt x="491" y="46"/>
                  </a:lnTo>
                  <a:lnTo>
                    <a:pt x="507" y="67"/>
                  </a:lnTo>
                  <a:lnTo>
                    <a:pt x="516" y="72"/>
                  </a:lnTo>
                  <a:lnTo>
                    <a:pt x="516" y="63"/>
                  </a:lnTo>
                  <a:lnTo>
                    <a:pt x="516" y="58"/>
                  </a:lnTo>
                  <a:lnTo>
                    <a:pt x="536" y="42"/>
                  </a:lnTo>
                  <a:lnTo>
                    <a:pt x="540" y="28"/>
                  </a:lnTo>
                  <a:lnTo>
                    <a:pt x="557" y="23"/>
                  </a:lnTo>
                  <a:lnTo>
                    <a:pt x="590" y="11"/>
                  </a:lnTo>
                  <a:lnTo>
                    <a:pt x="594" y="20"/>
                  </a:lnTo>
                  <a:lnTo>
                    <a:pt x="597" y="25"/>
                  </a:lnTo>
                  <a:lnTo>
                    <a:pt x="603" y="35"/>
                  </a:lnTo>
                  <a:lnTo>
                    <a:pt x="603" y="30"/>
                  </a:lnTo>
                  <a:lnTo>
                    <a:pt x="601" y="20"/>
                  </a:lnTo>
                  <a:lnTo>
                    <a:pt x="610" y="11"/>
                  </a:lnTo>
                  <a:lnTo>
                    <a:pt x="613" y="0"/>
                  </a:lnTo>
                  <a:lnTo>
                    <a:pt x="669" y="42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1827" y="670"/>
              <a:ext cx="1421" cy="1190"/>
            </a:xfrm>
            <a:custGeom>
              <a:avLst/>
              <a:gdLst>
                <a:gd name="T0" fmla="*/ 1229 w 1421"/>
                <a:gd name="T1" fmla="*/ 49 h 1190"/>
                <a:gd name="T2" fmla="*/ 1308 w 1421"/>
                <a:gd name="T3" fmla="*/ 21 h 1190"/>
                <a:gd name="T4" fmla="*/ 1357 w 1421"/>
                <a:gd name="T5" fmla="*/ 70 h 1190"/>
                <a:gd name="T6" fmla="*/ 1365 w 1421"/>
                <a:gd name="T7" fmla="*/ 157 h 1190"/>
                <a:gd name="T8" fmla="*/ 1405 w 1421"/>
                <a:gd name="T9" fmla="*/ 215 h 1190"/>
                <a:gd name="T10" fmla="*/ 1310 w 1421"/>
                <a:gd name="T11" fmla="*/ 340 h 1190"/>
                <a:gd name="T12" fmla="*/ 1245 w 1421"/>
                <a:gd name="T13" fmla="*/ 315 h 1190"/>
                <a:gd name="T14" fmla="*/ 1233 w 1421"/>
                <a:gd name="T15" fmla="*/ 364 h 1190"/>
                <a:gd name="T16" fmla="*/ 1212 w 1421"/>
                <a:gd name="T17" fmla="*/ 410 h 1190"/>
                <a:gd name="T18" fmla="*/ 1184 w 1421"/>
                <a:gd name="T19" fmla="*/ 465 h 1190"/>
                <a:gd name="T20" fmla="*/ 1170 w 1421"/>
                <a:gd name="T21" fmla="*/ 554 h 1190"/>
                <a:gd name="T22" fmla="*/ 1217 w 1421"/>
                <a:gd name="T23" fmla="*/ 659 h 1190"/>
                <a:gd name="T24" fmla="*/ 1231 w 1421"/>
                <a:gd name="T25" fmla="*/ 716 h 1190"/>
                <a:gd name="T26" fmla="*/ 1203 w 1421"/>
                <a:gd name="T27" fmla="*/ 768 h 1190"/>
                <a:gd name="T28" fmla="*/ 1155 w 1421"/>
                <a:gd name="T29" fmla="*/ 812 h 1190"/>
                <a:gd name="T30" fmla="*/ 1153 w 1421"/>
                <a:gd name="T31" fmla="*/ 871 h 1190"/>
                <a:gd name="T32" fmla="*/ 1106 w 1421"/>
                <a:gd name="T33" fmla="*/ 890 h 1190"/>
                <a:gd name="T34" fmla="*/ 1031 w 1421"/>
                <a:gd name="T35" fmla="*/ 904 h 1190"/>
                <a:gd name="T36" fmla="*/ 1000 w 1421"/>
                <a:gd name="T37" fmla="*/ 897 h 1190"/>
                <a:gd name="T38" fmla="*/ 918 w 1421"/>
                <a:gd name="T39" fmla="*/ 902 h 1190"/>
                <a:gd name="T40" fmla="*/ 859 w 1421"/>
                <a:gd name="T41" fmla="*/ 883 h 1190"/>
                <a:gd name="T42" fmla="*/ 810 w 1421"/>
                <a:gd name="T43" fmla="*/ 930 h 1190"/>
                <a:gd name="T44" fmla="*/ 747 w 1421"/>
                <a:gd name="T45" fmla="*/ 974 h 1190"/>
                <a:gd name="T46" fmla="*/ 683 w 1421"/>
                <a:gd name="T47" fmla="*/ 982 h 1190"/>
                <a:gd name="T48" fmla="*/ 618 w 1421"/>
                <a:gd name="T49" fmla="*/ 1022 h 1190"/>
                <a:gd name="T50" fmla="*/ 542 w 1421"/>
                <a:gd name="T51" fmla="*/ 1038 h 1190"/>
                <a:gd name="T52" fmla="*/ 472 w 1421"/>
                <a:gd name="T53" fmla="*/ 1055 h 1190"/>
                <a:gd name="T54" fmla="*/ 423 w 1421"/>
                <a:gd name="T55" fmla="*/ 1106 h 1190"/>
                <a:gd name="T56" fmla="*/ 376 w 1421"/>
                <a:gd name="T57" fmla="*/ 1153 h 1190"/>
                <a:gd name="T58" fmla="*/ 321 w 1421"/>
                <a:gd name="T59" fmla="*/ 1190 h 1190"/>
                <a:gd name="T60" fmla="*/ 263 w 1421"/>
                <a:gd name="T61" fmla="*/ 1156 h 1190"/>
                <a:gd name="T62" fmla="*/ 216 w 1421"/>
                <a:gd name="T63" fmla="*/ 1109 h 1190"/>
                <a:gd name="T64" fmla="*/ 255 w 1421"/>
                <a:gd name="T65" fmla="*/ 1083 h 1190"/>
                <a:gd name="T66" fmla="*/ 241 w 1421"/>
                <a:gd name="T67" fmla="*/ 1021 h 1190"/>
                <a:gd name="T68" fmla="*/ 215 w 1421"/>
                <a:gd name="T69" fmla="*/ 968 h 1190"/>
                <a:gd name="T70" fmla="*/ 220 w 1421"/>
                <a:gd name="T71" fmla="*/ 890 h 1190"/>
                <a:gd name="T72" fmla="*/ 131 w 1421"/>
                <a:gd name="T73" fmla="*/ 824 h 1190"/>
                <a:gd name="T74" fmla="*/ 82 w 1421"/>
                <a:gd name="T75" fmla="*/ 782 h 1190"/>
                <a:gd name="T76" fmla="*/ 6 w 1421"/>
                <a:gd name="T77" fmla="*/ 746 h 1190"/>
                <a:gd name="T78" fmla="*/ 68 w 1421"/>
                <a:gd name="T79" fmla="*/ 674 h 1190"/>
                <a:gd name="T80" fmla="*/ 166 w 1421"/>
                <a:gd name="T81" fmla="*/ 618 h 1190"/>
                <a:gd name="T82" fmla="*/ 237 w 1421"/>
                <a:gd name="T83" fmla="*/ 598 h 1190"/>
                <a:gd name="T84" fmla="*/ 298 w 1421"/>
                <a:gd name="T85" fmla="*/ 554 h 1190"/>
                <a:gd name="T86" fmla="*/ 373 w 1421"/>
                <a:gd name="T87" fmla="*/ 493 h 1190"/>
                <a:gd name="T88" fmla="*/ 411 w 1421"/>
                <a:gd name="T89" fmla="*/ 511 h 1190"/>
                <a:gd name="T90" fmla="*/ 495 w 1421"/>
                <a:gd name="T91" fmla="*/ 474 h 1190"/>
                <a:gd name="T92" fmla="*/ 500 w 1421"/>
                <a:gd name="T93" fmla="*/ 411 h 1190"/>
                <a:gd name="T94" fmla="*/ 584 w 1421"/>
                <a:gd name="T95" fmla="*/ 387 h 1190"/>
                <a:gd name="T96" fmla="*/ 679 w 1421"/>
                <a:gd name="T97" fmla="*/ 387 h 1190"/>
                <a:gd name="T98" fmla="*/ 791 w 1421"/>
                <a:gd name="T99" fmla="*/ 380 h 1190"/>
                <a:gd name="T100" fmla="*/ 827 w 1421"/>
                <a:gd name="T101" fmla="*/ 319 h 1190"/>
                <a:gd name="T102" fmla="*/ 928 w 1421"/>
                <a:gd name="T103" fmla="*/ 298 h 1190"/>
                <a:gd name="T104" fmla="*/ 1083 w 1421"/>
                <a:gd name="T105" fmla="*/ 223 h 1190"/>
                <a:gd name="T106" fmla="*/ 1174 w 1421"/>
                <a:gd name="T107" fmla="*/ 208 h 1190"/>
                <a:gd name="T108" fmla="*/ 1198 w 1421"/>
                <a:gd name="T109" fmla="*/ 152 h 1190"/>
                <a:gd name="T110" fmla="*/ 1162 w 1421"/>
                <a:gd name="T111" fmla="*/ 89 h 1190"/>
                <a:gd name="T112" fmla="*/ 1129 w 1421"/>
                <a:gd name="T113" fmla="*/ 46 h 1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21" h="1190">
                  <a:moveTo>
                    <a:pt x="1176" y="21"/>
                  </a:moveTo>
                  <a:lnTo>
                    <a:pt x="1182" y="23"/>
                  </a:lnTo>
                  <a:lnTo>
                    <a:pt x="1198" y="16"/>
                  </a:lnTo>
                  <a:lnTo>
                    <a:pt x="1200" y="18"/>
                  </a:lnTo>
                  <a:lnTo>
                    <a:pt x="1207" y="25"/>
                  </a:lnTo>
                  <a:lnTo>
                    <a:pt x="1214" y="37"/>
                  </a:lnTo>
                  <a:lnTo>
                    <a:pt x="1219" y="44"/>
                  </a:lnTo>
                  <a:lnTo>
                    <a:pt x="1223" y="46"/>
                  </a:lnTo>
                  <a:lnTo>
                    <a:pt x="1229" y="49"/>
                  </a:lnTo>
                  <a:lnTo>
                    <a:pt x="1243" y="51"/>
                  </a:lnTo>
                  <a:lnTo>
                    <a:pt x="1270" y="32"/>
                  </a:lnTo>
                  <a:lnTo>
                    <a:pt x="1280" y="33"/>
                  </a:lnTo>
                  <a:lnTo>
                    <a:pt x="1287" y="40"/>
                  </a:lnTo>
                  <a:lnTo>
                    <a:pt x="1285" y="46"/>
                  </a:lnTo>
                  <a:lnTo>
                    <a:pt x="1301" y="49"/>
                  </a:lnTo>
                  <a:lnTo>
                    <a:pt x="1303" y="33"/>
                  </a:lnTo>
                  <a:lnTo>
                    <a:pt x="1301" y="23"/>
                  </a:lnTo>
                  <a:lnTo>
                    <a:pt x="1308" y="21"/>
                  </a:lnTo>
                  <a:lnTo>
                    <a:pt x="1311" y="23"/>
                  </a:lnTo>
                  <a:lnTo>
                    <a:pt x="1313" y="26"/>
                  </a:lnTo>
                  <a:lnTo>
                    <a:pt x="1308" y="40"/>
                  </a:lnTo>
                  <a:lnTo>
                    <a:pt x="1304" y="51"/>
                  </a:lnTo>
                  <a:lnTo>
                    <a:pt x="1330" y="60"/>
                  </a:lnTo>
                  <a:lnTo>
                    <a:pt x="1337" y="68"/>
                  </a:lnTo>
                  <a:lnTo>
                    <a:pt x="1330" y="73"/>
                  </a:lnTo>
                  <a:lnTo>
                    <a:pt x="1332" y="75"/>
                  </a:lnTo>
                  <a:lnTo>
                    <a:pt x="1357" y="70"/>
                  </a:lnTo>
                  <a:lnTo>
                    <a:pt x="1358" y="73"/>
                  </a:lnTo>
                  <a:lnTo>
                    <a:pt x="1360" y="77"/>
                  </a:lnTo>
                  <a:lnTo>
                    <a:pt x="1369" y="91"/>
                  </a:lnTo>
                  <a:lnTo>
                    <a:pt x="1383" y="100"/>
                  </a:lnTo>
                  <a:lnTo>
                    <a:pt x="1379" y="122"/>
                  </a:lnTo>
                  <a:lnTo>
                    <a:pt x="1376" y="126"/>
                  </a:lnTo>
                  <a:lnTo>
                    <a:pt x="1377" y="131"/>
                  </a:lnTo>
                  <a:lnTo>
                    <a:pt x="1369" y="143"/>
                  </a:lnTo>
                  <a:lnTo>
                    <a:pt x="1365" y="157"/>
                  </a:lnTo>
                  <a:lnTo>
                    <a:pt x="1358" y="161"/>
                  </a:lnTo>
                  <a:lnTo>
                    <a:pt x="1348" y="176"/>
                  </a:lnTo>
                  <a:lnTo>
                    <a:pt x="1350" y="185"/>
                  </a:lnTo>
                  <a:lnTo>
                    <a:pt x="1365" y="192"/>
                  </a:lnTo>
                  <a:lnTo>
                    <a:pt x="1416" y="173"/>
                  </a:lnTo>
                  <a:lnTo>
                    <a:pt x="1419" y="174"/>
                  </a:lnTo>
                  <a:lnTo>
                    <a:pt x="1421" y="180"/>
                  </a:lnTo>
                  <a:lnTo>
                    <a:pt x="1419" y="202"/>
                  </a:lnTo>
                  <a:lnTo>
                    <a:pt x="1405" y="215"/>
                  </a:lnTo>
                  <a:lnTo>
                    <a:pt x="1404" y="228"/>
                  </a:lnTo>
                  <a:lnTo>
                    <a:pt x="1390" y="265"/>
                  </a:lnTo>
                  <a:lnTo>
                    <a:pt x="1379" y="282"/>
                  </a:lnTo>
                  <a:lnTo>
                    <a:pt x="1369" y="286"/>
                  </a:lnTo>
                  <a:lnTo>
                    <a:pt x="1346" y="289"/>
                  </a:lnTo>
                  <a:lnTo>
                    <a:pt x="1348" y="298"/>
                  </a:lnTo>
                  <a:lnTo>
                    <a:pt x="1341" y="326"/>
                  </a:lnTo>
                  <a:lnTo>
                    <a:pt x="1339" y="335"/>
                  </a:lnTo>
                  <a:lnTo>
                    <a:pt x="1310" y="340"/>
                  </a:lnTo>
                  <a:lnTo>
                    <a:pt x="1297" y="331"/>
                  </a:lnTo>
                  <a:lnTo>
                    <a:pt x="1296" y="326"/>
                  </a:lnTo>
                  <a:lnTo>
                    <a:pt x="1287" y="319"/>
                  </a:lnTo>
                  <a:lnTo>
                    <a:pt x="1278" y="312"/>
                  </a:lnTo>
                  <a:lnTo>
                    <a:pt x="1275" y="314"/>
                  </a:lnTo>
                  <a:lnTo>
                    <a:pt x="1271" y="310"/>
                  </a:lnTo>
                  <a:lnTo>
                    <a:pt x="1257" y="319"/>
                  </a:lnTo>
                  <a:lnTo>
                    <a:pt x="1250" y="312"/>
                  </a:lnTo>
                  <a:lnTo>
                    <a:pt x="1245" y="315"/>
                  </a:lnTo>
                  <a:lnTo>
                    <a:pt x="1252" y="326"/>
                  </a:lnTo>
                  <a:lnTo>
                    <a:pt x="1249" y="335"/>
                  </a:lnTo>
                  <a:lnTo>
                    <a:pt x="1256" y="340"/>
                  </a:lnTo>
                  <a:lnTo>
                    <a:pt x="1249" y="347"/>
                  </a:lnTo>
                  <a:lnTo>
                    <a:pt x="1247" y="350"/>
                  </a:lnTo>
                  <a:lnTo>
                    <a:pt x="1254" y="359"/>
                  </a:lnTo>
                  <a:lnTo>
                    <a:pt x="1247" y="368"/>
                  </a:lnTo>
                  <a:lnTo>
                    <a:pt x="1242" y="364"/>
                  </a:lnTo>
                  <a:lnTo>
                    <a:pt x="1233" y="364"/>
                  </a:lnTo>
                  <a:lnTo>
                    <a:pt x="1228" y="373"/>
                  </a:lnTo>
                  <a:lnTo>
                    <a:pt x="1229" y="378"/>
                  </a:lnTo>
                  <a:lnTo>
                    <a:pt x="1224" y="390"/>
                  </a:lnTo>
                  <a:lnTo>
                    <a:pt x="1221" y="394"/>
                  </a:lnTo>
                  <a:lnTo>
                    <a:pt x="1219" y="403"/>
                  </a:lnTo>
                  <a:lnTo>
                    <a:pt x="1229" y="410"/>
                  </a:lnTo>
                  <a:lnTo>
                    <a:pt x="1219" y="415"/>
                  </a:lnTo>
                  <a:lnTo>
                    <a:pt x="1217" y="404"/>
                  </a:lnTo>
                  <a:lnTo>
                    <a:pt x="1212" y="410"/>
                  </a:lnTo>
                  <a:lnTo>
                    <a:pt x="1214" y="413"/>
                  </a:lnTo>
                  <a:lnTo>
                    <a:pt x="1207" y="422"/>
                  </a:lnTo>
                  <a:lnTo>
                    <a:pt x="1195" y="425"/>
                  </a:lnTo>
                  <a:lnTo>
                    <a:pt x="1184" y="427"/>
                  </a:lnTo>
                  <a:lnTo>
                    <a:pt x="1181" y="434"/>
                  </a:lnTo>
                  <a:lnTo>
                    <a:pt x="1181" y="441"/>
                  </a:lnTo>
                  <a:lnTo>
                    <a:pt x="1177" y="448"/>
                  </a:lnTo>
                  <a:lnTo>
                    <a:pt x="1176" y="455"/>
                  </a:lnTo>
                  <a:lnTo>
                    <a:pt x="1184" y="465"/>
                  </a:lnTo>
                  <a:lnTo>
                    <a:pt x="1162" y="481"/>
                  </a:lnTo>
                  <a:lnTo>
                    <a:pt x="1155" y="493"/>
                  </a:lnTo>
                  <a:lnTo>
                    <a:pt x="1160" y="509"/>
                  </a:lnTo>
                  <a:lnTo>
                    <a:pt x="1167" y="507"/>
                  </a:lnTo>
                  <a:lnTo>
                    <a:pt x="1169" y="507"/>
                  </a:lnTo>
                  <a:lnTo>
                    <a:pt x="1167" y="516"/>
                  </a:lnTo>
                  <a:lnTo>
                    <a:pt x="1170" y="533"/>
                  </a:lnTo>
                  <a:lnTo>
                    <a:pt x="1172" y="551"/>
                  </a:lnTo>
                  <a:lnTo>
                    <a:pt x="1170" y="554"/>
                  </a:lnTo>
                  <a:lnTo>
                    <a:pt x="1181" y="566"/>
                  </a:lnTo>
                  <a:lnTo>
                    <a:pt x="1181" y="575"/>
                  </a:lnTo>
                  <a:lnTo>
                    <a:pt x="1188" y="592"/>
                  </a:lnTo>
                  <a:lnTo>
                    <a:pt x="1198" y="598"/>
                  </a:lnTo>
                  <a:lnTo>
                    <a:pt x="1202" y="615"/>
                  </a:lnTo>
                  <a:lnTo>
                    <a:pt x="1205" y="615"/>
                  </a:lnTo>
                  <a:lnTo>
                    <a:pt x="1203" y="617"/>
                  </a:lnTo>
                  <a:lnTo>
                    <a:pt x="1205" y="625"/>
                  </a:lnTo>
                  <a:lnTo>
                    <a:pt x="1217" y="659"/>
                  </a:lnTo>
                  <a:lnTo>
                    <a:pt x="1221" y="659"/>
                  </a:lnTo>
                  <a:lnTo>
                    <a:pt x="1223" y="660"/>
                  </a:lnTo>
                  <a:lnTo>
                    <a:pt x="1219" y="665"/>
                  </a:lnTo>
                  <a:lnTo>
                    <a:pt x="1223" y="672"/>
                  </a:lnTo>
                  <a:lnTo>
                    <a:pt x="1247" y="678"/>
                  </a:lnTo>
                  <a:lnTo>
                    <a:pt x="1257" y="706"/>
                  </a:lnTo>
                  <a:lnTo>
                    <a:pt x="1243" y="700"/>
                  </a:lnTo>
                  <a:lnTo>
                    <a:pt x="1247" y="711"/>
                  </a:lnTo>
                  <a:lnTo>
                    <a:pt x="1231" y="716"/>
                  </a:lnTo>
                  <a:lnTo>
                    <a:pt x="1242" y="737"/>
                  </a:lnTo>
                  <a:lnTo>
                    <a:pt x="1243" y="763"/>
                  </a:lnTo>
                  <a:lnTo>
                    <a:pt x="1242" y="765"/>
                  </a:lnTo>
                  <a:lnTo>
                    <a:pt x="1243" y="775"/>
                  </a:lnTo>
                  <a:lnTo>
                    <a:pt x="1233" y="775"/>
                  </a:lnTo>
                  <a:lnTo>
                    <a:pt x="1223" y="768"/>
                  </a:lnTo>
                  <a:lnTo>
                    <a:pt x="1223" y="779"/>
                  </a:lnTo>
                  <a:lnTo>
                    <a:pt x="1210" y="775"/>
                  </a:lnTo>
                  <a:lnTo>
                    <a:pt x="1203" y="768"/>
                  </a:lnTo>
                  <a:lnTo>
                    <a:pt x="1205" y="786"/>
                  </a:lnTo>
                  <a:lnTo>
                    <a:pt x="1196" y="806"/>
                  </a:lnTo>
                  <a:lnTo>
                    <a:pt x="1195" y="810"/>
                  </a:lnTo>
                  <a:lnTo>
                    <a:pt x="1177" y="801"/>
                  </a:lnTo>
                  <a:lnTo>
                    <a:pt x="1167" y="793"/>
                  </a:lnTo>
                  <a:lnTo>
                    <a:pt x="1155" y="793"/>
                  </a:lnTo>
                  <a:lnTo>
                    <a:pt x="1149" y="798"/>
                  </a:lnTo>
                  <a:lnTo>
                    <a:pt x="1155" y="806"/>
                  </a:lnTo>
                  <a:lnTo>
                    <a:pt x="1155" y="812"/>
                  </a:lnTo>
                  <a:lnTo>
                    <a:pt x="1155" y="820"/>
                  </a:lnTo>
                  <a:lnTo>
                    <a:pt x="1151" y="826"/>
                  </a:lnTo>
                  <a:lnTo>
                    <a:pt x="1155" y="829"/>
                  </a:lnTo>
                  <a:lnTo>
                    <a:pt x="1155" y="834"/>
                  </a:lnTo>
                  <a:lnTo>
                    <a:pt x="1163" y="840"/>
                  </a:lnTo>
                  <a:lnTo>
                    <a:pt x="1160" y="848"/>
                  </a:lnTo>
                  <a:lnTo>
                    <a:pt x="1160" y="864"/>
                  </a:lnTo>
                  <a:lnTo>
                    <a:pt x="1151" y="862"/>
                  </a:lnTo>
                  <a:lnTo>
                    <a:pt x="1153" y="871"/>
                  </a:lnTo>
                  <a:lnTo>
                    <a:pt x="1151" y="874"/>
                  </a:lnTo>
                  <a:lnTo>
                    <a:pt x="1155" y="878"/>
                  </a:lnTo>
                  <a:lnTo>
                    <a:pt x="1155" y="885"/>
                  </a:lnTo>
                  <a:lnTo>
                    <a:pt x="1149" y="894"/>
                  </a:lnTo>
                  <a:lnTo>
                    <a:pt x="1144" y="897"/>
                  </a:lnTo>
                  <a:lnTo>
                    <a:pt x="1125" y="887"/>
                  </a:lnTo>
                  <a:lnTo>
                    <a:pt x="1120" y="885"/>
                  </a:lnTo>
                  <a:lnTo>
                    <a:pt x="1115" y="892"/>
                  </a:lnTo>
                  <a:lnTo>
                    <a:pt x="1106" y="890"/>
                  </a:lnTo>
                  <a:lnTo>
                    <a:pt x="1094" y="892"/>
                  </a:lnTo>
                  <a:lnTo>
                    <a:pt x="1085" y="894"/>
                  </a:lnTo>
                  <a:lnTo>
                    <a:pt x="1075" y="887"/>
                  </a:lnTo>
                  <a:lnTo>
                    <a:pt x="1062" y="906"/>
                  </a:lnTo>
                  <a:lnTo>
                    <a:pt x="1057" y="911"/>
                  </a:lnTo>
                  <a:lnTo>
                    <a:pt x="1054" y="918"/>
                  </a:lnTo>
                  <a:lnTo>
                    <a:pt x="1050" y="918"/>
                  </a:lnTo>
                  <a:lnTo>
                    <a:pt x="1045" y="911"/>
                  </a:lnTo>
                  <a:lnTo>
                    <a:pt x="1031" y="904"/>
                  </a:lnTo>
                  <a:lnTo>
                    <a:pt x="1026" y="902"/>
                  </a:lnTo>
                  <a:lnTo>
                    <a:pt x="1022" y="907"/>
                  </a:lnTo>
                  <a:lnTo>
                    <a:pt x="1021" y="907"/>
                  </a:lnTo>
                  <a:lnTo>
                    <a:pt x="1014" y="907"/>
                  </a:lnTo>
                  <a:lnTo>
                    <a:pt x="1008" y="902"/>
                  </a:lnTo>
                  <a:lnTo>
                    <a:pt x="1012" y="897"/>
                  </a:lnTo>
                  <a:lnTo>
                    <a:pt x="1008" y="897"/>
                  </a:lnTo>
                  <a:lnTo>
                    <a:pt x="1000" y="894"/>
                  </a:lnTo>
                  <a:lnTo>
                    <a:pt x="1000" y="897"/>
                  </a:lnTo>
                  <a:lnTo>
                    <a:pt x="998" y="907"/>
                  </a:lnTo>
                  <a:lnTo>
                    <a:pt x="987" y="907"/>
                  </a:lnTo>
                  <a:lnTo>
                    <a:pt x="967" y="911"/>
                  </a:lnTo>
                  <a:lnTo>
                    <a:pt x="963" y="907"/>
                  </a:lnTo>
                  <a:lnTo>
                    <a:pt x="961" y="907"/>
                  </a:lnTo>
                  <a:lnTo>
                    <a:pt x="954" y="907"/>
                  </a:lnTo>
                  <a:lnTo>
                    <a:pt x="942" y="904"/>
                  </a:lnTo>
                  <a:lnTo>
                    <a:pt x="930" y="904"/>
                  </a:lnTo>
                  <a:lnTo>
                    <a:pt x="918" y="902"/>
                  </a:lnTo>
                  <a:lnTo>
                    <a:pt x="914" y="902"/>
                  </a:lnTo>
                  <a:lnTo>
                    <a:pt x="906" y="894"/>
                  </a:lnTo>
                  <a:lnTo>
                    <a:pt x="893" y="892"/>
                  </a:lnTo>
                  <a:lnTo>
                    <a:pt x="881" y="887"/>
                  </a:lnTo>
                  <a:lnTo>
                    <a:pt x="878" y="888"/>
                  </a:lnTo>
                  <a:lnTo>
                    <a:pt x="878" y="892"/>
                  </a:lnTo>
                  <a:lnTo>
                    <a:pt x="871" y="888"/>
                  </a:lnTo>
                  <a:lnTo>
                    <a:pt x="869" y="881"/>
                  </a:lnTo>
                  <a:lnTo>
                    <a:pt x="859" y="883"/>
                  </a:lnTo>
                  <a:lnTo>
                    <a:pt x="850" y="888"/>
                  </a:lnTo>
                  <a:lnTo>
                    <a:pt x="846" y="895"/>
                  </a:lnTo>
                  <a:lnTo>
                    <a:pt x="836" y="899"/>
                  </a:lnTo>
                  <a:lnTo>
                    <a:pt x="836" y="913"/>
                  </a:lnTo>
                  <a:lnTo>
                    <a:pt x="843" y="920"/>
                  </a:lnTo>
                  <a:lnTo>
                    <a:pt x="841" y="935"/>
                  </a:lnTo>
                  <a:lnTo>
                    <a:pt x="826" y="939"/>
                  </a:lnTo>
                  <a:lnTo>
                    <a:pt x="812" y="932"/>
                  </a:lnTo>
                  <a:lnTo>
                    <a:pt x="810" y="930"/>
                  </a:lnTo>
                  <a:lnTo>
                    <a:pt x="813" y="939"/>
                  </a:lnTo>
                  <a:lnTo>
                    <a:pt x="813" y="949"/>
                  </a:lnTo>
                  <a:lnTo>
                    <a:pt x="803" y="954"/>
                  </a:lnTo>
                  <a:lnTo>
                    <a:pt x="801" y="954"/>
                  </a:lnTo>
                  <a:lnTo>
                    <a:pt x="791" y="965"/>
                  </a:lnTo>
                  <a:lnTo>
                    <a:pt x="773" y="974"/>
                  </a:lnTo>
                  <a:lnTo>
                    <a:pt x="777" y="972"/>
                  </a:lnTo>
                  <a:lnTo>
                    <a:pt x="775" y="968"/>
                  </a:lnTo>
                  <a:lnTo>
                    <a:pt x="747" y="974"/>
                  </a:lnTo>
                  <a:lnTo>
                    <a:pt x="742" y="982"/>
                  </a:lnTo>
                  <a:lnTo>
                    <a:pt x="735" y="986"/>
                  </a:lnTo>
                  <a:lnTo>
                    <a:pt x="735" y="988"/>
                  </a:lnTo>
                  <a:lnTo>
                    <a:pt x="733" y="1005"/>
                  </a:lnTo>
                  <a:lnTo>
                    <a:pt x="712" y="1010"/>
                  </a:lnTo>
                  <a:lnTo>
                    <a:pt x="712" y="1008"/>
                  </a:lnTo>
                  <a:lnTo>
                    <a:pt x="704" y="982"/>
                  </a:lnTo>
                  <a:lnTo>
                    <a:pt x="693" y="979"/>
                  </a:lnTo>
                  <a:lnTo>
                    <a:pt x="683" y="982"/>
                  </a:lnTo>
                  <a:lnTo>
                    <a:pt x="678" y="991"/>
                  </a:lnTo>
                  <a:lnTo>
                    <a:pt x="674" y="995"/>
                  </a:lnTo>
                  <a:lnTo>
                    <a:pt x="662" y="1012"/>
                  </a:lnTo>
                  <a:lnTo>
                    <a:pt x="650" y="1015"/>
                  </a:lnTo>
                  <a:lnTo>
                    <a:pt x="651" y="1010"/>
                  </a:lnTo>
                  <a:lnTo>
                    <a:pt x="650" y="1005"/>
                  </a:lnTo>
                  <a:lnTo>
                    <a:pt x="643" y="1012"/>
                  </a:lnTo>
                  <a:lnTo>
                    <a:pt x="639" y="1026"/>
                  </a:lnTo>
                  <a:lnTo>
                    <a:pt x="618" y="1022"/>
                  </a:lnTo>
                  <a:lnTo>
                    <a:pt x="598" y="1026"/>
                  </a:lnTo>
                  <a:lnTo>
                    <a:pt x="575" y="1019"/>
                  </a:lnTo>
                  <a:lnTo>
                    <a:pt x="577" y="1007"/>
                  </a:lnTo>
                  <a:lnTo>
                    <a:pt x="575" y="1003"/>
                  </a:lnTo>
                  <a:lnTo>
                    <a:pt x="557" y="1021"/>
                  </a:lnTo>
                  <a:lnTo>
                    <a:pt x="554" y="1026"/>
                  </a:lnTo>
                  <a:lnTo>
                    <a:pt x="547" y="1026"/>
                  </a:lnTo>
                  <a:lnTo>
                    <a:pt x="547" y="1028"/>
                  </a:lnTo>
                  <a:lnTo>
                    <a:pt x="542" y="1038"/>
                  </a:lnTo>
                  <a:lnTo>
                    <a:pt x="530" y="1035"/>
                  </a:lnTo>
                  <a:lnTo>
                    <a:pt x="533" y="1045"/>
                  </a:lnTo>
                  <a:lnTo>
                    <a:pt x="519" y="1054"/>
                  </a:lnTo>
                  <a:lnTo>
                    <a:pt x="514" y="1054"/>
                  </a:lnTo>
                  <a:lnTo>
                    <a:pt x="507" y="1061"/>
                  </a:lnTo>
                  <a:lnTo>
                    <a:pt x="488" y="1064"/>
                  </a:lnTo>
                  <a:lnTo>
                    <a:pt x="483" y="1055"/>
                  </a:lnTo>
                  <a:lnTo>
                    <a:pt x="477" y="1055"/>
                  </a:lnTo>
                  <a:lnTo>
                    <a:pt x="472" y="1055"/>
                  </a:lnTo>
                  <a:lnTo>
                    <a:pt x="462" y="1057"/>
                  </a:lnTo>
                  <a:lnTo>
                    <a:pt x="460" y="1064"/>
                  </a:lnTo>
                  <a:lnTo>
                    <a:pt x="444" y="1069"/>
                  </a:lnTo>
                  <a:lnTo>
                    <a:pt x="443" y="1071"/>
                  </a:lnTo>
                  <a:lnTo>
                    <a:pt x="441" y="1078"/>
                  </a:lnTo>
                  <a:lnTo>
                    <a:pt x="441" y="1082"/>
                  </a:lnTo>
                  <a:lnTo>
                    <a:pt x="422" y="1083"/>
                  </a:lnTo>
                  <a:lnTo>
                    <a:pt x="422" y="1096"/>
                  </a:lnTo>
                  <a:lnTo>
                    <a:pt x="423" y="1106"/>
                  </a:lnTo>
                  <a:lnTo>
                    <a:pt x="422" y="1111"/>
                  </a:lnTo>
                  <a:lnTo>
                    <a:pt x="411" y="1113"/>
                  </a:lnTo>
                  <a:lnTo>
                    <a:pt x="420" y="1123"/>
                  </a:lnTo>
                  <a:lnTo>
                    <a:pt x="420" y="1132"/>
                  </a:lnTo>
                  <a:lnTo>
                    <a:pt x="409" y="1134"/>
                  </a:lnTo>
                  <a:lnTo>
                    <a:pt x="403" y="1150"/>
                  </a:lnTo>
                  <a:lnTo>
                    <a:pt x="396" y="1160"/>
                  </a:lnTo>
                  <a:lnTo>
                    <a:pt x="378" y="1155"/>
                  </a:lnTo>
                  <a:lnTo>
                    <a:pt x="376" y="1153"/>
                  </a:lnTo>
                  <a:lnTo>
                    <a:pt x="364" y="1153"/>
                  </a:lnTo>
                  <a:lnTo>
                    <a:pt x="361" y="1160"/>
                  </a:lnTo>
                  <a:lnTo>
                    <a:pt x="357" y="1165"/>
                  </a:lnTo>
                  <a:lnTo>
                    <a:pt x="352" y="1163"/>
                  </a:lnTo>
                  <a:lnTo>
                    <a:pt x="347" y="1165"/>
                  </a:lnTo>
                  <a:lnTo>
                    <a:pt x="350" y="1170"/>
                  </a:lnTo>
                  <a:lnTo>
                    <a:pt x="349" y="1176"/>
                  </a:lnTo>
                  <a:lnTo>
                    <a:pt x="333" y="1184"/>
                  </a:lnTo>
                  <a:lnTo>
                    <a:pt x="321" y="1190"/>
                  </a:lnTo>
                  <a:lnTo>
                    <a:pt x="315" y="1186"/>
                  </a:lnTo>
                  <a:lnTo>
                    <a:pt x="319" y="1174"/>
                  </a:lnTo>
                  <a:lnTo>
                    <a:pt x="314" y="1172"/>
                  </a:lnTo>
                  <a:lnTo>
                    <a:pt x="309" y="1155"/>
                  </a:lnTo>
                  <a:lnTo>
                    <a:pt x="298" y="1158"/>
                  </a:lnTo>
                  <a:lnTo>
                    <a:pt x="288" y="1176"/>
                  </a:lnTo>
                  <a:lnTo>
                    <a:pt x="281" y="1174"/>
                  </a:lnTo>
                  <a:lnTo>
                    <a:pt x="282" y="1153"/>
                  </a:lnTo>
                  <a:lnTo>
                    <a:pt x="263" y="1156"/>
                  </a:lnTo>
                  <a:lnTo>
                    <a:pt x="260" y="1141"/>
                  </a:lnTo>
                  <a:lnTo>
                    <a:pt x="255" y="1134"/>
                  </a:lnTo>
                  <a:lnTo>
                    <a:pt x="242" y="1120"/>
                  </a:lnTo>
                  <a:lnTo>
                    <a:pt x="221" y="1122"/>
                  </a:lnTo>
                  <a:lnTo>
                    <a:pt x="218" y="1120"/>
                  </a:lnTo>
                  <a:lnTo>
                    <a:pt x="215" y="1115"/>
                  </a:lnTo>
                  <a:lnTo>
                    <a:pt x="211" y="1113"/>
                  </a:lnTo>
                  <a:lnTo>
                    <a:pt x="208" y="1109"/>
                  </a:lnTo>
                  <a:lnTo>
                    <a:pt x="216" y="1109"/>
                  </a:lnTo>
                  <a:lnTo>
                    <a:pt x="218" y="1108"/>
                  </a:lnTo>
                  <a:lnTo>
                    <a:pt x="213" y="1104"/>
                  </a:lnTo>
                  <a:lnTo>
                    <a:pt x="227" y="1096"/>
                  </a:lnTo>
                  <a:lnTo>
                    <a:pt x="253" y="1109"/>
                  </a:lnTo>
                  <a:lnTo>
                    <a:pt x="249" y="1092"/>
                  </a:lnTo>
                  <a:lnTo>
                    <a:pt x="241" y="1089"/>
                  </a:lnTo>
                  <a:lnTo>
                    <a:pt x="239" y="1083"/>
                  </a:lnTo>
                  <a:lnTo>
                    <a:pt x="248" y="1080"/>
                  </a:lnTo>
                  <a:lnTo>
                    <a:pt x="255" y="1083"/>
                  </a:lnTo>
                  <a:lnTo>
                    <a:pt x="258" y="1069"/>
                  </a:lnTo>
                  <a:lnTo>
                    <a:pt x="249" y="1047"/>
                  </a:lnTo>
                  <a:lnTo>
                    <a:pt x="242" y="1040"/>
                  </a:lnTo>
                  <a:lnTo>
                    <a:pt x="241" y="1038"/>
                  </a:lnTo>
                  <a:lnTo>
                    <a:pt x="244" y="1040"/>
                  </a:lnTo>
                  <a:lnTo>
                    <a:pt x="246" y="1035"/>
                  </a:lnTo>
                  <a:lnTo>
                    <a:pt x="239" y="1028"/>
                  </a:lnTo>
                  <a:lnTo>
                    <a:pt x="237" y="1022"/>
                  </a:lnTo>
                  <a:lnTo>
                    <a:pt x="241" y="1021"/>
                  </a:lnTo>
                  <a:lnTo>
                    <a:pt x="225" y="1017"/>
                  </a:lnTo>
                  <a:lnTo>
                    <a:pt x="223" y="1012"/>
                  </a:lnTo>
                  <a:lnTo>
                    <a:pt x="230" y="1010"/>
                  </a:lnTo>
                  <a:lnTo>
                    <a:pt x="234" y="1000"/>
                  </a:lnTo>
                  <a:lnTo>
                    <a:pt x="237" y="991"/>
                  </a:lnTo>
                  <a:lnTo>
                    <a:pt x="227" y="984"/>
                  </a:lnTo>
                  <a:lnTo>
                    <a:pt x="218" y="984"/>
                  </a:lnTo>
                  <a:lnTo>
                    <a:pt x="213" y="972"/>
                  </a:lnTo>
                  <a:lnTo>
                    <a:pt x="215" y="968"/>
                  </a:lnTo>
                  <a:lnTo>
                    <a:pt x="225" y="967"/>
                  </a:lnTo>
                  <a:lnTo>
                    <a:pt x="223" y="956"/>
                  </a:lnTo>
                  <a:lnTo>
                    <a:pt x="223" y="946"/>
                  </a:lnTo>
                  <a:lnTo>
                    <a:pt x="223" y="934"/>
                  </a:lnTo>
                  <a:lnTo>
                    <a:pt x="209" y="930"/>
                  </a:lnTo>
                  <a:lnTo>
                    <a:pt x="218" y="914"/>
                  </a:lnTo>
                  <a:lnTo>
                    <a:pt x="227" y="904"/>
                  </a:lnTo>
                  <a:lnTo>
                    <a:pt x="227" y="895"/>
                  </a:lnTo>
                  <a:lnTo>
                    <a:pt x="220" y="890"/>
                  </a:lnTo>
                  <a:lnTo>
                    <a:pt x="218" y="881"/>
                  </a:lnTo>
                  <a:lnTo>
                    <a:pt x="232" y="867"/>
                  </a:lnTo>
                  <a:lnTo>
                    <a:pt x="221" y="833"/>
                  </a:lnTo>
                  <a:lnTo>
                    <a:pt x="213" y="822"/>
                  </a:lnTo>
                  <a:lnTo>
                    <a:pt x="194" y="829"/>
                  </a:lnTo>
                  <a:lnTo>
                    <a:pt x="174" y="827"/>
                  </a:lnTo>
                  <a:lnTo>
                    <a:pt x="150" y="817"/>
                  </a:lnTo>
                  <a:lnTo>
                    <a:pt x="136" y="831"/>
                  </a:lnTo>
                  <a:lnTo>
                    <a:pt x="131" y="824"/>
                  </a:lnTo>
                  <a:lnTo>
                    <a:pt x="122" y="819"/>
                  </a:lnTo>
                  <a:lnTo>
                    <a:pt x="119" y="822"/>
                  </a:lnTo>
                  <a:lnTo>
                    <a:pt x="133" y="803"/>
                  </a:lnTo>
                  <a:lnTo>
                    <a:pt x="126" y="787"/>
                  </a:lnTo>
                  <a:lnTo>
                    <a:pt x="110" y="787"/>
                  </a:lnTo>
                  <a:lnTo>
                    <a:pt x="103" y="777"/>
                  </a:lnTo>
                  <a:lnTo>
                    <a:pt x="98" y="780"/>
                  </a:lnTo>
                  <a:lnTo>
                    <a:pt x="84" y="775"/>
                  </a:lnTo>
                  <a:lnTo>
                    <a:pt x="82" y="782"/>
                  </a:lnTo>
                  <a:lnTo>
                    <a:pt x="65" y="768"/>
                  </a:lnTo>
                  <a:lnTo>
                    <a:pt x="65" y="765"/>
                  </a:lnTo>
                  <a:lnTo>
                    <a:pt x="56" y="766"/>
                  </a:lnTo>
                  <a:lnTo>
                    <a:pt x="44" y="770"/>
                  </a:lnTo>
                  <a:lnTo>
                    <a:pt x="37" y="766"/>
                  </a:lnTo>
                  <a:lnTo>
                    <a:pt x="25" y="770"/>
                  </a:lnTo>
                  <a:lnTo>
                    <a:pt x="18" y="754"/>
                  </a:lnTo>
                  <a:lnTo>
                    <a:pt x="6" y="749"/>
                  </a:lnTo>
                  <a:lnTo>
                    <a:pt x="6" y="746"/>
                  </a:lnTo>
                  <a:lnTo>
                    <a:pt x="0" y="744"/>
                  </a:lnTo>
                  <a:lnTo>
                    <a:pt x="6" y="739"/>
                  </a:lnTo>
                  <a:lnTo>
                    <a:pt x="35" y="733"/>
                  </a:lnTo>
                  <a:lnTo>
                    <a:pt x="44" y="719"/>
                  </a:lnTo>
                  <a:lnTo>
                    <a:pt x="67" y="704"/>
                  </a:lnTo>
                  <a:lnTo>
                    <a:pt x="70" y="695"/>
                  </a:lnTo>
                  <a:lnTo>
                    <a:pt x="72" y="692"/>
                  </a:lnTo>
                  <a:lnTo>
                    <a:pt x="70" y="685"/>
                  </a:lnTo>
                  <a:lnTo>
                    <a:pt x="68" y="674"/>
                  </a:lnTo>
                  <a:lnTo>
                    <a:pt x="73" y="652"/>
                  </a:lnTo>
                  <a:lnTo>
                    <a:pt x="82" y="634"/>
                  </a:lnTo>
                  <a:lnTo>
                    <a:pt x="84" y="622"/>
                  </a:lnTo>
                  <a:lnTo>
                    <a:pt x="93" y="622"/>
                  </a:lnTo>
                  <a:lnTo>
                    <a:pt x="100" y="627"/>
                  </a:lnTo>
                  <a:lnTo>
                    <a:pt x="105" y="634"/>
                  </a:lnTo>
                  <a:lnTo>
                    <a:pt x="140" y="634"/>
                  </a:lnTo>
                  <a:lnTo>
                    <a:pt x="162" y="618"/>
                  </a:lnTo>
                  <a:lnTo>
                    <a:pt x="166" y="618"/>
                  </a:lnTo>
                  <a:lnTo>
                    <a:pt x="169" y="632"/>
                  </a:lnTo>
                  <a:lnTo>
                    <a:pt x="181" y="631"/>
                  </a:lnTo>
                  <a:lnTo>
                    <a:pt x="199" y="638"/>
                  </a:lnTo>
                  <a:lnTo>
                    <a:pt x="208" y="639"/>
                  </a:lnTo>
                  <a:lnTo>
                    <a:pt x="213" y="639"/>
                  </a:lnTo>
                  <a:lnTo>
                    <a:pt x="216" y="638"/>
                  </a:lnTo>
                  <a:lnTo>
                    <a:pt x="216" y="625"/>
                  </a:lnTo>
                  <a:lnTo>
                    <a:pt x="228" y="606"/>
                  </a:lnTo>
                  <a:lnTo>
                    <a:pt x="237" y="598"/>
                  </a:lnTo>
                  <a:lnTo>
                    <a:pt x="246" y="584"/>
                  </a:lnTo>
                  <a:lnTo>
                    <a:pt x="246" y="575"/>
                  </a:lnTo>
                  <a:lnTo>
                    <a:pt x="242" y="571"/>
                  </a:lnTo>
                  <a:lnTo>
                    <a:pt x="242" y="566"/>
                  </a:lnTo>
                  <a:lnTo>
                    <a:pt x="255" y="556"/>
                  </a:lnTo>
                  <a:lnTo>
                    <a:pt x="253" y="545"/>
                  </a:lnTo>
                  <a:lnTo>
                    <a:pt x="272" y="526"/>
                  </a:lnTo>
                  <a:lnTo>
                    <a:pt x="293" y="533"/>
                  </a:lnTo>
                  <a:lnTo>
                    <a:pt x="298" y="554"/>
                  </a:lnTo>
                  <a:lnTo>
                    <a:pt x="326" y="547"/>
                  </a:lnTo>
                  <a:lnTo>
                    <a:pt x="326" y="540"/>
                  </a:lnTo>
                  <a:lnTo>
                    <a:pt x="326" y="528"/>
                  </a:lnTo>
                  <a:lnTo>
                    <a:pt x="324" y="523"/>
                  </a:lnTo>
                  <a:lnTo>
                    <a:pt x="340" y="511"/>
                  </a:lnTo>
                  <a:lnTo>
                    <a:pt x="352" y="509"/>
                  </a:lnTo>
                  <a:lnTo>
                    <a:pt x="361" y="504"/>
                  </a:lnTo>
                  <a:lnTo>
                    <a:pt x="362" y="505"/>
                  </a:lnTo>
                  <a:lnTo>
                    <a:pt x="373" y="493"/>
                  </a:lnTo>
                  <a:lnTo>
                    <a:pt x="371" y="486"/>
                  </a:lnTo>
                  <a:lnTo>
                    <a:pt x="369" y="465"/>
                  </a:lnTo>
                  <a:lnTo>
                    <a:pt x="373" y="463"/>
                  </a:lnTo>
                  <a:lnTo>
                    <a:pt x="378" y="472"/>
                  </a:lnTo>
                  <a:lnTo>
                    <a:pt x="387" y="470"/>
                  </a:lnTo>
                  <a:lnTo>
                    <a:pt x="403" y="505"/>
                  </a:lnTo>
                  <a:lnTo>
                    <a:pt x="401" y="505"/>
                  </a:lnTo>
                  <a:lnTo>
                    <a:pt x="403" y="511"/>
                  </a:lnTo>
                  <a:lnTo>
                    <a:pt x="411" y="511"/>
                  </a:lnTo>
                  <a:lnTo>
                    <a:pt x="413" y="517"/>
                  </a:lnTo>
                  <a:lnTo>
                    <a:pt x="425" y="519"/>
                  </a:lnTo>
                  <a:lnTo>
                    <a:pt x="439" y="531"/>
                  </a:lnTo>
                  <a:lnTo>
                    <a:pt x="456" y="511"/>
                  </a:lnTo>
                  <a:lnTo>
                    <a:pt x="467" y="505"/>
                  </a:lnTo>
                  <a:lnTo>
                    <a:pt x="474" y="493"/>
                  </a:lnTo>
                  <a:lnTo>
                    <a:pt x="488" y="490"/>
                  </a:lnTo>
                  <a:lnTo>
                    <a:pt x="493" y="484"/>
                  </a:lnTo>
                  <a:lnTo>
                    <a:pt x="495" y="474"/>
                  </a:lnTo>
                  <a:lnTo>
                    <a:pt x="488" y="474"/>
                  </a:lnTo>
                  <a:lnTo>
                    <a:pt x="484" y="470"/>
                  </a:lnTo>
                  <a:lnTo>
                    <a:pt x="486" y="465"/>
                  </a:lnTo>
                  <a:lnTo>
                    <a:pt x="500" y="451"/>
                  </a:lnTo>
                  <a:lnTo>
                    <a:pt x="509" y="450"/>
                  </a:lnTo>
                  <a:lnTo>
                    <a:pt x="507" y="444"/>
                  </a:lnTo>
                  <a:lnTo>
                    <a:pt x="512" y="439"/>
                  </a:lnTo>
                  <a:lnTo>
                    <a:pt x="510" y="423"/>
                  </a:lnTo>
                  <a:lnTo>
                    <a:pt x="500" y="411"/>
                  </a:lnTo>
                  <a:lnTo>
                    <a:pt x="498" y="404"/>
                  </a:lnTo>
                  <a:lnTo>
                    <a:pt x="512" y="401"/>
                  </a:lnTo>
                  <a:lnTo>
                    <a:pt x="528" y="394"/>
                  </a:lnTo>
                  <a:lnTo>
                    <a:pt x="549" y="397"/>
                  </a:lnTo>
                  <a:lnTo>
                    <a:pt x="551" y="397"/>
                  </a:lnTo>
                  <a:lnTo>
                    <a:pt x="561" y="401"/>
                  </a:lnTo>
                  <a:lnTo>
                    <a:pt x="582" y="396"/>
                  </a:lnTo>
                  <a:lnTo>
                    <a:pt x="582" y="390"/>
                  </a:lnTo>
                  <a:lnTo>
                    <a:pt x="584" y="387"/>
                  </a:lnTo>
                  <a:lnTo>
                    <a:pt x="603" y="378"/>
                  </a:lnTo>
                  <a:lnTo>
                    <a:pt x="610" y="378"/>
                  </a:lnTo>
                  <a:lnTo>
                    <a:pt x="615" y="378"/>
                  </a:lnTo>
                  <a:lnTo>
                    <a:pt x="631" y="394"/>
                  </a:lnTo>
                  <a:lnTo>
                    <a:pt x="646" y="399"/>
                  </a:lnTo>
                  <a:lnTo>
                    <a:pt x="650" y="396"/>
                  </a:lnTo>
                  <a:lnTo>
                    <a:pt x="651" y="389"/>
                  </a:lnTo>
                  <a:lnTo>
                    <a:pt x="667" y="378"/>
                  </a:lnTo>
                  <a:lnTo>
                    <a:pt x="679" y="387"/>
                  </a:lnTo>
                  <a:lnTo>
                    <a:pt x="690" y="378"/>
                  </a:lnTo>
                  <a:lnTo>
                    <a:pt x="697" y="382"/>
                  </a:lnTo>
                  <a:lnTo>
                    <a:pt x="705" y="378"/>
                  </a:lnTo>
                  <a:lnTo>
                    <a:pt x="728" y="383"/>
                  </a:lnTo>
                  <a:lnTo>
                    <a:pt x="742" y="396"/>
                  </a:lnTo>
                  <a:lnTo>
                    <a:pt x="766" y="394"/>
                  </a:lnTo>
                  <a:lnTo>
                    <a:pt x="770" y="389"/>
                  </a:lnTo>
                  <a:lnTo>
                    <a:pt x="773" y="375"/>
                  </a:lnTo>
                  <a:lnTo>
                    <a:pt x="791" y="380"/>
                  </a:lnTo>
                  <a:lnTo>
                    <a:pt x="803" y="373"/>
                  </a:lnTo>
                  <a:lnTo>
                    <a:pt x="806" y="363"/>
                  </a:lnTo>
                  <a:lnTo>
                    <a:pt x="798" y="350"/>
                  </a:lnTo>
                  <a:lnTo>
                    <a:pt x="796" y="342"/>
                  </a:lnTo>
                  <a:lnTo>
                    <a:pt x="806" y="322"/>
                  </a:lnTo>
                  <a:lnTo>
                    <a:pt x="805" y="317"/>
                  </a:lnTo>
                  <a:lnTo>
                    <a:pt x="806" y="314"/>
                  </a:lnTo>
                  <a:lnTo>
                    <a:pt x="812" y="312"/>
                  </a:lnTo>
                  <a:lnTo>
                    <a:pt x="827" y="319"/>
                  </a:lnTo>
                  <a:lnTo>
                    <a:pt x="840" y="319"/>
                  </a:lnTo>
                  <a:lnTo>
                    <a:pt x="853" y="305"/>
                  </a:lnTo>
                  <a:lnTo>
                    <a:pt x="852" y="296"/>
                  </a:lnTo>
                  <a:lnTo>
                    <a:pt x="883" y="284"/>
                  </a:lnTo>
                  <a:lnTo>
                    <a:pt x="892" y="296"/>
                  </a:lnTo>
                  <a:lnTo>
                    <a:pt x="902" y="295"/>
                  </a:lnTo>
                  <a:lnTo>
                    <a:pt x="914" y="305"/>
                  </a:lnTo>
                  <a:lnTo>
                    <a:pt x="921" y="298"/>
                  </a:lnTo>
                  <a:lnTo>
                    <a:pt x="928" y="298"/>
                  </a:lnTo>
                  <a:lnTo>
                    <a:pt x="953" y="296"/>
                  </a:lnTo>
                  <a:lnTo>
                    <a:pt x="953" y="289"/>
                  </a:lnTo>
                  <a:lnTo>
                    <a:pt x="960" y="281"/>
                  </a:lnTo>
                  <a:lnTo>
                    <a:pt x="994" y="272"/>
                  </a:lnTo>
                  <a:lnTo>
                    <a:pt x="1012" y="263"/>
                  </a:lnTo>
                  <a:lnTo>
                    <a:pt x="1055" y="253"/>
                  </a:lnTo>
                  <a:lnTo>
                    <a:pt x="1069" y="242"/>
                  </a:lnTo>
                  <a:lnTo>
                    <a:pt x="1073" y="244"/>
                  </a:lnTo>
                  <a:lnTo>
                    <a:pt x="1083" y="223"/>
                  </a:lnTo>
                  <a:lnTo>
                    <a:pt x="1085" y="216"/>
                  </a:lnTo>
                  <a:lnTo>
                    <a:pt x="1083" y="209"/>
                  </a:lnTo>
                  <a:lnTo>
                    <a:pt x="1097" y="209"/>
                  </a:lnTo>
                  <a:lnTo>
                    <a:pt x="1115" y="201"/>
                  </a:lnTo>
                  <a:lnTo>
                    <a:pt x="1122" y="206"/>
                  </a:lnTo>
                  <a:lnTo>
                    <a:pt x="1130" y="215"/>
                  </a:lnTo>
                  <a:lnTo>
                    <a:pt x="1146" y="215"/>
                  </a:lnTo>
                  <a:lnTo>
                    <a:pt x="1156" y="211"/>
                  </a:lnTo>
                  <a:lnTo>
                    <a:pt x="1174" y="208"/>
                  </a:lnTo>
                  <a:lnTo>
                    <a:pt x="1179" y="199"/>
                  </a:lnTo>
                  <a:lnTo>
                    <a:pt x="1196" y="204"/>
                  </a:lnTo>
                  <a:lnTo>
                    <a:pt x="1207" y="201"/>
                  </a:lnTo>
                  <a:lnTo>
                    <a:pt x="1209" y="188"/>
                  </a:lnTo>
                  <a:lnTo>
                    <a:pt x="1207" y="180"/>
                  </a:lnTo>
                  <a:lnTo>
                    <a:pt x="1221" y="171"/>
                  </a:lnTo>
                  <a:lnTo>
                    <a:pt x="1217" y="155"/>
                  </a:lnTo>
                  <a:lnTo>
                    <a:pt x="1209" y="148"/>
                  </a:lnTo>
                  <a:lnTo>
                    <a:pt x="1198" y="152"/>
                  </a:lnTo>
                  <a:lnTo>
                    <a:pt x="1188" y="147"/>
                  </a:lnTo>
                  <a:lnTo>
                    <a:pt x="1177" y="138"/>
                  </a:lnTo>
                  <a:lnTo>
                    <a:pt x="1155" y="131"/>
                  </a:lnTo>
                  <a:lnTo>
                    <a:pt x="1149" y="127"/>
                  </a:lnTo>
                  <a:lnTo>
                    <a:pt x="1144" y="114"/>
                  </a:lnTo>
                  <a:lnTo>
                    <a:pt x="1153" y="107"/>
                  </a:lnTo>
                  <a:lnTo>
                    <a:pt x="1163" y="100"/>
                  </a:lnTo>
                  <a:lnTo>
                    <a:pt x="1167" y="94"/>
                  </a:lnTo>
                  <a:lnTo>
                    <a:pt x="1162" y="89"/>
                  </a:lnTo>
                  <a:lnTo>
                    <a:pt x="1151" y="91"/>
                  </a:lnTo>
                  <a:lnTo>
                    <a:pt x="1132" y="98"/>
                  </a:lnTo>
                  <a:lnTo>
                    <a:pt x="1111" y="84"/>
                  </a:lnTo>
                  <a:lnTo>
                    <a:pt x="1111" y="79"/>
                  </a:lnTo>
                  <a:lnTo>
                    <a:pt x="1116" y="72"/>
                  </a:lnTo>
                  <a:lnTo>
                    <a:pt x="1116" y="67"/>
                  </a:lnTo>
                  <a:lnTo>
                    <a:pt x="1113" y="56"/>
                  </a:lnTo>
                  <a:lnTo>
                    <a:pt x="1132" y="49"/>
                  </a:lnTo>
                  <a:lnTo>
                    <a:pt x="1129" y="46"/>
                  </a:lnTo>
                  <a:lnTo>
                    <a:pt x="1134" y="39"/>
                  </a:lnTo>
                  <a:lnTo>
                    <a:pt x="1135" y="32"/>
                  </a:lnTo>
                  <a:lnTo>
                    <a:pt x="1127" y="18"/>
                  </a:lnTo>
                  <a:lnTo>
                    <a:pt x="1137" y="21"/>
                  </a:lnTo>
                  <a:lnTo>
                    <a:pt x="1149" y="0"/>
                  </a:lnTo>
                  <a:lnTo>
                    <a:pt x="1162" y="0"/>
                  </a:lnTo>
                  <a:lnTo>
                    <a:pt x="1163" y="2"/>
                  </a:lnTo>
                  <a:lnTo>
                    <a:pt x="1176" y="21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4865" y="1525"/>
              <a:ext cx="981" cy="1501"/>
            </a:xfrm>
            <a:custGeom>
              <a:avLst/>
              <a:gdLst>
                <a:gd name="T0" fmla="*/ 338 w 981"/>
                <a:gd name="T1" fmla="*/ 75 h 1501"/>
                <a:gd name="T2" fmla="*/ 436 w 981"/>
                <a:gd name="T3" fmla="*/ 143 h 1501"/>
                <a:gd name="T4" fmla="*/ 533 w 981"/>
                <a:gd name="T5" fmla="*/ 188 h 1501"/>
                <a:gd name="T6" fmla="*/ 540 w 981"/>
                <a:gd name="T7" fmla="*/ 228 h 1501"/>
                <a:gd name="T8" fmla="*/ 568 w 981"/>
                <a:gd name="T9" fmla="*/ 314 h 1501"/>
                <a:gd name="T10" fmla="*/ 488 w 981"/>
                <a:gd name="T11" fmla="*/ 350 h 1501"/>
                <a:gd name="T12" fmla="*/ 439 w 981"/>
                <a:gd name="T13" fmla="*/ 430 h 1501"/>
                <a:gd name="T14" fmla="*/ 375 w 981"/>
                <a:gd name="T15" fmla="*/ 561 h 1501"/>
                <a:gd name="T16" fmla="*/ 382 w 981"/>
                <a:gd name="T17" fmla="*/ 662 h 1501"/>
                <a:gd name="T18" fmla="*/ 373 w 981"/>
                <a:gd name="T19" fmla="*/ 749 h 1501"/>
                <a:gd name="T20" fmla="*/ 403 w 981"/>
                <a:gd name="T21" fmla="*/ 798 h 1501"/>
                <a:gd name="T22" fmla="*/ 476 w 981"/>
                <a:gd name="T23" fmla="*/ 772 h 1501"/>
                <a:gd name="T24" fmla="*/ 524 w 981"/>
                <a:gd name="T25" fmla="*/ 810 h 1501"/>
                <a:gd name="T26" fmla="*/ 613 w 981"/>
                <a:gd name="T27" fmla="*/ 782 h 1501"/>
                <a:gd name="T28" fmla="*/ 631 w 981"/>
                <a:gd name="T29" fmla="*/ 768 h 1501"/>
                <a:gd name="T30" fmla="*/ 660 w 981"/>
                <a:gd name="T31" fmla="*/ 846 h 1501"/>
                <a:gd name="T32" fmla="*/ 732 w 981"/>
                <a:gd name="T33" fmla="*/ 902 h 1501"/>
                <a:gd name="T34" fmla="*/ 798 w 981"/>
                <a:gd name="T35" fmla="*/ 916 h 1501"/>
                <a:gd name="T36" fmla="*/ 829 w 981"/>
                <a:gd name="T37" fmla="*/ 1008 h 1501"/>
                <a:gd name="T38" fmla="*/ 890 w 981"/>
                <a:gd name="T39" fmla="*/ 1061 h 1501"/>
                <a:gd name="T40" fmla="*/ 920 w 981"/>
                <a:gd name="T41" fmla="*/ 1139 h 1501"/>
                <a:gd name="T42" fmla="*/ 979 w 981"/>
                <a:gd name="T43" fmla="*/ 1172 h 1501"/>
                <a:gd name="T44" fmla="*/ 920 w 981"/>
                <a:gd name="T45" fmla="*/ 1189 h 1501"/>
                <a:gd name="T46" fmla="*/ 862 w 981"/>
                <a:gd name="T47" fmla="*/ 1271 h 1501"/>
                <a:gd name="T48" fmla="*/ 815 w 981"/>
                <a:gd name="T49" fmla="*/ 1297 h 1501"/>
                <a:gd name="T50" fmla="*/ 768 w 981"/>
                <a:gd name="T51" fmla="*/ 1294 h 1501"/>
                <a:gd name="T52" fmla="*/ 742 w 981"/>
                <a:gd name="T53" fmla="*/ 1343 h 1501"/>
                <a:gd name="T54" fmla="*/ 690 w 981"/>
                <a:gd name="T55" fmla="*/ 1336 h 1501"/>
                <a:gd name="T56" fmla="*/ 645 w 981"/>
                <a:gd name="T57" fmla="*/ 1362 h 1501"/>
                <a:gd name="T58" fmla="*/ 570 w 981"/>
                <a:gd name="T59" fmla="*/ 1367 h 1501"/>
                <a:gd name="T60" fmla="*/ 521 w 981"/>
                <a:gd name="T61" fmla="*/ 1329 h 1501"/>
                <a:gd name="T62" fmla="*/ 509 w 981"/>
                <a:gd name="T63" fmla="*/ 1412 h 1501"/>
                <a:gd name="T64" fmla="*/ 429 w 981"/>
                <a:gd name="T65" fmla="*/ 1465 h 1501"/>
                <a:gd name="T66" fmla="*/ 375 w 981"/>
                <a:gd name="T67" fmla="*/ 1477 h 1501"/>
                <a:gd name="T68" fmla="*/ 333 w 981"/>
                <a:gd name="T69" fmla="*/ 1452 h 1501"/>
                <a:gd name="T70" fmla="*/ 255 w 981"/>
                <a:gd name="T71" fmla="*/ 1393 h 1501"/>
                <a:gd name="T72" fmla="*/ 255 w 981"/>
                <a:gd name="T73" fmla="*/ 1350 h 1501"/>
                <a:gd name="T74" fmla="*/ 206 w 981"/>
                <a:gd name="T75" fmla="*/ 1278 h 1501"/>
                <a:gd name="T76" fmla="*/ 185 w 981"/>
                <a:gd name="T77" fmla="*/ 1228 h 1501"/>
                <a:gd name="T78" fmla="*/ 114 w 981"/>
                <a:gd name="T79" fmla="*/ 1231 h 1501"/>
                <a:gd name="T80" fmla="*/ 138 w 981"/>
                <a:gd name="T81" fmla="*/ 1278 h 1501"/>
                <a:gd name="T82" fmla="*/ 103 w 981"/>
                <a:gd name="T83" fmla="*/ 1353 h 1501"/>
                <a:gd name="T84" fmla="*/ 72 w 981"/>
                <a:gd name="T85" fmla="*/ 1292 h 1501"/>
                <a:gd name="T86" fmla="*/ 53 w 981"/>
                <a:gd name="T87" fmla="*/ 1250 h 1501"/>
                <a:gd name="T88" fmla="*/ 47 w 981"/>
                <a:gd name="T89" fmla="*/ 1189 h 1501"/>
                <a:gd name="T90" fmla="*/ 33 w 981"/>
                <a:gd name="T91" fmla="*/ 1148 h 1501"/>
                <a:gd name="T92" fmla="*/ 39 w 981"/>
                <a:gd name="T93" fmla="*/ 1102 h 1501"/>
                <a:gd name="T94" fmla="*/ 72 w 981"/>
                <a:gd name="T95" fmla="*/ 1041 h 1501"/>
                <a:gd name="T96" fmla="*/ 94 w 981"/>
                <a:gd name="T97" fmla="*/ 982 h 1501"/>
                <a:gd name="T98" fmla="*/ 77 w 981"/>
                <a:gd name="T99" fmla="*/ 909 h 1501"/>
                <a:gd name="T100" fmla="*/ 63 w 981"/>
                <a:gd name="T101" fmla="*/ 869 h 1501"/>
                <a:gd name="T102" fmla="*/ 18 w 981"/>
                <a:gd name="T103" fmla="*/ 787 h 1501"/>
                <a:gd name="T104" fmla="*/ 32 w 981"/>
                <a:gd name="T105" fmla="*/ 685 h 1501"/>
                <a:gd name="T106" fmla="*/ 6 w 981"/>
                <a:gd name="T107" fmla="*/ 585 h 1501"/>
                <a:gd name="T108" fmla="*/ 82 w 981"/>
                <a:gd name="T109" fmla="*/ 528 h 1501"/>
                <a:gd name="T110" fmla="*/ 93 w 981"/>
                <a:gd name="T111" fmla="*/ 458 h 1501"/>
                <a:gd name="T112" fmla="*/ 133 w 981"/>
                <a:gd name="T113" fmla="*/ 345 h 1501"/>
                <a:gd name="T114" fmla="*/ 225 w 981"/>
                <a:gd name="T115" fmla="*/ 261 h 1501"/>
                <a:gd name="T116" fmla="*/ 262 w 981"/>
                <a:gd name="T117" fmla="*/ 220 h 1501"/>
                <a:gd name="T118" fmla="*/ 195 w 981"/>
                <a:gd name="T119" fmla="*/ 138 h 1501"/>
                <a:gd name="T120" fmla="*/ 154 w 981"/>
                <a:gd name="T121" fmla="*/ 16 h 1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81" h="1501">
                  <a:moveTo>
                    <a:pt x="209" y="23"/>
                  </a:moveTo>
                  <a:lnTo>
                    <a:pt x="228" y="42"/>
                  </a:lnTo>
                  <a:lnTo>
                    <a:pt x="248" y="30"/>
                  </a:lnTo>
                  <a:lnTo>
                    <a:pt x="260" y="42"/>
                  </a:lnTo>
                  <a:lnTo>
                    <a:pt x="268" y="39"/>
                  </a:lnTo>
                  <a:lnTo>
                    <a:pt x="274" y="46"/>
                  </a:lnTo>
                  <a:lnTo>
                    <a:pt x="291" y="56"/>
                  </a:lnTo>
                  <a:lnTo>
                    <a:pt x="293" y="56"/>
                  </a:lnTo>
                  <a:lnTo>
                    <a:pt x="338" y="59"/>
                  </a:lnTo>
                  <a:lnTo>
                    <a:pt x="338" y="75"/>
                  </a:lnTo>
                  <a:lnTo>
                    <a:pt x="349" y="73"/>
                  </a:lnTo>
                  <a:lnTo>
                    <a:pt x="364" y="93"/>
                  </a:lnTo>
                  <a:lnTo>
                    <a:pt x="376" y="93"/>
                  </a:lnTo>
                  <a:lnTo>
                    <a:pt x="399" y="80"/>
                  </a:lnTo>
                  <a:lnTo>
                    <a:pt x="408" y="84"/>
                  </a:lnTo>
                  <a:lnTo>
                    <a:pt x="413" y="86"/>
                  </a:lnTo>
                  <a:lnTo>
                    <a:pt x="409" y="99"/>
                  </a:lnTo>
                  <a:lnTo>
                    <a:pt x="411" y="113"/>
                  </a:lnTo>
                  <a:lnTo>
                    <a:pt x="420" y="124"/>
                  </a:lnTo>
                  <a:lnTo>
                    <a:pt x="436" y="143"/>
                  </a:lnTo>
                  <a:lnTo>
                    <a:pt x="448" y="155"/>
                  </a:lnTo>
                  <a:lnTo>
                    <a:pt x="481" y="174"/>
                  </a:lnTo>
                  <a:lnTo>
                    <a:pt x="500" y="171"/>
                  </a:lnTo>
                  <a:lnTo>
                    <a:pt x="512" y="162"/>
                  </a:lnTo>
                  <a:lnTo>
                    <a:pt x="530" y="162"/>
                  </a:lnTo>
                  <a:lnTo>
                    <a:pt x="530" y="167"/>
                  </a:lnTo>
                  <a:lnTo>
                    <a:pt x="523" y="169"/>
                  </a:lnTo>
                  <a:lnTo>
                    <a:pt x="521" y="180"/>
                  </a:lnTo>
                  <a:lnTo>
                    <a:pt x="530" y="183"/>
                  </a:lnTo>
                  <a:lnTo>
                    <a:pt x="533" y="188"/>
                  </a:lnTo>
                  <a:lnTo>
                    <a:pt x="526" y="200"/>
                  </a:lnTo>
                  <a:lnTo>
                    <a:pt x="526" y="207"/>
                  </a:lnTo>
                  <a:lnTo>
                    <a:pt x="528" y="213"/>
                  </a:lnTo>
                  <a:lnTo>
                    <a:pt x="519" y="218"/>
                  </a:lnTo>
                  <a:lnTo>
                    <a:pt x="524" y="223"/>
                  </a:lnTo>
                  <a:lnTo>
                    <a:pt x="523" y="227"/>
                  </a:lnTo>
                  <a:lnTo>
                    <a:pt x="526" y="239"/>
                  </a:lnTo>
                  <a:lnTo>
                    <a:pt x="530" y="244"/>
                  </a:lnTo>
                  <a:lnTo>
                    <a:pt x="540" y="242"/>
                  </a:lnTo>
                  <a:lnTo>
                    <a:pt x="540" y="228"/>
                  </a:lnTo>
                  <a:lnTo>
                    <a:pt x="542" y="220"/>
                  </a:lnTo>
                  <a:lnTo>
                    <a:pt x="561" y="220"/>
                  </a:lnTo>
                  <a:lnTo>
                    <a:pt x="571" y="223"/>
                  </a:lnTo>
                  <a:lnTo>
                    <a:pt x="575" y="232"/>
                  </a:lnTo>
                  <a:lnTo>
                    <a:pt x="587" y="227"/>
                  </a:lnTo>
                  <a:lnTo>
                    <a:pt x="596" y="246"/>
                  </a:lnTo>
                  <a:lnTo>
                    <a:pt x="592" y="249"/>
                  </a:lnTo>
                  <a:lnTo>
                    <a:pt x="594" y="256"/>
                  </a:lnTo>
                  <a:lnTo>
                    <a:pt x="587" y="310"/>
                  </a:lnTo>
                  <a:lnTo>
                    <a:pt x="568" y="314"/>
                  </a:lnTo>
                  <a:lnTo>
                    <a:pt x="559" y="308"/>
                  </a:lnTo>
                  <a:lnTo>
                    <a:pt x="552" y="296"/>
                  </a:lnTo>
                  <a:lnTo>
                    <a:pt x="551" y="296"/>
                  </a:lnTo>
                  <a:lnTo>
                    <a:pt x="547" y="308"/>
                  </a:lnTo>
                  <a:lnTo>
                    <a:pt x="535" y="319"/>
                  </a:lnTo>
                  <a:lnTo>
                    <a:pt x="526" y="336"/>
                  </a:lnTo>
                  <a:lnTo>
                    <a:pt x="517" y="343"/>
                  </a:lnTo>
                  <a:lnTo>
                    <a:pt x="500" y="336"/>
                  </a:lnTo>
                  <a:lnTo>
                    <a:pt x="493" y="342"/>
                  </a:lnTo>
                  <a:lnTo>
                    <a:pt x="488" y="350"/>
                  </a:lnTo>
                  <a:lnTo>
                    <a:pt x="490" y="354"/>
                  </a:lnTo>
                  <a:lnTo>
                    <a:pt x="488" y="357"/>
                  </a:lnTo>
                  <a:lnTo>
                    <a:pt x="483" y="361"/>
                  </a:lnTo>
                  <a:lnTo>
                    <a:pt x="474" y="357"/>
                  </a:lnTo>
                  <a:lnTo>
                    <a:pt x="463" y="375"/>
                  </a:lnTo>
                  <a:lnTo>
                    <a:pt x="451" y="390"/>
                  </a:lnTo>
                  <a:lnTo>
                    <a:pt x="436" y="395"/>
                  </a:lnTo>
                  <a:lnTo>
                    <a:pt x="439" y="415"/>
                  </a:lnTo>
                  <a:lnTo>
                    <a:pt x="444" y="423"/>
                  </a:lnTo>
                  <a:lnTo>
                    <a:pt x="439" y="430"/>
                  </a:lnTo>
                  <a:lnTo>
                    <a:pt x="420" y="446"/>
                  </a:lnTo>
                  <a:lnTo>
                    <a:pt x="429" y="469"/>
                  </a:lnTo>
                  <a:lnTo>
                    <a:pt x="425" y="474"/>
                  </a:lnTo>
                  <a:lnTo>
                    <a:pt x="430" y="495"/>
                  </a:lnTo>
                  <a:lnTo>
                    <a:pt x="416" y="517"/>
                  </a:lnTo>
                  <a:lnTo>
                    <a:pt x="406" y="524"/>
                  </a:lnTo>
                  <a:lnTo>
                    <a:pt x="399" y="533"/>
                  </a:lnTo>
                  <a:lnTo>
                    <a:pt x="390" y="535"/>
                  </a:lnTo>
                  <a:lnTo>
                    <a:pt x="385" y="550"/>
                  </a:lnTo>
                  <a:lnTo>
                    <a:pt x="375" y="561"/>
                  </a:lnTo>
                  <a:lnTo>
                    <a:pt x="375" y="570"/>
                  </a:lnTo>
                  <a:lnTo>
                    <a:pt x="378" y="584"/>
                  </a:lnTo>
                  <a:lnTo>
                    <a:pt x="376" y="591"/>
                  </a:lnTo>
                  <a:lnTo>
                    <a:pt x="362" y="597"/>
                  </a:lnTo>
                  <a:lnTo>
                    <a:pt x="394" y="620"/>
                  </a:lnTo>
                  <a:lnTo>
                    <a:pt x="399" y="629"/>
                  </a:lnTo>
                  <a:lnTo>
                    <a:pt x="401" y="639"/>
                  </a:lnTo>
                  <a:lnTo>
                    <a:pt x="396" y="651"/>
                  </a:lnTo>
                  <a:lnTo>
                    <a:pt x="390" y="662"/>
                  </a:lnTo>
                  <a:lnTo>
                    <a:pt x="382" y="662"/>
                  </a:lnTo>
                  <a:lnTo>
                    <a:pt x="366" y="678"/>
                  </a:lnTo>
                  <a:lnTo>
                    <a:pt x="366" y="686"/>
                  </a:lnTo>
                  <a:lnTo>
                    <a:pt x="378" y="688"/>
                  </a:lnTo>
                  <a:lnTo>
                    <a:pt x="369" y="700"/>
                  </a:lnTo>
                  <a:lnTo>
                    <a:pt x="368" y="709"/>
                  </a:lnTo>
                  <a:lnTo>
                    <a:pt x="356" y="721"/>
                  </a:lnTo>
                  <a:lnTo>
                    <a:pt x="354" y="730"/>
                  </a:lnTo>
                  <a:lnTo>
                    <a:pt x="361" y="732"/>
                  </a:lnTo>
                  <a:lnTo>
                    <a:pt x="364" y="744"/>
                  </a:lnTo>
                  <a:lnTo>
                    <a:pt x="373" y="749"/>
                  </a:lnTo>
                  <a:lnTo>
                    <a:pt x="373" y="756"/>
                  </a:lnTo>
                  <a:lnTo>
                    <a:pt x="383" y="773"/>
                  </a:lnTo>
                  <a:lnTo>
                    <a:pt x="392" y="765"/>
                  </a:lnTo>
                  <a:lnTo>
                    <a:pt x="403" y="768"/>
                  </a:lnTo>
                  <a:lnTo>
                    <a:pt x="404" y="761"/>
                  </a:lnTo>
                  <a:lnTo>
                    <a:pt x="415" y="754"/>
                  </a:lnTo>
                  <a:lnTo>
                    <a:pt x="416" y="756"/>
                  </a:lnTo>
                  <a:lnTo>
                    <a:pt x="409" y="784"/>
                  </a:lnTo>
                  <a:lnTo>
                    <a:pt x="408" y="786"/>
                  </a:lnTo>
                  <a:lnTo>
                    <a:pt x="403" y="798"/>
                  </a:lnTo>
                  <a:lnTo>
                    <a:pt x="408" y="806"/>
                  </a:lnTo>
                  <a:lnTo>
                    <a:pt x="409" y="806"/>
                  </a:lnTo>
                  <a:lnTo>
                    <a:pt x="422" y="798"/>
                  </a:lnTo>
                  <a:lnTo>
                    <a:pt x="430" y="798"/>
                  </a:lnTo>
                  <a:lnTo>
                    <a:pt x="450" y="808"/>
                  </a:lnTo>
                  <a:lnTo>
                    <a:pt x="446" y="796"/>
                  </a:lnTo>
                  <a:lnTo>
                    <a:pt x="446" y="791"/>
                  </a:lnTo>
                  <a:lnTo>
                    <a:pt x="450" y="786"/>
                  </a:lnTo>
                  <a:lnTo>
                    <a:pt x="465" y="782"/>
                  </a:lnTo>
                  <a:lnTo>
                    <a:pt x="476" y="772"/>
                  </a:lnTo>
                  <a:lnTo>
                    <a:pt x="491" y="759"/>
                  </a:lnTo>
                  <a:lnTo>
                    <a:pt x="500" y="763"/>
                  </a:lnTo>
                  <a:lnTo>
                    <a:pt x="505" y="756"/>
                  </a:lnTo>
                  <a:lnTo>
                    <a:pt x="509" y="756"/>
                  </a:lnTo>
                  <a:lnTo>
                    <a:pt x="516" y="756"/>
                  </a:lnTo>
                  <a:lnTo>
                    <a:pt x="526" y="752"/>
                  </a:lnTo>
                  <a:lnTo>
                    <a:pt x="531" y="761"/>
                  </a:lnTo>
                  <a:lnTo>
                    <a:pt x="544" y="770"/>
                  </a:lnTo>
                  <a:lnTo>
                    <a:pt x="544" y="772"/>
                  </a:lnTo>
                  <a:lnTo>
                    <a:pt x="524" y="810"/>
                  </a:lnTo>
                  <a:lnTo>
                    <a:pt x="523" y="817"/>
                  </a:lnTo>
                  <a:lnTo>
                    <a:pt x="526" y="819"/>
                  </a:lnTo>
                  <a:lnTo>
                    <a:pt x="537" y="827"/>
                  </a:lnTo>
                  <a:lnTo>
                    <a:pt x="538" y="829"/>
                  </a:lnTo>
                  <a:lnTo>
                    <a:pt x="549" y="845"/>
                  </a:lnTo>
                  <a:lnTo>
                    <a:pt x="552" y="827"/>
                  </a:lnTo>
                  <a:lnTo>
                    <a:pt x="566" y="806"/>
                  </a:lnTo>
                  <a:lnTo>
                    <a:pt x="604" y="787"/>
                  </a:lnTo>
                  <a:lnTo>
                    <a:pt x="611" y="791"/>
                  </a:lnTo>
                  <a:lnTo>
                    <a:pt x="613" y="782"/>
                  </a:lnTo>
                  <a:lnTo>
                    <a:pt x="606" y="763"/>
                  </a:lnTo>
                  <a:lnTo>
                    <a:pt x="598" y="749"/>
                  </a:lnTo>
                  <a:lnTo>
                    <a:pt x="594" y="749"/>
                  </a:lnTo>
                  <a:lnTo>
                    <a:pt x="603" y="739"/>
                  </a:lnTo>
                  <a:lnTo>
                    <a:pt x="604" y="740"/>
                  </a:lnTo>
                  <a:lnTo>
                    <a:pt x="615" y="744"/>
                  </a:lnTo>
                  <a:lnTo>
                    <a:pt x="624" y="740"/>
                  </a:lnTo>
                  <a:lnTo>
                    <a:pt x="620" y="758"/>
                  </a:lnTo>
                  <a:lnTo>
                    <a:pt x="620" y="763"/>
                  </a:lnTo>
                  <a:lnTo>
                    <a:pt x="631" y="768"/>
                  </a:lnTo>
                  <a:lnTo>
                    <a:pt x="634" y="782"/>
                  </a:lnTo>
                  <a:lnTo>
                    <a:pt x="625" y="786"/>
                  </a:lnTo>
                  <a:lnTo>
                    <a:pt x="625" y="789"/>
                  </a:lnTo>
                  <a:lnTo>
                    <a:pt x="638" y="810"/>
                  </a:lnTo>
                  <a:lnTo>
                    <a:pt x="641" y="810"/>
                  </a:lnTo>
                  <a:lnTo>
                    <a:pt x="646" y="813"/>
                  </a:lnTo>
                  <a:lnTo>
                    <a:pt x="646" y="820"/>
                  </a:lnTo>
                  <a:lnTo>
                    <a:pt x="641" y="836"/>
                  </a:lnTo>
                  <a:lnTo>
                    <a:pt x="636" y="836"/>
                  </a:lnTo>
                  <a:lnTo>
                    <a:pt x="660" y="846"/>
                  </a:lnTo>
                  <a:lnTo>
                    <a:pt x="658" y="850"/>
                  </a:lnTo>
                  <a:lnTo>
                    <a:pt x="657" y="859"/>
                  </a:lnTo>
                  <a:lnTo>
                    <a:pt x="664" y="873"/>
                  </a:lnTo>
                  <a:lnTo>
                    <a:pt x="676" y="871"/>
                  </a:lnTo>
                  <a:lnTo>
                    <a:pt x="685" y="874"/>
                  </a:lnTo>
                  <a:lnTo>
                    <a:pt x="685" y="876"/>
                  </a:lnTo>
                  <a:lnTo>
                    <a:pt x="683" y="880"/>
                  </a:lnTo>
                  <a:lnTo>
                    <a:pt x="690" y="888"/>
                  </a:lnTo>
                  <a:lnTo>
                    <a:pt x="709" y="899"/>
                  </a:lnTo>
                  <a:lnTo>
                    <a:pt x="732" y="902"/>
                  </a:lnTo>
                  <a:lnTo>
                    <a:pt x="737" y="893"/>
                  </a:lnTo>
                  <a:lnTo>
                    <a:pt x="747" y="892"/>
                  </a:lnTo>
                  <a:lnTo>
                    <a:pt x="756" y="893"/>
                  </a:lnTo>
                  <a:lnTo>
                    <a:pt x="773" y="890"/>
                  </a:lnTo>
                  <a:lnTo>
                    <a:pt x="786" y="878"/>
                  </a:lnTo>
                  <a:lnTo>
                    <a:pt x="786" y="880"/>
                  </a:lnTo>
                  <a:lnTo>
                    <a:pt x="798" y="902"/>
                  </a:lnTo>
                  <a:lnTo>
                    <a:pt x="794" y="902"/>
                  </a:lnTo>
                  <a:lnTo>
                    <a:pt x="794" y="916"/>
                  </a:lnTo>
                  <a:lnTo>
                    <a:pt x="798" y="916"/>
                  </a:lnTo>
                  <a:lnTo>
                    <a:pt x="801" y="925"/>
                  </a:lnTo>
                  <a:lnTo>
                    <a:pt x="801" y="932"/>
                  </a:lnTo>
                  <a:lnTo>
                    <a:pt x="796" y="937"/>
                  </a:lnTo>
                  <a:lnTo>
                    <a:pt x="789" y="953"/>
                  </a:lnTo>
                  <a:lnTo>
                    <a:pt x="789" y="965"/>
                  </a:lnTo>
                  <a:lnTo>
                    <a:pt x="793" y="972"/>
                  </a:lnTo>
                  <a:lnTo>
                    <a:pt x="791" y="986"/>
                  </a:lnTo>
                  <a:lnTo>
                    <a:pt x="796" y="993"/>
                  </a:lnTo>
                  <a:lnTo>
                    <a:pt x="819" y="1005"/>
                  </a:lnTo>
                  <a:lnTo>
                    <a:pt x="829" y="1008"/>
                  </a:lnTo>
                  <a:lnTo>
                    <a:pt x="833" y="991"/>
                  </a:lnTo>
                  <a:lnTo>
                    <a:pt x="834" y="989"/>
                  </a:lnTo>
                  <a:lnTo>
                    <a:pt x="836" y="991"/>
                  </a:lnTo>
                  <a:lnTo>
                    <a:pt x="846" y="1001"/>
                  </a:lnTo>
                  <a:lnTo>
                    <a:pt x="862" y="1026"/>
                  </a:lnTo>
                  <a:lnTo>
                    <a:pt x="862" y="1036"/>
                  </a:lnTo>
                  <a:lnTo>
                    <a:pt x="867" y="1050"/>
                  </a:lnTo>
                  <a:lnTo>
                    <a:pt x="873" y="1047"/>
                  </a:lnTo>
                  <a:lnTo>
                    <a:pt x="881" y="1055"/>
                  </a:lnTo>
                  <a:lnTo>
                    <a:pt x="890" y="1061"/>
                  </a:lnTo>
                  <a:lnTo>
                    <a:pt x="899" y="1066"/>
                  </a:lnTo>
                  <a:lnTo>
                    <a:pt x="902" y="1075"/>
                  </a:lnTo>
                  <a:lnTo>
                    <a:pt x="916" y="1083"/>
                  </a:lnTo>
                  <a:lnTo>
                    <a:pt x="918" y="1095"/>
                  </a:lnTo>
                  <a:lnTo>
                    <a:pt x="920" y="1095"/>
                  </a:lnTo>
                  <a:lnTo>
                    <a:pt x="923" y="1106"/>
                  </a:lnTo>
                  <a:lnTo>
                    <a:pt x="927" y="1106"/>
                  </a:lnTo>
                  <a:lnTo>
                    <a:pt x="927" y="1113"/>
                  </a:lnTo>
                  <a:lnTo>
                    <a:pt x="939" y="1123"/>
                  </a:lnTo>
                  <a:lnTo>
                    <a:pt x="920" y="1139"/>
                  </a:lnTo>
                  <a:lnTo>
                    <a:pt x="928" y="1144"/>
                  </a:lnTo>
                  <a:lnTo>
                    <a:pt x="927" y="1153"/>
                  </a:lnTo>
                  <a:lnTo>
                    <a:pt x="935" y="1160"/>
                  </a:lnTo>
                  <a:lnTo>
                    <a:pt x="944" y="1142"/>
                  </a:lnTo>
                  <a:lnTo>
                    <a:pt x="953" y="1132"/>
                  </a:lnTo>
                  <a:lnTo>
                    <a:pt x="954" y="1134"/>
                  </a:lnTo>
                  <a:lnTo>
                    <a:pt x="965" y="1141"/>
                  </a:lnTo>
                  <a:lnTo>
                    <a:pt x="977" y="1160"/>
                  </a:lnTo>
                  <a:lnTo>
                    <a:pt x="981" y="1167"/>
                  </a:lnTo>
                  <a:lnTo>
                    <a:pt x="979" y="1172"/>
                  </a:lnTo>
                  <a:lnTo>
                    <a:pt x="975" y="1186"/>
                  </a:lnTo>
                  <a:lnTo>
                    <a:pt x="965" y="1196"/>
                  </a:lnTo>
                  <a:lnTo>
                    <a:pt x="965" y="1205"/>
                  </a:lnTo>
                  <a:lnTo>
                    <a:pt x="954" y="1209"/>
                  </a:lnTo>
                  <a:lnTo>
                    <a:pt x="947" y="1202"/>
                  </a:lnTo>
                  <a:lnTo>
                    <a:pt x="944" y="1205"/>
                  </a:lnTo>
                  <a:lnTo>
                    <a:pt x="934" y="1200"/>
                  </a:lnTo>
                  <a:lnTo>
                    <a:pt x="935" y="1196"/>
                  </a:lnTo>
                  <a:lnTo>
                    <a:pt x="923" y="1193"/>
                  </a:lnTo>
                  <a:lnTo>
                    <a:pt x="920" y="1189"/>
                  </a:lnTo>
                  <a:lnTo>
                    <a:pt x="918" y="1196"/>
                  </a:lnTo>
                  <a:lnTo>
                    <a:pt x="914" y="1214"/>
                  </a:lnTo>
                  <a:lnTo>
                    <a:pt x="899" y="1219"/>
                  </a:lnTo>
                  <a:lnTo>
                    <a:pt x="893" y="1216"/>
                  </a:lnTo>
                  <a:lnTo>
                    <a:pt x="888" y="1230"/>
                  </a:lnTo>
                  <a:lnTo>
                    <a:pt x="880" y="1233"/>
                  </a:lnTo>
                  <a:lnTo>
                    <a:pt x="871" y="1233"/>
                  </a:lnTo>
                  <a:lnTo>
                    <a:pt x="881" y="1256"/>
                  </a:lnTo>
                  <a:lnTo>
                    <a:pt x="874" y="1266"/>
                  </a:lnTo>
                  <a:lnTo>
                    <a:pt x="862" y="1271"/>
                  </a:lnTo>
                  <a:lnTo>
                    <a:pt x="867" y="1275"/>
                  </a:lnTo>
                  <a:lnTo>
                    <a:pt x="862" y="1283"/>
                  </a:lnTo>
                  <a:lnTo>
                    <a:pt x="862" y="1289"/>
                  </a:lnTo>
                  <a:lnTo>
                    <a:pt x="864" y="1294"/>
                  </a:lnTo>
                  <a:lnTo>
                    <a:pt x="860" y="1297"/>
                  </a:lnTo>
                  <a:lnTo>
                    <a:pt x="852" y="1296"/>
                  </a:lnTo>
                  <a:lnTo>
                    <a:pt x="846" y="1294"/>
                  </a:lnTo>
                  <a:lnTo>
                    <a:pt x="826" y="1301"/>
                  </a:lnTo>
                  <a:lnTo>
                    <a:pt x="819" y="1296"/>
                  </a:lnTo>
                  <a:lnTo>
                    <a:pt x="815" y="1297"/>
                  </a:lnTo>
                  <a:lnTo>
                    <a:pt x="808" y="1290"/>
                  </a:lnTo>
                  <a:lnTo>
                    <a:pt x="803" y="1277"/>
                  </a:lnTo>
                  <a:lnTo>
                    <a:pt x="794" y="1266"/>
                  </a:lnTo>
                  <a:lnTo>
                    <a:pt x="793" y="1264"/>
                  </a:lnTo>
                  <a:lnTo>
                    <a:pt x="787" y="1270"/>
                  </a:lnTo>
                  <a:lnTo>
                    <a:pt x="782" y="1264"/>
                  </a:lnTo>
                  <a:lnTo>
                    <a:pt x="777" y="1266"/>
                  </a:lnTo>
                  <a:lnTo>
                    <a:pt x="775" y="1275"/>
                  </a:lnTo>
                  <a:lnTo>
                    <a:pt x="775" y="1290"/>
                  </a:lnTo>
                  <a:lnTo>
                    <a:pt x="768" y="1294"/>
                  </a:lnTo>
                  <a:lnTo>
                    <a:pt x="756" y="1280"/>
                  </a:lnTo>
                  <a:lnTo>
                    <a:pt x="742" y="1282"/>
                  </a:lnTo>
                  <a:lnTo>
                    <a:pt x="735" y="1292"/>
                  </a:lnTo>
                  <a:lnTo>
                    <a:pt x="746" y="1304"/>
                  </a:lnTo>
                  <a:lnTo>
                    <a:pt x="747" y="1306"/>
                  </a:lnTo>
                  <a:lnTo>
                    <a:pt x="752" y="1318"/>
                  </a:lnTo>
                  <a:lnTo>
                    <a:pt x="756" y="1325"/>
                  </a:lnTo>
                  <a:lnTo>
                    <a:pt x="744" y="1334"/>
                  </a:lnTo>
                  <a:lnTo>
                    <a:pt x="742" y="1337"/>
                  </a:lnTo>
                  <a:lnTo>
                    <a:pt x="742" y="1343"/>
                  </a:lnTo>
                  <a:lnTo>
                    <a:pt x="732" y="1348"/>
                  </a:lnTo>
                  <a:lnTo>
                    <a:pt x="725" y="1346"/>
                  </a:lnTo>
                  <a:lnTo>
                    <a:pt x="725" y="1343"/>
                  </a:lnTo>
                  <a:lnTo>
                    <a:pt x="718" y="1344"/>
                  </a:lnTo>
                  <a:lnTo>
                    <a:pt x="707" y="1337"/>
                  </a:lnTo>
                  <a:lnTo>
                    <a:pt x="705" y="1336"/>
                  </a:lnTo>
                  <a:lnTo>
                    <a:pt x="702" y="1334"/>
                  </a:lnTo>
                  <a:lnTo>
                    <a:pt x="695" y="1336"/>
                  </a:lnTo>
                  <a:lnTo>
                    <a:pt x="692" y="1336"/>
                  </a:lnTo>
                  <a:lnTo>
                    <a:pt x="690" y="1336"/>
                  </a:lnTo>
                  <a:lnTo>
                    <a:pt x="672" y="1339"/>
                  </a:lnTo>
                  <a:lnTo>
                    <a:pt x="669" y="1336"/>
                  </a:lnTo>
                  <a:lnTo>
                    <a:pt x="660" y="1339"/>
                  </a:lnTo>
                  <a:lnTo>
                    <a:pt x="655" y="1346"/>
                  </a:lnTo>
                  <a:lnTo>
                    <a:pt x="651" y="1344"/>
                  </a:lnTo>
                  <a:lnTo>
                    <a:pt x="651" y="1339"/>
                  </a:lnTo>
                  <a:lnTo>
                    <a:pt x="636" y="1341"/>
                  </a:lnTo>
                  <a:lnTo>
                    <a:pt x="639" y="1350"/>
                  </a:lnTo>
                  <a:lnTo>
                    <a:pt x="643" y="1351"/>
                  </a:lnTo>
                  <a:lnTo>
                    <a:pt x="645" y="1362"/>
                  </a:lnTo>
                  <a:lnTo>
                    <a:pt x="629" y="1379"/>
                  </a:lnTo>
                  <a:lnTo>
                    <a:pt x="610" y="1398"/>
                  </a:lnTo>
                  <a:lnTo>
                    <a:pt x="608" y="1397"/>
                  </a:lnTo>
                  <a:lnTo>
                    <a:pt x="603" y="1379"/>
                  </a:lnTo>
                  <a:lnTo>
                    <a:pt x="596" y="1372"/>
                  </a:lnTo>
                  <a:lnTo>
                    <a:pt x="582" y="1367"/>
                  </a:lnTo>
                  <a:lnTo>
                    <a:pt x="573" y="1367"/>
                  </a:lnTo>
                  <a:lnTo>
                    <a:pt x="575" y="1372"/>
                  </a:lnTo>
                  <a:lnTo>
                    <a:pt x="573" y="1374"/>
                  </a:lnTo>
                  <a:lnTo>
                    <a:pt x="570" y="1367"/>
                  </a:lnTo>
                  <a:lnTo>
                    <a:pt x="563" y="1369"/>
                  </a:lnTo>
                  <a:lnTo>
                    <a:pt x="547" y="1358"/>
                  </a:lnTo>
                  <a:lnTo>
                    <a:pt x="540" y="1365"/>
                  </a:lnTo>
                  <a:lnTo>
                    <a:pt x="528" y="1365"/>
                  </a:lnTo>
                  <a:lnTo>
                    <a:pt x="528" y="1358"/>
                  </a:lnTo>
                  <a:lnTo>
                    <a:pt x="530" y="1353"/>
                  </a:lnTo>
                  <a:lnTo>
                    <a:pt x="535" y="1336"/>
                  </a:lnTo>
                  <a:lnTo>
                    <a:pt x="526" y="1325"/>
                  </a:lnTo>
                  <a:lnTo>
                    <a:pt x="524" y="1324"/>
                  </a:lnTo>
                  <a:lnTo>
                    <a:pt x="521" y="1329"/>
                  </a:lnTo>
                  <a:lnTo>
                    <a:pt x="510" y="1339"/>
                  </a:lnTo>
                  <a:lnTo>
                    <a:pt x="500" y="1351"/>
                  </a:lnTo>
                  <a:lnTo>
                    <a:pt x="493" y="1362"/>
                  </a:lnTo>
                  <a:lnTo>
                    <a:pt x="493" y="1365"/>
                  </a:lnTo>
                  <a:lnTo>
                    <a:pt x="495" y="1369"/>
                  </a:lnTo>
                  <a:lnTo>
                    <a:pt x="495" y="1371"/>
                  </a:lnTo>
                  <a:lnTo>
                    <a:pt x="500" y="1391"/>
                  </a:lnTo>
                  <a:lnTo>
                    <a:pt x="509" y="1395"/>
                  </a:lnTo>
                  <a:lnTo>
                    <a:pt x="512" y="1412"/>
                  </a:lnTo>
                  <a:lnTo>
                    <a:pt x="509" y="1412"/>
                  </a:lnTo>
                  <a:lnTo>
                    <a:pt x="497" y="1416"/>
                  </a:lnTo>
                  <a:lnTo>
                    <a:pt x="488" y="1426"/>
                  </a:lnTo>
                  <a:lnTo>
                    <a:pt x="477" y="1428"/>
                  </a:lnTo>
                  <a:lnTo>
                    <a:pt x="474" y="1444"/>
                  </a:lnTo>
                  <a:lnTo>
                    <a:pt x="463" y="1451"/>
                  </a:lnTo>
                  <a:lnTo>
                    <a:pt x="458" y="1458"/>
                  </a:lnTo>
                  <a:lnTo>
                    <a:pt x="456" y="1461"/>
                  </a:lnTo>
                  <a:lnTo>
                    <a:pt x="456" y="1465"/>
                  </a:lnTo>
                  <a:lnTo>
                    <a:pt x="441" y="1473"/>
                  </a:lnTo>
                  <a:lnTo>
                    <a:pt x="429" y="1465"/>
                  </a:lnTo>
                  <a:lnTo>
                    <a:pt x="427" y="1463"/>
                  </a:lnTo>
                  <a:lnTo>
                    <a:pt x="423" y="1466"/>
                  </a:lnTo>
                  <a:lnTo>
                    <a:pt x="418" y="1470"/>
                  </a:lnTo>
                  <a:lnTo>
                    <a:pt x="403" y="1468"/>
                  </a:lnTo>
                  <a:lnTo>
                    <a:pt x="392" y="1477"/>
                  </a:lnTo>
                  <a:lnTo>
                    <a:pt x="389" y="1478"/>
                  </a:lnTo>
                  <a:lnTo>
                    <a:pt x="380" y="1470"/>
                  </a:lnTo>
                  <a:lnTo>
                    <a:pt x="376" y="1470"/>
                  </a:lnTo>
                  <a:lnTo>
                    <a:pt x="375" y="1468"/>
                  </a:lnTo>
                  <a:lnTo>
                    <a:pt x="375" y="1477"/>
                  </a:lnTo>
                  <a:lnTo>
                    <a:pt x="366" y="1478"/>
                  </a:lnTo>
                  <a:lnTo>
                    <a:pt x="362" y="1501"/>
                  </a:lnTo>
                  <a:lnTo>
                    <a:pt x="347" y="1496"/>
                  </a:lnTo>
                  <a:lnTo>
                    <a:pt x="349" y="1492"/>
                  </a:lnTo>
                  <a:lnTo>
                    <a:pt x="349" y="1491"/>
                  </a:lnTo>
                  <a:lnTo>
                    <a:pt x="343" y="1487"/>
                  </a:lnTo>
                  <a:lnTo>
                    <a:pt x="340" y="1475"/>
                  </a:lnTo>
                  <a:lnTo>
                    <a:pt x="340" y="1470"/>
                  </a:lnTo>
                  <a:lnTo>
                    <a:pt x="335" y="1459"/>
                  </a:lnTo>
                  <a:lnTo>
                    <a:pt x="333" y="1452"/>
                  </a:lnTo>
                  <a:lnTo>
                    <a:pt x="331" y="1440"/>
                  </a:lnTo>
                  <a:lnTo>
                    <a:pt x="331" y="1430"/>
                  </a:lnTo>
                  <a:lnTo>
                    <a:pt x="322" y="1431"/>
                  </a:lnTo>
                  <a:lnTo>
                    <a:pt x="315" y="1421"/>
                  </a:lnTo>
                  <a:lnTo>
                    <a:pt x="314" y="1416"/>
                  </a:lnTo>
                  <a:lnTo>
                    <a:pt x="298" y="1409"/>
                  </a:lnTo>
                  <a:lnTo>
                    <a:pt x="293" y="1412"/>
                  </a:lnTo>
                  <a:lnTo>
                    <a:pt x="268" y="1400"/>
                  </a:lnTo>
                  <a:lnTo>
                    <a:pt x="267" y="1397"/>
                  </a:lnTo>
                  <a:lnTo>
                    <a:pt x="255" y="1393"/>
                  </a:lnTo>
                  <a:lnTo>
                    <a:pt x="248" y="1386"/>
                  </a:lnTo>
                  <a:lnTo>
                    <a:pt x="260" y="1379"/>
                  </a:lnTo>
                  <a:lnTo>
                    <a:pt x="256" y="1376"/>
                  </a:lnTo>
                  <a:lnTo>
                    <a:pt x="255" y="1376"/>
                  </a:lnTo>
                  <a:lnTo>
                    <a:pt x="267" y="1344"/>
                  </a:lnTo>
                  <a:lnTo>
                    <a:pt x="263" y="1329"/>
                  </a:lnTo>
                  <a:lnTo>
                    <a:pt x="260" y="1324"/>
                  </a:lnTo>
                  <a:lnTo>
                    <a:pt x="260" y="1327"/>
                  </a:lnTo>
                  <a:lnTo>
                    <a:pt x="256" y="1344"/>
                  </a:lnTo>
                  <a:lnTo>
                    <a:pt x="255" y="1350"/>
                  </a:lnTo>
                  <a:lnTo>
                    <a:pt x="246" y="1348"/>
                  </a:lnTo>
                  <a:lnTo>
                    <a:pt x="241" y="1339"/>
                  </a:lnTo>
                  <a:lnTo>
                    <a:pt x="239" y="1330"/>
                  </a:lnTo>
                  <a:lnTo>
                    <a:pt x="232" y="1311"/>
                  </a:lnTo>
                  <a:lnTo>
                    <a:pt x="225" y="1308"/>
                  </a:lnTo>
                  <a:lnTo>
                    <a:pt x="216" y="1310"/>
                  </a:lnTo>
                  <a:lnTo>
                    <a:pt x="209" y="1301"/>
                  </a:lnTo>
                  <a:lnTo>
                    <a:pt x="215" y="1294"/>
                  </a:lnTo>
                  <a:lnTo>
                    <a:pt x="213" y="1287"/>
                  </a:lnTo>
                  <a:lnTo>
                    <a:pt x="206" y="1278"/>
                  </a:lnTo>
                  <a:lnTo>
                    <a:pt x="209" y="1271"/>
                  </a:lnTo>
                  <a:lnTo>
                    <a:pt x="209" y="1264"/>
                  </a:lnTo>
                  <a:lnTo>
                    <a:pt x="195" y="1257"/>
                  </a:lnTo>
                  <a:lnTo>
                    <a:pt x="199" y="1256"/>
                  </a:lnTo>
                  <a:lnTo>
                    <a:pt x="201" y="1250"/>
                  </a:lnTo>
                  <a:lnTo>
                    <a:pt x="185" y="1245"/>
                  </a:lnTo>
                  <a:lnTo>
                    <a:pt x="181" y="1238"/>
                  </a:lnTo>
                  <a:lnTo>
                    <a:pt x="187" y="1236"/>
                  </a:lnTo>
                  <a:lnTo>
                    <a:pt x="187" y="1233"/>
                  </a:lnTo>
                  <a:lnTo>
                    <a:pt x="185" y="1228"/>
                  </a:lnTo>
                  <a:lnTo>
                    <a:pt x="180" y="1224"/>
                  </a:lnTo>
                  <a:lnTo>
                    <a:pt x="174" y="1214"/>
                  </a:lnTo>
                  <a:lnTo>
                    <a:pt x="169" y="1214"/>
                  </a:lnTo>
                  <a:lnTo>
                    <a:pt x="167" y="1217"/>
                  </a:lnTo>
                  <a:lnTo>
                    <a:pt x="167" y="1221"/>
                  </a:lnTo>
                  <a:lnTo>
                    <a:pt x="154" y="1207"/>
                  </a:lnTo>
                  <a:lnTo>
                    <a:pt x="145" y="1207"/>
                  </a:lnTo>
                  <a:lnTo>
                    <a:pt x="119" y="1221"/>
                  </a:lnTo>
                  <a:lnTo>
                    <a:pt x="119" y="1228"/>
                  </a:lnTo>
                  <a:lnTo>
                    <a:pt x="114" y="1231"/>
                  </a:lnTo>
                  <a:lnTo>
                    <a:pt x="107" y="1226"/>
                  </a:lnTo>
                  <a:lnTo>
                    <a:pt x="103" y="1231"/>
                  </a:lnTo>
                  <a:lnTo>
                    <a:pt x="114" y="1235"/>
                  </a:lnTo>
                  <a:lnTo>
                    <a:pt x="112" y="1243"/>
                  </a:lnTo>
                  <a:lnTo>
                    <a:pt x="119" y="1243"/>
                  </a:lnTo>
                  <a:lnTo>
                    <a:pt x="127" y="1254"/>
                  </a:lnTo>
                  <a:lnTo>
                    <a:pt x="136" y="1257"/>
                  </a:lnTo>
                  <a:lnTo>
                    <a:pt x="138" y="1266"/>
                  </a:lnTo>
                  <a:lnTo>
                    <a:pt x="131" y="1271"/>
                  </a:lnTo>
                  <a:lnTo>
                    <a:pt x="138" y="1278"/>
                  </a:lnTo>
                  <a:lnTo>
                    <a:pt x="150" y="1296"/>
                  </a:lnTo>
                  <a:lnTo>
                    <a:pt x="140" y="1303"/>
                  </a:lnTo>
                  <a:lnTo>
                    <a:pt x="136" y="1297"/>
                  </a:lnTo>
                  <a:lnTo>
                    <a:pt x="131" y="1310"/>
                  </a:lnTo>
                  <a:lnTo>
                    <a:pt x="129" y="1311"/>
                  </a:lnTo>
                  <a:lnTo>
                    <a:pt x="131" y="1318"/>
                  </a:lnTo>
                  <a:lnTo>
                    <a:pt x="124" y="1334"/>
                  </a:lnTo>
                  <a:lnTo>
                    <a:pt x="120" y="1332"/>
                  </a:lnTo>
                  <a:lnTo>
                    <a:pt x="112" y="1337"/>
                  </a:lnTo>
                  <a:lnTo>
                    <a:pt x="103" y="1353"/>
                  </a:lnTo>
                  <a:lnTo>
                    <a:pt x="101" y="1355"/>
                  </a:lnTo>
                  <a:lnTo>
                    <a:pt x="93" y="1346"/>
                  </a:lnTo>
                  <a:lnTo>
                    <a:pt x="84" y="1343"/>
                  </a:lnTo>
                  <a:lnTo>
                    <a:pt x="75" y="1330"/>
                  </a:lnTo>
                  <a:lnTo>
                    <a:pt x="60" y="1325"/>
                  </a:lnTo>
                  <a:lnTo>
                    <a:pt x="58" y="1324"/>
                  </a:lnTo>
                  <a:lnTo>
                    <a:pt x="54" y="1304"/>
                  </a:lnTo>
                  <a:lnTo>
                    <a:pt x="53" y="1299"/>
                  </a:lnTo>
                  <a:lnTo>
                    <a:pt x="54" y="1294"/>
                  </a:lnTo>
                  <a:lnTo>
                    <a:pt x="72" y="1292"/>
                  </a:lnTo>
                  <a:lnTo>
                    <a:pt x="77" y="1290"/>
                  </a:lnTo>
                  <a:lnTo>
                    <a:pt x="77" y="1285"/>
                  </a:lnTo>
                  <a:lnTo>
                    <a:pt x="77" y="1280"/>
                  </a:lnTo>
                  <a:lnTo>
                    <a:pt x="70" y="1280"/>
                  </a:lnTo>
                  <a:lnTo>
                    <a:pt x="70" y="1264"/>
                  </a:lnTo>
                  <a:lnTo>
                    <a:pt x="61" y="1264"/>
                  </a:lnTo>
                  <a:lnTo>
                    <a:pt x="58" y="1259"/>
                  </a:lnTo>
                  <a:lnTo>
                    <a:pt x="56" y="1259"/>
                  </a:lnTo>
                  <a:lnTo>
                    <a:pt x="53" y="1259"/>
                  </a:lnTo>
                  <a:lnTo>
                    <a:pt x="53" y="1250"/>
                  </a:lnTo>
                  <a:lnTo>
                    <a:pt x="53" y="1240"/>
                  </a:lnTo>
                  <a:lnTo>
                    <a:pt x="51" y="1238"/>
                  </a:lnTo>
                  <a:lnTo>
                    <a:pt x="54" y="1235"/>
                  </a:lnTo>
                  <a:lnTo>
                    <a:pt x="47" y="1219"/>
                  </a:lnTo>
                  <a:lnTo>
                    <a:pt x="49" y="1212"/>
                  </a:lnTo>
                  <a:lnTo>
                    <a:pt x="44" y="1207"/>
                  </a:lnTo>
                  <a:lnTo>
                    <a:pt x="47" y="1202"/>
                  </a:lnTo>
                  <a:lnTo>
                    <a:pt x="47" y="1195"/>
                  </a:lnTo>
                  <a:lnTo>
                    <a:pt x="46" y="1191"/>
                  </a:lnTo>
                  <a:lnTo>
                    <a:pt x="47" y="1189"/>
                  </a:lnTo>
                  <a:lnTo>
                    <a:pt x="61" y="1186"/>
                  </a:lnTo>
                  <a:lnTo>
                    <a:pt x="61" y="1182"/>
                  </a:lnTo>
                  <a:lnTo>
                    <a:pt x="58" y="1172"/>
                  </a:lnTo>
                  <a:lnTo>
                    <a:pt x="63" y="1167"/>
                  </a:lnTo>
                  <a:lnTo>
                    <a:pt x="67" y="1163"/>
                  </a:lnTo>
                  <a:lnTo>
                    <a:pt x="75" y="1167"/>
                  </a:lnTo>
                  <a:lnTo>
                    <a:pt x="84" y="1163"/>
                  </a:lnTo>
                  <a:lnTo>
                    <a:pt x="68" y="1158"/>
                  </a:lnTo>
                  <a:lnTo>
                    <a:pt x="54" y="1160"/>
                  </a:lnTo>
                  <a:lnTo>
                    <a:pt x="33" y="1148"/>
                  </a:lnTo>
                  <a:lnTo>
                    <a:pt x="30" y="1149"/>
                  </a:lnTo>
                  <a:lnTo>
                    <a:pt x="23" y="1146"/>
                  </a:lnTo>
                  <a:lnTo>
                    <a:pt x="7" y="1148"/>
                  </a:lnTo>
                  <a:lnTo>
                    <a:pt x="20" y="1125"/>
                  </a:lnTo>
                  <a:lnTo>
                    <a:pt x="11" y="1109"/>
                  </a:lnTo>
                  <a:lnTo>
                    <a:pt x="16" y="1095"/>
                  </a:lnTo>
                  <a:lnTo>
                    <a:pt x="14" y="1092"/>
                  </a:lnTo>
                  <a:lnTo>
                    <a:pt x="16" y="1092"/>
                  </a:lnTo>
                  <a:lnTo>
                    <a:pt x="21" y="1099"/>
                  </a:lnTo>
                  <a:lnTo>
                    <a:pt x="39" y="1102"/>
                  </a:lnTo>
                  <a:lnTo>
                    <a:pt x="46" y="1111"/>
                  </a:lnTo>
                  <a:lnTo>
                    <a:pt x="53" y="1109"/>
                  </a:lnTo>
                  <a:lnTo>
                    <a:pt x="61" y="1104"/>
                  </a:lnTo>
                  <a:lnTo>
                    <a:pt x="54" y="1094"/>
                  </a:lnTo>
                  <a:lnTo>
                    <a:pt x="54" y="1087"/>
                  </a:lnTo>
                  <a:lnTo>
                    <a:pt x="63" y="1078"/>
                  </a:lnTo>
                  <a:lnTo>
                    <a:pt x="65" y="1078"/>
                  </a:lnTo>
                  <a:lnTo>
                    <a:pt x="63" y="1075"/>
                  </a:lnTo>
                  <a:lnTo>
                    <a:pt x="63" y="1057"/>
                  </a:lnTo>
                  <a:lnTo>
                    <a:pt x="72" y="1041"/>
                  </a:lnTo>
                  <a:lnTo>
                    <a:pt x="79" y="1047"/>
                  </a:lnTo>
                  <a:lnTo>
                    <a:pt x="72" y="1038"/>
                  </a:lnTo>
                  <a:lnTo>
                    <a:pt x="61" y="1028"/>
                  </a:lnTo>
                  <a:lnTo>
                    <a:pt x="65" y="1005"/>
                  </a:lnTo>
                  <a:lnTo>
                    <a:pt x="73" y="996"/>
                  </a:lnTo>
                  <a:lnTo>
                    <a:pt x="82" y="994"/>
                  </a:lnTo>
                  <a:lnTo>
                    <a:pt x="86" y="993"/>
                  </a:lnTo>
                  <a:lnTo>
                    <a:pt x="86" y="991"/>
                  </a:lnTo>
                  <a:lnTo>
                    <a:pt x="84" y="987"/>
                  </a:lnTo>
                  <a:lnTo>
                    <a:pt x="94" y="982"/>
                  </a:lnTo>
                  <a:lnTo>
                    <a:pt x="98" y="975"/>
                  </a:lnTo>
                  <a:lnTo>
                    <a:pt x="98" y="968"/>
                  </a:lnTo>
                  <a:lnTo>
                    <a:pt x="103" y="947"/>
                  </a:lnTo>
                  <a:lnTo>
                    <a:pt x="96" y="942"/>
                  </a:lnTo>
                  <a:lnTo>
                    <a:pt x="103" y="930"/>
                  </a:lnTo>
                  <a:lnTo>
                    <a:pt x="100" y="923"/>
                  </a:lnTo>
                  <a:lnTo>
                    <a:pt x="89" y="913"/>
                  </a:lnTo>
                  <a:lnTo>
                    <a:pt x="77" y="916"/>
                  </a:lnTo>
                  <a:lnTo>
                    <a:pt x="75" y="911"/>
                  </a:lnTo>
                  <a:lnTo>
                    <a:pt x="77" y="909"/>
                  </a:lnTo>
                  <a:lnTo>
                    <a:pt x="68" y="909"/>
                  </a:lnTo>
                  <a:lnTo>
                    <a:pt x="67" y="914"/>
                  </a:lnTo>
                  <a:lnTo>
                    <a:pt x="63" y="916"/>
                  </a:lnTo>
                  <a:lnTo>
                    <a:pt x="56" y="916"/>
                  </a:lnTo>
                  <a:lnTo>
                    <a:pt x="54" y="911"/>
                  </a:lnTo>
                  <a:lnTo>
                    <a:pt x="63" y="900"/>
                  </a:lnTo>
                  <a:lnTo>
                    <a:pt x="70" y="897"/>
                  </a:lnTo>
                  <a:lnTo>
                    <a:pt x="75" y="888"/>
                  </a:lnTo>
                  <a:lnTo>
                    <a:pt x="60" y="874"/>
                  </a:lnTo>
                  <a:lnTo>
                    <a:pt x="63" y="869"/>
                  </a:lnTo>
                  <a:lnTo>
                    <a:pt x="65" y="855"/>
                  </a:lnTo>
                  <a:lnTo>
                    <a:pt x="54" y="853"/>
                  </a:lnTo>
                  <a:lnTo>
                    <a:pt x="39" y="833"/>
                  </a:lnTo>
                  <a:lnTo>
                    <a:pt x="32" y="817"/>
                  </a:lnTo>
                  <a:lnTo>
                    <a:pt x="30" y="815"/>
                  </a:lnTo>
                  <a:lnTo>
                    <a:pt x="33" y="810"/>
                  </a:lnTo>
                  <a:lnTo>
                    <a:pt x="32" y="798"/>
                  </a:lnTo>
                  <a:lnTo>
                    <a:pt x="23" y="787"/>
                  </a:lnTo>
                  <a:lnTo>
                    <a:pt x="21" y="786"/>
                  </a:lnTo>
                  <a:lnTo>
                    <a:pt x="18" y="787"/>
                  </a:lnTo>
                  <a:lnTo>
                    <a:pt x="14" y="779"/>
                  </a:lnTo>
                  <a:lnTo>
                    <a:pt x="18" y="761"/>
                  </a:lnTo>
                  <a:lnTo>
                    <a:pt x="18" y="745"/>
                  </a:lnTo>
                  <a:lnTo>
                    <a:pt x="21" y="740"/>
                  </a:lnTo>
                  <a:lnTo>
                    <a:pt x="33" y="737"/>
                  </a:lnTo>
                  <a:lnTo>
                    <a:pt x="40" y="730"/>
                  </a:lnTo>
                  <a:lnTo>
                    <a:pt x="35" y="716"/>
                  </a:lnTo>
                  <a:lnTo>
                    <a:pt x="30" y="704"/>
                  </a:lnTo>
                  <a:lnTo>
                    <a:pt x="33" y="691"/>
                  </a:lnTo>
                  <a:lnTo>
                    <a:pt x="32" y="685"/>
                  </a:lnTo>
                  <a:lnTo>
                    <a:pt x="35" y="679"/>
                  </a:lnTo>
                  <a:lnTo>
                    <a:pt x="35" y="669"/>
                  </a:lnTo>
                  <a:lnTo>
                    <a:pt x="26" y="664"/>
                  </a:lnTo>
                  <a:lnTo>
                    <a:pt x="23" y="650"/>
                  </a:lnTo>
                  <a:lnTo>
                    <a:pt x="16" y="629"/>
                  </a:lnTo>
                  <a:lnTo>
                    <a:pt x="18" y="627"/>
                  </a:lnTo>
                  <a:lnTo>
                    <a:pt x="20" y="608"/>
                  </a:lnTo>
                  <a:lnTo>
                    <a:pt x="16" y="597"/>
                  </a:lnTo>
                  <a:lnTo>
                    <a:pt x="13" y="591"/>
                  </a:lnTo>
                  <a:lnTo>
                    <a:pt x="6" y="585"/>
                  </a:lnTo>
                  <a:lnTo>
                    <a:pt x="0" y="568"/>
                  </a:lnTo>
                  <a:lnTo>
                    <a:pt x="7" y="564"/>
                  </a:lnTo>
                  <a:lnTo>
                    <a:pt x="25" y="566"/>
                  </a:lnTo>
                  <a:lnTo>
                    <a:pt x="40" y="563"/>
                  </a:lnTo>
                  <a:lnTo>
                    <a:pt x="47" y="559"/>
                  </a:lnTo>
                  <a:lnTo>
                    <a:pt x="47" y="547"/>
                  </a:lnTo>
                  <a:lnTo>
                    <a:pt x="51" y="545"/>
                  </a:lnTo>
                  <a:lnTo>
                    <a:pt x="68" y="531"/>
                  </a:lnTo>
                  <a:lnTo>
                    <a:pt x="80" y="531"/>
                  </a:lnTo>
                  <a:lnTo>
                    <a:pt x="82" y="528"/>
                  </a:lnTo>
                  <a:lnTo>
                    <a:pt x="80" y="526"/>
                  </a:lnTo>
                  <a:lnTo>
                    <a:pt x="80" y="521"/>
                  </a:lnTo>
                  <a:lnTo>
                    <a:pt x="89" y="512"/>
                  </a:lnTo>
                  <a:lnTo>
                    <a:pt x="80" y="502"/>
                  </a:lnTo>
                  <a:lnTo>
                    <a:pt x="86" y="495"/>
                  </a:lnTo>
                  <a:lnTo>
                    <a:pt x="75" y="484"/>
                  </a:lnTo>
                  <a:lnTo>
                    <a:pt x="73" y="481"/>
                  </a:lnTo>
                  <a:lnTo>
                    <a:pt x="77" y="477"/>
                  </a:lnTo>
                  <a:lnTo>
                    <a:pt x="91" y="463"/>
                  </a:lnTo>
                  <a:lnTo>
                    <a:pt x="93" y="458"/>
                  </a:lnTo>
                  <a:lnTo>
                    <a:pt x="82" y="434"/>
                  </a:lnTo>
                  <a:lnTo>
                    <a:pt x="82" y="429"/>
                  </a:lnTo>
                  <a:lnTo>
                    <a:pt x="98" y="423"/>
                  </a:lnTo>
                  <a:lnTo>
                    <a:pt x="98" y="406"/>
                  </a:lnTo>
                  <a:lnTo>
                    <a:pt x="103" y="408"/>
                  </a:lnTo>
                  <a:lnTo>
                    <a:pt x="117" y="368"/>
                  </a:lnTo>
                  <a:lnTo>
                    <a:pt x="117" y="361"/>
                  </a:lnTo>
                  <a:lnTo>
                    <a:pt x="120" y="355"/>
                  </a:lnTo>
                  <a:lnTo>
                    <a:pt x="129" y="350"/>
                  </a:lnTo>
                  <a:lnTo>
                    <a:pt x="133" y="345"/>
                  </a:lnTo>
                  <a:lnTo>
                    <a:pt x="131" y="319"/>
                  </a:lnTo>
                  <a:lnTo>
                    <a:pt x="147" y="317"/>
                  </a:lnTo>
                  <a:lnTo>
                    <a:pt x="150" y="300"/>
                  </a:lnTo>
                  <a:lnTo>
                    <a:pt x="161" y="288"/>
                  </a:lnTo>
                  <a:lnTo>
                    <a:pt x="176" y="284"/>
                  </a:lnTo>
                  <a:lnTo>
                    <a:pt x="185" y="288"/>
                  </a:lnTo>
                  <a:lnTo>
                    <a:pt x="208" y="289"/>
                  </a:lnTo>
                  <a:lnTo>
                    <a:pt x="213" y="282"/>
                  </a:lnTo>
                  <a:lnTo>
                    <a:pt x="213" y="268"/>
                  </a:lnTo>
                  <a:lnTo>
                    <a:pt x="225" y="261"/>
                  </a:lnTo>
                  <a:lnTo>
                    <a:pt x="228" y="265"/>
                  </a:lnTo>
                  <a:lnTo>
                    <a:pt x="228" y="275"/>
                  </a:lnTo>
                  <a:lnTo>
                    <a:pt x="237" y="286"/>
                  </a:lnTo>
                  <a:lnTo>
                    <a:pt x="241" y="298"/>
                  </a:lnTo>
                  <a:lnTo>
                    <a:pt x="255" y="295"/>
                  </a:lnTo>
                  <a:lnTo>
                    <a:pt x="267" y="281"/>
                  </a:lnTo>
                  <a:lnTo>
                    <a:pt x="253" y="267"/>
                  </a:lnTo>
                  <a:lnTo>
                    <a:pt x="246" y="247"/>
                  </a:lnTo>
                  <a:lnTo>
                    <a:pt x="258" y="234"/>
                  </a:lnTo>
                  <a:lnTo>
                    <a:pt x="262" y="220"/>
                  </a:lnTo>
                  <a:lnTo>
                    <a:pt x="248" y="188"/>
                  </a:lnTo>
                  <a:lnTo>
                    <a:pt x="244" y="188"/>
                  </a:lnTo>
                  <a:lnTo>
                    <a:pt x="225" y="181"/>
                  </a:lnTo>
                  <a:lnTo>
                    <a:pt x="220" y="171"/>
                  </a:lnTo>
                  <a:lnTo>
                    <a:pt x="216" y="173"/>
                  </a:lnTo>
                  <a:lnTo>
                    <a:pt x="206" y="174"/>
                  </a:lnTo>
                  <a:lnTo>
                    <a:pt x="197" y="162"/>
                  </a:lnTo>
                  <a:lnTo>
                    <a:pt x="194" y="152"/>
                  </a:lnTo>
                  <a:lnTo>
                    <a:pt x="195" y="147"/>
                  </a:lnTo>
                  <a:lnTo>
                    <a:pt x="195" y="138"/>
                  </a:lnTo>
                  <a:lnTo>
                    <a:pt x="190" y="133"/>
                  </a:lnTo>
                  <a:lnTo>
                    <a:pt x="180" y="110"/>
                  </a:lnTo>
                  <a:lnTo>
                    <a:pt x="181" y="99"/>
                  </a:lnTo>
                  <a:lnTo>
                    <a:pt x="176" y="77"/>
                  </a:lnTo>
                  <a:lnTo>
                    <a:pt x="166" y="75"/>
                  </a:lnTo>
                  <a:lnTo>
                    <a:pt x="155" y="65"/>
                  </a:lnTo>
                  <a:lnTo>
                    <a:pt x="138" y="51"/>
                  </a:lnTo>
                  <a:lnTo>
                    <a:pt x="136" y="52"/>
                  </a:lnTo>
                  <a:lnTo>
                    <a:pt x="136" y="47"/>
                  </a:lnTo>
                  <a:lnTo>
                    <a:pt x="154" y="16"/>
                  </a:lnTo>
                  <a:lnTo>
                    <a:pt x="154" y="9"/>
                  </a:lnTo>
                  <a:lnTo>
                    <a:pt x="164" y="7"/>
                  </a:lnTo>
                  <a:lnTo>
                    <a:pt x="176" y="0"/>
                  </a:lnTo>
                  <a:lnTo>
                    <a:pt x="187" y="12"/>
                  </a:lnTo>
                  <a:lnTo>
                    <a:pt x="209" y="23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5219" y="1691"/>
              <a:ext cx="1403" cy="1192"/>
            </a:xfrm>
            <a:custGeom>
              <a:avLst/>
              <a:gdLst>
                <a:gd name="T0" fmla="*/ 480 w 1403"/>
                <a:gd name="T1" fmla="*/ 83 h 1192"/>
                <a:gd name="T2" fmla="*/ 492 w 1403"/>
                <a:gd name="T3" fmla="*/ 160 h 1192"/>
                <a:gd name="T4" fmla="*/ 381 w 1403"/>
                <a:gd name="T5" fmla="*/ 226 h 1192"/>
                <a:gd name="T6" fmla="*/ 454 w 1403"/>
                <a:gd name="T7" fmla="*/ 268 h 1192"/>
                <a:gd name="T8" fmla="*/ 512 w 1403"/>
                <a:gd name="T9" fmla="*/ 371 h 1192"/>
                <a:gd name="T10" fmla="*/ 559 w 1403"/>
                <a:gd name="T11" fmla="*/ 426 h 1192"/>
                <a:gd name="T12" fmla="*/ 663 w 1403"/>
                <a:gd name="T13" fmla="*/ 412 h 1192"/>
                <a:gd name="T14" fmla="*/ 738 w 1403"/>
                <a:gd name="T15" fmla="*/ 407 h 1192"/>
                <a:gd name="T16" fmla="*/ 708 w 1403"/>
                <a:gd name="T17" fmla="*/ 379 h 1192"/>
                <a:gd name="T18" fmla="*/ 755 w 1403"/>
                <a:gd name="T19" fmla="*/ 353 h 1192"/>
                <a:gd name="T20" fmla="*/ 787 w 1403"/>
                <a:gd name="T21" fmla="*/ 419 h 1192"/>
                <a:gd name="T22" fmla="*/ 837 w 1403"/>
                <a:gd name="T23" fmla="*/ 428 h 1192"/>
                <a:gd name="T24" fmla="*/ 875 w 1403"/>
                <a:gd name="T25" fmla="*/ 456 h 1192"/>
                <a:gd name="T26" fmla="*/ 947 w 1403"/>
                <a:gd name="T27" fmla="*/ 519 h 1192"/>
                <a:gd name="T28" fmla="*/ 973 w 1403"/>
                <a:gd name="T29" fmla="*/ 485 h 1192"/>
                <a:gd name="T30" fmla="*/ 1053 w 1403"/>
                <a:gd name="T31" fmla="*/ 513 h 1192"/>
                <a:gd name="T32" fmla="*/ 1147 w 1403"/>
                <a:gd name="T33" fmla="*/ 538 h 1192"/>
                <a:gd name="T34" fmla="*/ 1173 w 1403"/>
                <a:gd name="T35" fmla="*/ 541 h 1192"/>
                <a:gd name="T36" fmla="*/ 1192 w 1403"/>
                <a:gd name="T37" fmla="*/ 604 h 1192"/>
                <a:gd name="T38" fmla="*/ 1189 w 1403"/>
                <a:gd name="T39" fmla="*/ 686 h 1192"/>
                <a:gd name="T40" fmla="*/ 1213 w 1403"/>
                <a:gd name="T41" fmla="*/ 743 h 1192"/>
                <a:gd name="T42" fmla="*/ 1241 w 1403"/>
                <a:gd name="T43" fmla="*/ 788 h 1192"/>
                <a:gd name="T44" fmla="*/ 1314 w 1403"/>
                <a:gd name="T45" fmla="*/ 832 h 1192"/>
                <a:gd name="T46" fmla="*/ 1361 w 1403"/>
                <a:gd name="T47" fmla="*/ 868 h 1192"/>
                <a:gd name="T48" fmla="*/ 1380 w 1403"/>
                <a:gd name="T49" fmla="*/ 950 h 1192"/>
                <a:gd name="T50" fmla="*/ 1384 w 1403"/>
                <a:gd name="T51" fmla="*/ 1027 h 1192"/>
                <a:gd name="T52" fmla="*/ 1283 w 1403"/>
                <a:gd name="T53" fmla="*/ 1055 h 1192"/>
                <a:gd name="T54" fmla="*/ 1215 w 1403"/>
                <a:gd name="T55" fmla="*/ 1058 h 1192"/>
                <a:gd name="T56" fmla="*/ 1140 w 1403"/>
                <a:gd name="T57" fmla="*/ 1064 h 1192"/>
                <a:gd name="T58" fmla="*/ 1107 w 1403"/>
                <a:gd name="T59" fmla="*/ 1138 h 1192"/>
                <a:gd name="T60" fmla="*/ 1064 w 1403"/>
                <a:gd name="T61" fmla="*/ 1189 h 1192"/>
                <a:gd name="T62" fmla="*/ 989 w 1403"/>
                <a:gd name="T63" fmla="*/ 1131 h 1192"/>
                <a:gd name="T64" fmla="*/ 942 w 1403"/>
                <a:gd name="T65" fmla="*/ 1069 h 1192"/>
                <a:gd name="T66" fmla="*/ 851 w 1403"/>
                <a:gd name="T67" fmla="*/ 1064 h 1192"/>
                <a:gd name="T68" fmla="*/ 759 w 1403"/>
                <a:gd name="T69" fmla="*/ 1034 h 1192"/>
                <a:gd name="T70" fmla="*/ 672 w 1403"/>
                <a:gd name="T71" fmla="*/ 1006 h 1192"/>
                <a:gd name="T72" fmla="*/ 599 w 1403"/>
                <a:gd name="T73" fmla="*/ 966 h 1192"/>
                <a:gd name="T74" fmla="*/ 573 w 1403"/>
                <a:gd name="T75" fmla="*/ 940 h 1192"/>
                <a:gd name="T76" fmla="*/ 527 w 1403"/>
                <a:gd name="T77" fmla="*/ 889 h 1192"/>
                <a:gd name="T78" fmla="*/ 479 w 1403"/>
                <a:gd name="T79" fmla="*/ 825 h 1192"/>
                <a:gd name="T80" fmla="*/ 442 w 1403"/>
                <a:gd name="T81" fmla="*/ 771 h 1192"/>
                <a:gd name="T82" fmla="*/ 432 w 1403"/>
                <a:gd name="T83" fmla="*/ 712 h 1192"/>
                <a:gd name="T84" fmla="*/ 329 w 1403"/>
                <a:gd name="T85" fmla="*/ 714 h 1192"/>
                <a:gd name="T86" fmla="*/ 282 w 1403"/>
                <a:gd name="T87" fmla="*/ 670 h 1192"/>
                <a:gd name="T88" fmla="*/ 280 w 1403"/>
                <a:gd name="T89" fmla="*/ 616 h 1192"/>
                <a:gd name="T90" fmla="*/ 240 w 1403"/>
                <a:gd name="T91" fmla="*/ 583 h 1192"/>
                <a:gd name="T92" fmla="*/ 195 w 1403"/>
                <a:gd name="T93" fmla="*/ 679 h 1192"/>
                <a:gd name="T94" fmla="*/ 177 w 1403"/>
                <a:gd name="T95" fmla="*/ 595 h 1192"/>
                <a:gd name="T96" fmla="*/ 111 w 1403"/>
                <a:gd name="T97" fmla="*/ 616 h 1192"/>
                <a:gd name="T98" fmla="*/ 54 w 1403"/>
                <a:gd name="T99" fmla="*/ 640 h 1192"/>
                <a:gd name="T100" fmla="*/ 38 w 1403"/>
                <a:gd name="T101" fmla="*/ 599 h 1192"/>
                <a:gd name="T102" fmla="*/ 14 w 1403"/>
                <a:gd name="T103" fmla="*/ 543 h 1192"/>
                <a:gd name="T104" fmla="*/ 47 w 1403"/>
                <a:gd name="T105" fmla="*/ 473 h 1192"/>
                <a:gd name="T106" fmla="*/ 31 w 1403"/>
                <a:gd name="T107" fmla="*/ 384 h 1192"/>
                <a:gd name="T108" fmla="*/ 66 w 1403"/>
                <a:gd name="T109" fmla="*/ 280 h 1192"/>
                <a:gd name="T110" fmla="*/ 129 w 1403"/>
                <a:gd name="T111" fmla="*/ 195 h 1192"/>
                <a:gd name="T112" fmla="*/ 181 w 1403"/>
                <a:gd name="T113" fmla="*/ 153 h 1192"/>
                <a:gd name="T114" fmla="*/ 247 w 1403"/>
                <a:gd name="T115" fmla="*/ 94 h 1192"/>
                <a:gd name="T116" fmla="*/ 332 w 1403"/>
                <a:gd name="T117" fmla="*/ 71 h 1192"/>
                <a:gd name="T118" fmla="*/ 407 w 1403"/>
                <a:gd name="T119" fmla="*/ 69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3" h="1192">
                  <a:moveTo>
                    <a:pt x="475" y="8"/>
                  </a:moveTo>
                  <a:lnTo>
                    <a:pt x="484" y="31"/>
                  </a:lnTo>
                  <a:lnTo>
                    <a:pt x="486" y="31"/>
                  </a:lnTo>
                  <a:lnTo>
                    <a:pt x="501" y="36"/>
                  </a:lnTo>
                  <a:lnTo>
                    <a:pt x="489" y="61"/>
                  </a:lnTo>
                  <a:lnTo>
                    <a:pt x="480" y="71"/>
                  </a:lnTo>
                  <a:lnTo>
                    <a:pt x="480" y="83"/>
                  </a:lnTo>
                  <a:lnTo>
                    <a:pt x="480" y="83"/>
                  </a:lnTo>
                  <a:lnTo>
                    <a:pt x="480" y="90"/>
                  </a:lnTo>
                  <a:lnTo>
                    <a:pt x="494" y="102"/>
                  </a:lnTo>
                  <a:lnTo>
                    <a:pt x="494" y="104"/>
                  </a:lnTo>
                  <a:lnTo>
                    <a:pt x="512" y="116"/>
                  </a:lnTo>
                  <a:lnTo>
                    <a:pt x="505" y="135"/>
                  </a:lnTo>
                  <a:lnTo>
                    <a:pt x="508" y="142"/>
                  </a:lnTo>
                  <a:lnTo>
                    <a:pt x="506" y="155"/>
                  </a:lnTo>
                  <a:lnTo>
                    <a:pt x="492" y="160"/>
                  </a:lnTo>
                  <a:lnTo>
                    <a:pt x="473" y="156"/>
                  </a:lnTo>
                  <a:lnTo>
                    <a:pt x="463" y="182"/>
                  </a:lnTo>
                  <a:lnTo>
                    <a:pt x="451" y="184"/>
                  </a:lnTo>
                  <a:lnTo>
                    <a:pt x="407" y="195"/>
                  </a:lnTo>
                  <a:lnTo>
                    <a:pt x="397" y="202"/>
                  </a:lnTo>
                  <a:lnTo>
                    <a:pt x="379" y="198"/>
                  </a:lnTo>
                  <a:lnTo>
                    <a:pt x="371" y="212"/>
                  </a:lnTo>
                  <a:lnTo>
                    <a:pt x="381" y="226"/>
                  </a:lnTo>
                  <a:lnTo>
                    <a:pt x="385" y="238"/>
                  </a:lnTo>
                  <a:lnTo>
                    <a:pt x="397" y="245"/>
                  </a:lnTo>
                  <a:lnTo>
                    <a:pt x="398" y="245"/>
                  </a:lnTo>
                  <a:lnTo>
                    <a:pt x="409" y="250"/>
                  </a:lnTo>
                  <a:lnTo>
                    <a:pt x="416" y="275"/>
                  </a:lnTo>
                  <a:lnTo>
                    <a:pt x="439" y="285"/>
                  </a:lnTo>
                  <a:lnTo>
                    <a:pt x="444" y="268"/>
                  </a:lnTo>
                  <a:lnTo>
                    <a:pt x="454" y="268"/>
                  </a:lnTo>
                  <a:lnTo>
                    <a:pt x="461" y="271"/>
                  </a:lnTo>
                  <a:lnTo>
                    <a:pt x="482" y="294"/>
                  </a:lnTo>
                  <a:lnTo>
                    <a:pt x="480" y="304"/>
                  </a:lnTo>
                  <a:lnTo>
                    <a:pt x="496" y="317"/>
                  </a:lnTo>
                  <a:lnTo>
                    <a:pt x="501" y="330"/>
                  </a:lnTo>
                  <a:lnTo>
                    <a:pt x="503" y="339"/>
                  </a:lnTo>
                  <a:lnTo>
                    <a:pt x="515" y="364"/>
                  </a:lnTo>
                  <a:lnTo>
                    <a:pt x="512" y="371"/>
                  </a:lnTo>
                  <a:lnTo>
                    <a:pt x="513" y="384"/>
                  </a:lnTo>
                  <a:lnTo>
                    <a:pt x="519" y="391"/>
                  </a:lnTo>
                  <a:lnTo>
                    <a:pt x="531" y="393"/>
                  </a:lnTo>
                  <a:lnTo>
                    <a:pt x="533" y="398"/>
                  </a:lnTo>
                  <a:lnTo>
                    <a:pt x="559" y="404"/>
                  </a:lnTo>
                  <a:lnTo>
                    <a:pt x="567" y="414"/>
                  </a:lnTo>
                  <a:lnTo>
                    <a:pt x="559" y="425"/>
                  </a:lnTo>
                  <a:lnTo>
                    <a:pt x="559" y="426"/>
                  </a:lnTo>
                  <a:lnTo>
                    <a:pt x="571" y="435"/>
                  </a:lnTo>
                  <a:lnTo>
                    <a:pt x="578" y="435"/>
                  </a:lnTo>
                  <a:lnTo>
                    <a:pt x="586" y="442"/>
                  </a:lnTo>
                  <a:lnTo>
                    <a:pt x="592" y="452"/>
                  </a:lnTo>
                  <a:lnTo>
                    <a:pt x="609" y="444"/>
                  </a:lnTo>
                  <a:lnTo>
                    <a:pt x="625" y="449"/>
                  </a:lnTo>
                  <a:lnTo>
                    <a:pt x="637" y="445"/>
                  </a:lnTo>
                  <a:lnTo>
                    <a:pt x="663" y="412"/>
                  </a:lnTo>
                  <a:lnTo>
                    <a:pt x="677" y="407"/>
                  </a:lnTo>
                  <a:lnTo>
                    <a:pt x="686" y="412"/>
                  </a:lnTo>
                  <a:lnTo>
                    <a:pt x="693" y="402"/>
                  </a:lnTo>
                  <a:lnTo>
                    <a:pt x="705" y="397"/>
                  </a:lnTo>
                  <a:lnTo>
                    <a:pt x="707" y="405"/>
                  </a:lnTo>
                  <a:lnTo>
                    <a:pt x="731" y="409"/>
                  </a:lnTo>
                  <a:lnTo>
                    <a:pt x="738" y="412"/>
                  </a:lnTo>
                  <a:lnTo>
                    <a:pt x="738" y="407"/>
                  </a:lnTo>
                  <a:lnTo>
                    <a:pt x="734" y="402"/>
                  </a:lnTo>
                  <a:lnTo>
                    <a:pt x="738" y="400"/>
                  </a:lnTo>
                  <a:lnTo>
                    <a:pt x="734" y="391"/>
                  </a:lnTo>
                  <a:lnTo>
                    <a:pt x="740" y="384"/>
                  </a:lnTo>
                  <a:lnTo>
                    <a:pt x="736" y="372"/>
                  </a:lnTo>
                  <a:lnTo>
                    <a:pt x="721" y="371"/>
                  </a:lnTo>
                  <a:lnTo>
                    <a:pt x="712" y="381"/>
                  </a:lnTo>
                  <a:lnTo>
                    <a:pt x="708" y="379"/>
                  </a:lnTo>
                  <a:lnTo>
                    <a:pt x="705" y="372"/>
                  </a:lnTo>
                  <a:lnTo>
                    <a:pt x="705" y="351"/>
                  </a:lnTo>
                  <a:lnTo>
                    <a:pt x="729" y="336"/>
                  </a:lnTo>
                  <a:lnTo>
                    <a:pt x="738" y="339"/>
                  </a:lnTo>
                  <a:lnTo>
                    <a:pt x="752" y="344"/>
                  </a:lnTo>
                  <a:lnTo>
                    <a:pt x="752" y="353"/>
                  </a:lnTo>
                  <a:lnTo>
                    <a:pt x="755" y="351"/>
                  </a:lnTo>
                  <a:lnTo>
                    <a:pt x="755" y="353"/>
                  </a:lnTo>
                  <a:lnTo>
                    <a:pt x="754" y="358"/>
                  </a:lnTo>
                  <a:lnTo>
                    <a:pt x="773" y="364"/>
                  </a:lnTo>
                  <a:lnTo>
                    <a:pt x="773" y="379"/>
                  </a:lnTo>
                  <a:lnTo>
                    <a:pt x="778" y="386"/>
                  </a:lnTo>
                  <a:lnTo>
                    <a:pt x="785" y="391"/>
                  </a:lnTo>
                  <a:lnTo>
                    <a:pt x="776" y="400"/>
                  </a:lnTo>
                  <a:lnTo>
                    <a:pt x="778" y="402"/>
                  </a:lnTo>
                  <a:lnTo>
                    <a:pt x="787" y="419"/>
                  </a:lnTo>
                  <a:lnTo>
                    <a:pt x="788" y="421"/>
                  </a:lnTo>
                  <a:lnTo>
                    <a:pt x="795" y="428"/>
                  </a:lnTo>
                  <a:lnTo>
                    <a:pt x="809" y="423"/>
                  </a:lnTo>
                  <a:lnTo>
                    <a:pt x="820" y="431"/>
                  </a:lnTo>
                  <a:lnTo>
                    <a:pt x="825" y="442"/>
                  </a:lnTo>
                  <a:lnTo>
                    <a:pt x="837" y="437"/>
                  </a:lnTo>
                  <a:lnTo>
                    <a:pt x="841" y="433"/>
                  </a:lnTo>
                  <a:lnTo>
                    <a:pt x="837" y="428"/>
                  </a:lnTo>
                  <a:lnTo>
                    <a:pt x="837" y="423"/>
                  </a:lnTo>
                  <a:lnTo>
                    <a:pt x="849" y="419"/>
                  </a:lnTo>
                  <a:lnTo>
                    <a:pt x="849" y="421"/>
                  </a:lnTo>
                  <a:lnTo>
                    <a:pt x="855" y="423"/>
                  </a:lnTo>
                  <a:lnTo>
                    <a:pt x="858" y="428"/>
                  </a:lnTo>
                  <a:lnTo>
                    <a:pt x="869" y="423"/>
                  </a:lnTo>
                  <a:lnTo>
                    <a:pt x="874" y="438"/>
                  </a:lnTo>
                  <a:lnTo>
                    <a:pt x="875" y="456"/>
                  </a:lnTo>
                  <a:lnTo>
                    <a:pt x="881" y="461"/>
                  </a:lnTo>
                  <a:lnTo>
                    <a:pt x="886" y="459"/>
                  </a:lnTo>
                  <a:lnTo>
                    <a:pt x="893" y="458"/>
                  </a:lnTo>
                  <a:lnTo>
                    <a:pt x="928" y="466"/>
                  </a:lnTo>
                  <a:lnTo>
                    <a:pt x="929" y="484"/>
                  </a:lnTo>
                  <a:lnTo>
                    <a:pt x="928" y="498"/>
                  </a:lnTo>
                  <a:lnTo>
                    <a:pt x="936" y="510"/>
                  </a:lnTo>
                  <a:lnTo>
                    <a:pt x="947" y="519"/>
                  </a:lnTo>
                  <a:lnTo>
                    <a:pt x="963" y="527"/>
                  </a:lnTo>
                  <a:lnTo>
                    <a:pt x="971" y="513"/>
                  </a:lnTo>
                  <a:lnTo>
                    <a:pt x="978" y="515"/>
                  </a:lnTo>
                  <a:lnTo>
                    <a:pt x="985" y="510"/>
                  </a:lnTo>
                  <a:lnTo>
                    <a:pt x="985" y="501"/>
                  </a:lnTo>
                  <a:lnTo>
                    <a:pt x="983" y="498"/>
                  </a:lnTo>
                  <a:lnTo>
                    <a:pt x="973" y="498"/>
                  </a:lnTo>
                  <a:lnTo>
                    <a:pt x="973" y="485"/>
                  </a:lnTo>
                  <a:lnTo>
                    <a:pt x="973" y="487"/>
                  </a:lnTo>
                  <a:lnTo>
                    <a:pt x="990" y="492"/>
                  </a:lnTo>
                  <a:lnTo>
                    <a:pt x="1001" y="501"/>
                  </a:lnTo>
                  <a:lnTo>
                    <a:pt x="1013" y="505"/>
                  </a:lnTo>
                  <a:lnTo>
                    <a:pt x="1041" y="501"/>
                  </a:lnTo>
                  <a:lnTo>
                    <a:pt x="1046" y="499"/>
                  </a:lnTo>
                  <a:lnTo>
                    <a:pt x="1051" y="499"/>
                  </a:lnTo>
                  <a:lnTo>
                    <a:pt x="1053" y="513"/>
                  </a:lnTo>
                  <a:lnTo>
                    <a:pt x="1064" y="519"/>
                  </a:lnTo>
                  <a:lnTo>
                    <a:pt x="1077" y="520"/>
                  </a:lnTo>
                  <a:lnTo>
                    <a:pt x="1081" y="527"/>
                  </a:lnTo>
                  <a:lnTo>
                    <a:pt x="1081" y="527"/>
                  </a:lnTo>
                  <a:lnTo>
                    <a:pt x="1091" y="534"/>
                  </a:lnTo>
                  <a:lnTo>
                    <a:pt x="1102" y="543"/>
                  </a:lnTo>
                  <a:lnTo>
                    <a:pt x="1137" y="548"/>
                  </a:lnTo>
                  <a:lnTo>
                    <a:pt x="1147" y="538"/>
                  </a:lnTo>
                  <a:lnTo>
                    <a:pt x="1144" y="520"/>
                  </a:lnTo>
                  <a:lnTo>
                    <a:pt x="1140" y="515"/>
                  </a:lnTo>
                  <a:lnTo>
                    <a:pt x="1144" y="515"/>
                  </a:lnTo>
                  <a:lnTo>
                    <a:pt x="1156" y="525"/>
                  </a:lnTo>
                  <a:lnTo>
                    <a:pt x="1168" y="520"/>
                  </a:lnTo>
                  <a:lnTo>
                    <a:pt x="1170" y="525"/>
                  </a:lnTo>
                  <a:lnTo>
                    <a:pt x="1170" y="536"/>
                  </a:lnTo>
                  <a:lnTo>
                    <a:pt x="1173" y="541"/>
                  </a:lnTo>
                  <a:lnTo>
                    <a:pt x="1166" y="559"/>
                  </a:lnTo>
                  <a:lnTo>
                    <a:pt x="1163" y="571"/>
                  </a:lnTo>
                  <a:lnTo>
                    <a:pt x="1161" y="573"/>
                  </a:lnTo>
                  <a:lnTo>
                    <a:pt x="1164" y="579"/>
                  </a:lnTo>
                  <a:lnTo>
                    <a:pt x="1173" y="590"/>
                  </a:lnTo>
                  <a:lnTo>
                    <a:pt x="1191" y="592"/>
                  </a:lnTo>
                  <a:lnTo>
                    <a:pt x="1194" y="597"/>
                  </a:lnTo>
                  <a:lnTo>
                    <a:pt x="1192" y="604"/>
                  </a:lnTo>
                  <a:lnTo>
                    <a:pt x="1177" y="609"/>
                  </a:lnTo>
                  <a:lnTo>
                    <a:pt x="1182" y="618"/>
                  </a:lnTo>
                  <a:lnTo>
                    <a:pt x="1164" y="632"/>
                  </a:lnTo>
                  <a:lnTo>
                    <a:pt x="1166" y="642"/>
                  </a:lnTo>
                  <a:lnTo>
                    <a:pt x="1175" y="654"/>
                  </a:lnTo>
                  <a:lnTo>
                    <a:pt x="1177" y="667"/>
                  </a:lnTo>
                  <a:lnTo>
                    <a:pt x="1184" y="675"/>
                  </a:lnTo>
                  <a:lnTo>
                    <a:pt x="1189" y="686"/>
                  </a:lnTo>
                  <a:lnTo>
                    <a:pt x="1189" y="687"/>
                  </a:lnTo>
                  <a:lnTo>
                    <a:pt x="1189" y="687"/>
                  </a:lnTo>
                  <a:lnTo>
                    <a:pt x="1187" y="696"/>
                  </a:lnTo>
                  <a:lnTo>
                    <a:pt x="1198" y="712"/>
                  </a:lnTo>
                  <a:lnTo>
                    <a:pt x="1201" y="726"/>
                  </a:lnTo>
                  <a:lnTo>
                    <a:pt x="1199" y="731"/>
                  </a:lnTo>
                  <a:lnTo>
                    <a:pt x="1201" y="734"/>
                  </a:lnTo>
                  <a:lnTo>
                    <a:pt x="1213" y="743"/>
                  </a:lnTo>
                  <a:lnTo>
                    <a:pt x="1211" y="766"/>
                  </a:lnTo>
                  <a:lnTo>
                    <a:pt x="1211" y="774"/>
                  </a:lnTo>
                  <a:lnTo>
                    <a:pt x="1215" y="778"/>
                  </a:lnTo>
                  <a:lnTo>
                    <a:pt x="1217" y="780"/>
                  </a:lnTo>
                  <a:lnTo>
                    <a:pt x="1217" y="780"/>
                  </a:lnTo>
                  <a:lnTo>
                    <a:pt x="1224" y="787"/>
                  </a:lnTo>
                  <a:lnTo>
                    <a:pt x="1232" y="788"/>
                  </a:lnTo>
                  <a:lnTo>
                    <a:pt x="1241" y="788"/>
                  </a:lnTo>
                  <a:lnTo>
                    <a:pt x="1246" y="799"/>
                  </a:lnTo>
                  <a:lnTo>
                    <a:pt x="1267" y="794"/>
                  </a:lnTo>
                  <a:lnTo>
                    <a:pt x="1278" y="797"/>
                  </a:lnTo>
                  <a:lnTo>
                    <a:pt x="1286" y="816"/>
                  </a:lnTo>
                  <a:lnTo>
                    <a:pt x="1286" y="823"/>
                  </a:lnTo>
                  <a:lnTo>
                    <a:pt x="1297" y="823"/>
                  </a:lnTo>
                  <a:lnTo>
                    <a:pt x="1307" y="832"/>
                  </a:lnTo>
                  <a:lnTo>
                    <a:pt x="1314" y="832"/>
                  </a:lnTo>
                  <a:lnTo>
                    <a:pt x="1326" y="825"/>
                  </a:lnTo>
                  <a:lnTo>
                    <a:pt x="1335" y="821"/>
                  </a:lnTo>
                  <a:lnTo>
                    <a:pt x="1339" y="821"/>
                  </a:lnTo>
                  <a:lnTo>
                    <a:pt x="1349" y="828"/>
                  </a:lnTo>
                  <a:lnTo>
                    <a:pt x="1358" y="828"/>
                  </a:lnTo>
                  <a:lnTo>
                    <a:pt x="1363" y="837"/>
                  </a:lnTo>
                  <a:lnTo>
                    <a:pt x="1359" y="846"/>
                  </a:lnTo>
                  <a:lnTo>
                    <a:pt x="1361" y="868"/>
                  </a:lnTo>
                  <a:lnTo>
                    <a:pt x="1372" y="900"/>
                  </a:lnTo>
                  <a:lnTo>
                    <a:pt x="1373" y="910"/>
                  </a:lnTo>
                  <a:lnTo>
                    <a:pt x="1373" y="922"/>
                  </a:lnTo>
                  <a:lnTo>
                    <a:pt x="1375" y="933"/>
                  </a:lnTo>
                  <a:lnTo>
                    <a:pt x="1377" y="935"/>
                  </a:lnTo>
                  <a:lnTo>
                    <a:pt x="1386" y="935"/>
                  </a:lnTo>
                  <a:lnTo>
                    <a:pt x="1380" y="949"/>
                  </a:lnTo>
                  <a:lnTo>
                    <a:pt x="1380" y="950"/>
                  </a:lnTo>
                  <a:lnTo>
                    <a:pt x="1382" y="963"/>
                  </a:lnTo>
                  <a:lnTo>
                    <a:pt x="1386" y="978"/>
                  </a:lnTo>
                  <a:lnTo>
                    <a:pt x="1394" y="989"/>
                  </a:lnTo>
                  <a:lnTo>
                    <a:pt x="1403" y="992"/>
                  </a:lnTo>
                  <a:lnTo>
                    <a:pt x="1401" y="1008"/>
                  </a:lnTo>
                  <a:lnTo>
                    <a:pt x="1389" y="1015"/>
                  </a:lnTo>
                  <a:lnTo>
                    <a:pt x="1387" y="1023"/>
                  </a:lnTo>
                  <a:lnTo>
                    <a:pt x="1384" y="1027"/>
                  </a:lnTo>
                  <a:lnTo>
                    <a:pt x="1389" y="1032"/>
                  </a:lnTo>
                  <a:lnTo>
                    <a:pt x="1396" y="1034"/>
                  </a:lnTo>
                  <a:lnTo>
                    <a:pt x="1370" y="1036"/>
                  </a:lnTo>
                  <a:lnTo>
                    <a:pt x="1344" y="1046"/>
                  </a:lnTo>
                  <a:lnTo>
                    <a:pt x="1344" y="1046"/>
                  </a:lnTo>
                  <a:lnTo>
                    <a:pt x="1316" y="1070"/>
                  </a:lnTo>
                  <a:lnTo>
                    <a:pt x="1300" y="1069"/>
                  </a:lnTo>
                  <a:lnTo>
                    <a:pt x="1283" y="1055"/>
                  </a:lnTo>
                  <a:lnTo>
                    <a:pt x="1262" y="1057"/>
                  </a:lnTo>
                  <a:lnTo>
                    <a:pt x="1257" y="1048"/>
                  </a:lnTo>
                  <a:lnTo>
                    <a:pt x="1257" y="1048"/>
                  </a:lnTo>
                  <a:lnTo>
                    <a:pt x="1252" y="1046"/>
                  </a:lnTo>
                  <a:lnTo>
                    <a:pt x="1241" y="1053"/>
                  </a:lnTo>
                  <a:lnTo>
                    <a:pt x="1238" y="1053"/>
                  </a:lnTo>
                  <a:lnTo>
                    <a:pt x="1224" y="1055"/>
                  </a:lnTo>
                  <a:lnTo>
                    <a:pt x="1215" y="1058"/>
                  </a:lnTo>
                  <a:lnTo>
                    <a:pt x="1206" y="1062"/>
                  </a:lnTo>
                  <a:lnTo>
                    <a:pt x="1191" y="1060"/>
                  </a:lnTo>
                  <a:lnTo>
                    <a:pt x="1191" y="1048"/>
                  </a:lnTo>
                  <a:lnTo>
                    <a:pt x="1187" y="1044"/>
                  </a:lnTo>
                  <a:lnTo>
                    <a:pt x="1173" y="1048"/>
                  </a:lnTo>
                  <a:lnTo>
                    <a:pt x="1159" y="1048"/>
                  </a:lnTo>
                  <a:lnTo>
                    <a:pt x="1144" y="1057"/>
                  </a:lnTo>
                  <a:lnTo>
                    <a:pt x="1140" y="1064"/>
                  </a:lnTo>
                  <a:lnTo>
                    <a:pt x="1135" y="1069"/>
                  </a:lnTo>
                  <a:lnTo>
                    <a:pt x="1135" y="1076"/>
                  </a:lnTo>
                  <a:lnTo>
                    <a:pt x="1145" y="1098"/>
                  </a:lnTo>
                  <a:lnTo>
                    <a:pt x="1137" y="1102"/>
                  </a:lnTo>
                  <a:lnTo>
                    <a:pt x="1126" y="1111"/>
                  </a:lnTo>
                  <a:lnTo>
                    <a:pt x="1124" y="1121"/>
                  </a:lnTo>
                  <a:lnTo>
                    <a:pt x="1111" y="1130"/>
                  </a:lnTo>
                  <a:lnTo>
                    <a:pt x="1107" y="1138"/>
                  </a:lnTo>
                  <a:lnTo>
                    <a:pt x="1102" y="1138"/>
                  </a:lnTo>
                  <a:lnTo>
                    <a:pt x="1098" y="1142"/>
                  </a:lnTo>
                  <a:lnTo>
                    <a:pt x="1086" y="1163"/>
                  </a:lnTo>
                  <a:lnTo>
                    <a:pt x="1088" y="1166"/>
                  </a:lnTo>
                  <a:lnTo>
                    <a:pt x="1086" y="1171"/>
                  </a:lnTo>
                  <a:lnTo>
                    <a:pt x="1070" y="1180"/>
                  </a:lnTo>
                  <a:lnTo>
                    <a:pt x="1064" y="1187"/>
                  </a:lnTo>
                  <a:lnTo>
                    <a:pt x="1064" y="1189"/>
                  </a:lnTo>
                  <a:lnTo>
                    <a:pt x="1053" y="1192"/>
                  </a:lnTo>
                  <a:lnTo>
                    <a:pt x="1032" y="1184"/>
                  </a:lnTo>
                  <a:lnTo>
                    <a:pt x="1025" y="1187"/>
                  </a:lnTo>
                  <a:lnTo>
                    <a:pt x="1003" y="1177"/>
                  </a:lnTo>
                  <a:lnTo>
                    <a:pt x="996" y="1177"/>
                  </a:lnTo>
                  <a:lnTo>
                    <a:pt x="1001" y="1156"/>
                  </a:lnTo>
                  <a:lnTo>
                    <a:pt x="996" y="1140"/>
                  </a:lnTo>
                  <a:lnTo>
                    <a:pt x="989" y="1131"/>
                  </a:lnTo>
                  <a:lnTo>
                    <a:pt x="982" y="1124"/>
                  </a:lnTo>
                  <a:lnTo>
                    <a:pt x="976" y="1126"/>
                  </a:lnTo>
                  <a:lnTo>
                    <a:pt x="966" y="1117"/>
                  </a:lnTo>
                  <a:lnTo>
                    <a:pt x="956" y="1111"/>
                  </a:lnTo>
                  <a:lnTo>
                    <a:pt x="947" y="1098"/>
                  </a:lnTo>
                  <a:lnTo>
                    <a:pt x="943" y="1081"/>
                  </a:lnTo>
                  <a:lnTo>
                    <a:pt x="945" y="1076"/>
                  </a:lnTo>
                  <a:lnTo>
                    <a:pt x="942" y="1069"/>
                  </a:lnTo>
                  <a:lnTo>
                    <a:pt x="935" y="1067"/>
                  </a:lnTo>
                  <a:lnTo>
                    <a:pt x="922" y="1065"/>
                  </a:lnTo>
                  <a:lnTo>
                    <a:pt x="914" y="1065"/>
                  </a:lnTo>
                  <a:lnTo>
                    <a:pt x="909" y="1074"/>
                  </a:lnTo>
                  <a:lnTo>
                    <a:pt x="902" y="1077"/>
                  </a:lnTo>
                  <a:lnTo>
                    <a:pt x="874" y="1065"/>
                  </a:lnTo>
                  <a:lnTo>
                    <a:pt x="862" y="1069"/>
                  </a:lnTo>
                  <a:lnTo>
                    <a:pt x="851" y="1064"/>
                  </a:lnTo>
                  <a:lnTo>
                    <a:pt x="830" y="1034"/>
                  </a:lnTo>
                  <a:lnTo>
                    <a:pt x="828" y="1034"/>
                  </a:lnTo>
                  <a:lnTo>
                    <a:pt x="825" y="1037"/>
                  </a:lnTo>
                  <a:lnTo>
                    <a:pt x="806" y="1043"/>
                  </a:lnTo>
                  <a:lnTo>
                    <a:pt x="801" y="1034"/>
                  </a:lnTo>
                  <a:lnTo>
                    <a:pt x="797" y="1029"/>
                  </a:lnTo>
                  <a:lnTo>
                    <a:pt x="773" y="1034"/>
                  </a:lnTo>
                  <a:lnTo>
                    <a:pt x="759" y="1034"/>
                  </a:lnTo>
                  <a:lnTo>
                    <a:pt x="752" y="1034"/>
                  </a:lnTo>
                  <a:lnTo>
                    <a:pt x="740" y="1037"/>
                  </a:lnTo>
                  <a:lnTo>
                    <a:pt x="721" y="1039"/>
                  </a:lnTo>
                  <a:lnTo>
                    <a:pt x="703" y="1050"/>
                  </a:lnTo>
                  <a:lnTo>
                    <a:pt x="689" y="1050"/>
                  </a:lnTo>
                  <a:lnTo>
                    <a:pt x="687" y="1037"/>
                  </a:lnTo>
                  <a:lnTo>
                    <a:pt x="689" y="1027"/>
                  </a:lnTo>
                  <a:lnTo>
                    <a:pt x="672" y="1006"/>
                  </a:lnTo>
                  <a:lnTo>
                    <a:pt x="667" y="1006"/>
                  </a:lnTo>
                  <a:lnTo>
                    <a:pt x="660" y="1004"/>
                  </a:lnTo>
                  <a:lnTo>
                    <a:pt x="625" y="1006"/>
                  </a:lnTo>
                  <a:lnTo>
                    <a:pt x="627" y="1001"/>
                  </a:lnTo>
                  <a:lnTo>
                    <a:pt x="623" y="994"/>
                  </a:lnTo>
                  <a:lnTo>
                    <a:pt x="611" y="975"/>
                  </a:lnTo>
                  <a:lnTo>
                    <a:pt x="600" y="968"/>
                  </a:lnTo>
                  <a:lnTo>
                    <a:pt x="599" y="966"/>
                  </a:lnTo>
                  <a:lnTo>
                    <a:pt x="590" y="976"/>
                  </a:lnTo>
                  <a:lnTo>
                    <a:pt x="581" y="994"/>
                  </a:lnTo>
                  <a:lnTo>
                    <a:pt x="573" y="987"/>
                  </a:lnTo>
                  <a:lnTo>
                    <a:pt x="574" y="978"/>
                  </a:lnTo>
                  <a:lnTo>
                    <a:pt x="566" y="973"/>
                  </a:lnTo>
                  <a:lnTo>
                    <a:pt x="585" y="957"/>
                  </a:lnTo>
                  <a:lnTo>
                    <a:pt x="573" y="947"/>
                  </a:lnTo>
                  <a:lnTo>
                    <a:pt x="573" y="940"/>
                  </a:lnTo>
                  <a:lnTo>
                    <a:pt x="569" y="940"/>
                  </a:lnTo>
                  <a:lnTo>
                    <a:pt x="566" y="929"/>
                  </a:lnTo>
                  <a:lnTo>
                    <a:pt x="564" y="929"/>
                  </a:lnTo>
                  <a:lnTo>
                    <a:pt x="562" y="917"/>
                  </a:lnTo>
                  <a:lnTo>
                    <a:pt x="548" y="909"/>
                  </a:lnTo>
                  <a:lnTo>
                    <a:pt x="545" y="900"/>
                  </a:lnTo>
                  <a:lnTo>
                    <a:pt x="536" y="895"/>
                  </a:lnTo>
                  <a:lnTo>
                    <a:pt x="527" y="889"/>
                  </a:lnTo>
                  <a:lnTo>
                    <a:pt x="519" y="881"/>
                  </a:lnTo>
                  <a:lnTo>
                    <a:pt x="513" y="884"/>
                  </a:lnTo>
                  <a:lnTo>
                    <a:pt x="508" y="870"/>
                  </a:lnTo>
                  <a:lnTo>
                    <a:pt x="508" y="860"/>
                  </a:lnTo>
                  <a:lnTo>
                    <a:pt x="492" y="835"/>
                  </a:lnTo>
                  <a:lnTo>
                    <a:pt x="482" y="825"/>
                  </a:lnTo>
                  <a:lnTo>
                    <a:pt x="480" y="823"/>
                  </a:lnTo>
                  <a:lnTo>
                    <a:pt x="479" y="825"/>
                  </a:lnTo>
                  <a:lnTo>
                    <a:pt x="475" y="842"/>
                  </a:lnTo>
                  <a:lnTo>
                    <a:pt x="465" y="839"/>
                  </a:lnTo>
                  <a:lnTo>
                    <a:pt x="442" y="827"/>
                  </a:lnTo>
                  <a:lnTo>
                    <a:pt x="437" y="820"/>
                  </a:lnTo>
                  <a:lnTo>
                    <a:pt x="439" y="806"/>
                  </a:lnTo>
                  <a:lnTo>
                    <a:pt x="435" y="799"/>
                  </a:lnTo>
                  <a:lnTo>
                    <a:pt x="435" y="787"/>
                  </a:lnTo>
                  <a:lnTo>
                    <a:pt x="442" y="771"/>
                  </a:lnTo>
                  <a:lnTo>
                    <a:pt x="447" y="766"/>
                  </a:lnTo>
                  <a:lnTo>
                    <a:pt x="447" y="759"/>
                  </a:lnTo>
                  <a:lnTo>
                    <a:pt x="444" y="750"/>
                  </a:lnTo>
                  <a:lnTo>
                    <a:pt x="440" y="750"/>
                  </a:lnTo>
                  <a:lnTo>
                    <a:pt x="440" y="736"/>
                  </a:lnTo>
                  <a:lnTo>
                    <a:pt x="444" y="736"/>
                  </a:lnTo>
                  <a:lnTo>
                    <a:pt x="432" y="714"/>
                  </a:lnTo>
                  <a:lnTo>
                    <a:pt x="432" y="712"/>
                  </a:lnTo>
                  <a:lnTo>
                    <a:pt x="419" y="724"/>
                  </a:lnTo>
                  <a:lnTo>
                    <a:pt x="402" y="727"/>
                  </a:lnTo>
                  <a:lnTo>
                    <a:pt x="393" y="726"/>
                  </a:lnTo>
                  <a:lnTo>
                    <a:pt x="383" y="727"/>
                  </a:lnTo>
                  <a:lnTo>
                    <a:pt x="378" y="736"/>
                  </a:lnTo>
                  <a:lnTo>
                    <a:pt x="355" y="733"/>
                  </a:lnTo>
                  <a:lnTo>
                    <a:pt x="336" y="722"/>
                  </a:lnTo>
                  <a:lnTo>
                    <a:pt x="329" y="714"/>
                  </a:lnTo>
                  <a:lnTo>
                    <a:pt x="331" y="710"/>
                  </a:lnTo>
                  <a:lnTo>
                    <a:pt x="331" y="708"/>
                  </a:lnTo>
                  <a:lnTo>
                    <a:pt x="322" y="705"/>
                  </a:lnTo>
                  <a:lnTo>
                    <a:pt x="310" y="707"/>
                  </a:lnTo>
                  <a:lnTo>
                    <a:pt x="303" y="693"/>
                  </a:lnTo>
                  <a:lnTo>
                    <a:pt x="304" y="684"/>
                  </a:lnTo>
                  <a:lnTo>
                    <a:pt x="306" y="680"/>
                  </a:lnTo>
                  <a:lnTo>
                    <a:pt x="282" y="670"/>
                  </a:lnTo>
                  <a:lnTo>
                    <a:pt x="287" y="670"/>
                  </a:lnTo>
                  <a:lnTo>
                    <a:pt x="292" y="654"/>
                  </a:lnTo>
                  <a:lnTo>
                    <a:pt x="292" y="647"/>
                  </a:lnTo>
                  <a:lnTo>
                    <a:pt x="287" y="644"/>
                  </a:lnTo>
                  <a:lnTo>
                    <a:pt x="284" y="644"/>
                  </a:lnTo>
                  <a:lnTo>
                    <a:pt x="271" y="623"/>
                  </a:lnTo>
                  <a:lnTo>
                    <a:pt x="271" y="620"/>
                  </a:lnTo>
                  <a:lnTo>
                    <a:pt x="280" y="616"/>
                  </a:lnTo>
                  <a:lnTo>
                    <a:pt x="277" y="602"/>
                  </a:lnTo>
                  <a:lnTo>
                    <a:pt x="266" y="597"/>
                  </a:lnTo>
                  <a:lnTo>
                    <a:pt x="266" y="592"/>
                  </a:lnTo>
                  <a:lnTo>
                    <a:pt x="270" y="574"/>
                  </a:lnTo>
                  <a:lnTo>
                    <a:pt x="261" y="578"/>
                  </a:lnTo>
                  <a:lnTo>
                    <a:pt x="250" y="574"/>
                  </a:lnTo>
                  <a:lnTo>
                    <a:pt x="249" y="573"/>
                  </a:lnTo>
                  <a:lnTo>
                    <a:pt x="240" y="583"/>
                  </a:lnTo>
                  <a:lnTo>
                    <a:pt x="244" y="583"/>
                  </a:lnTo>
                  <a:lnTo>
                    <a:pt x="252" y="597"/>
                  </a:lnTo>
                  <a:lnTo>
                    <a:pt x="259" y="616"/>
                  </a:lnTo>
                  <a:lnTo>
                    <a:pt x="257" y="625"/>
                  </a:lnTo>
                  <a:lnTo>
                    <a:pt x="250" y="621"/>
                  </a:lnTo>
                  <a:lnTo>
                    <a:pt x="212" y="640"/>
                  </a:lnTo>
                  <a:lnTo>
                    <a:pt x="198" y="661"/>
                  </a:lnTo>
                  <a:lnTo>
                    <a:pt x="195" y="679"/>
                  </a:lnTo>
                  <a:lnTo>
                    <a:pt x="184" y="663"/>
                  </a:lnTo>
                  <a:lnTo>
                    <a:pt x="183" y="661"/>
                  </a:lnTo>
                  <a:lnTo>
                    <a:pt x="172" y="653"/>
                  </a:lnTo>
                  <a:lnTo>
                    <a:pt x="169" y="651"/>
                  </a:lnTo>
                  <a:lnTo>
                    <a:pt x="170" y="644"/>
                  </a:lnTo>
                  <a:lnTo>
                    <a:pt x="190" y="606"/>
                  </a:lnTo>
                  <a:lnTo>
                    <a:pt x="190" y="604"/>
                  </a:lnTo>
                  <a:lnTo>
                    <a:pt x="177" y="595"/>
                  </a:lnTo>
                  <a:lnTo>
                    <a:pt x="172" y="586"/>
                  </a:lnTo>
                  <a:lnTo>
                    <a:pt x="162" y="590"/>
                  </a:lnTo>
                  <a:lnTo>
                    <a:pt x="155" y="590"/>
                  </a:lnTo>
                  <a:lnTo>
                    <a:pt x="151" y="590"/>
                  </a:lnTo>
                  <a:lnTo>
                    <a:pt x="146" y="597"/>
                  </a:lnTo>
                  <a:lnTo>
                    <a:pt x="137" y="593"/>
                  </a:lnTo>
                  <a:lnTo>
                    <a:pt x="122" y="606"/>
                  </a:lnTo>
                  <a:lnTo>
                    <a:pt x="111" y="616"/>
                  </a:lnTo>
                  <a:lnTo>
                    <a:pt x="96" y="620"/>
                  </a:lnTo>
                  <a:lnTo>
                    <a:pt x="92" y="625"/>
                  </a:lnTo>
                  <a:lnTo>
                    <a:pt x="92" y="630"/>
                  </a:lnTo>
                  <a:lnTo>
                    <a:pt x="96" y="642"/>
                  </a:lnTo>
                  <a:lnTo>
                    <a:pt x="76" y="632"/>
                  </a:lnTo>
                  <a:lnTo>
                    <a:pt x="68" y="632"/>
                  </a:lnTo>
                  <a:lnTo>
                    <a:pt x="55" y="640"/>
                  </a:lnTo>
                  <a:lnTo>
                    <a:pt x="54" y="640"/>
                  </a:lnTo>
                  <a:lnTo>
                    <a:pt x="49" y="632"/>
                  </a:lnTo>
                  <a:lnTo>
                    <a:pt x="54" y="620"/>
                  </a:lnTo>
                  <a:lnTo>
                    <a:pt x="55" y="618"/>
                  </a:lnTo>
                  <a:lnTo>
                    <a:pt x="62" y="590"/>
                  </a:lnTo>
                  <a:lnTo>
                    <a:pt x="61" y="588"/>
                  </a:lnTo>
                  <a:lnTo>
                    <a:pt x="50" y="595"/>
                  </a:lnTo>
                  <a:lnTo>
                    <a:pt x="49" y="602"/>
                  </a:lnTo>
                  <a:lnTo>
                    <a:pt x="38" y="599"/>
                  </a:lnTo>
                  <a:lnTo>
                    <a:pt x="29" y="607"/>
                  </a:lnTo>
                  <a:lnTo>
                    <a:pt x="19" y="590"/>
                  </a:lnTo>
                  <a:lnTo>
                    <a:pt x="19" y="583"/>
                  </a:lnTo>
                  <a:lnTo>
                    <a:pt x="10" y="578"/>
                  </a:lnTo>
                  <a:lnTo>
                    <a:pt x="7" y="566"/>
                  </a:lnTo>
                  <a:lnTo>
                    <a:pt x="0" y="564"/>
                  </a:lnTo>
                  <a:lnTo>
                    <a:pt x="2" y="555"/>
                  </a:lnTo>
                  <a:lnTo>
                    <a:pt x="14" y="543"/>
                  </a:lnTo>
                  <a:lnTo>
                    <a:pt x="15" y="534"/>
                  </a:lnTo>
                  <a:lnTo>
                    <a:pt x="24" y="522"/>
                  </a:lnTo>
                  <a:lnTo>
                    <a:pt x="12" y="520"/>
                  </a:lnTo>
                  <a:lnTo>
                    <a:pt x="12" y="512"/>
                  </a:lnTo>
                  <a:lnTo>
                    <a:pt x="28" y="496"/>
                  </a:lnTo>
                  <a:lnTo>
                    <a:pt x="36" y="496"/>
                  </a:lnTo>
                  <a:lnTo>
                    <a:pt x="42" y="485"/>
                  </a:lnTo>
                  <a:lnTo>
                    <a:pt x="47" y="473"/>
                  </a:lnTo>
                  <a:lnTo>
                    <a:pt x="45" y="463"/>
                  </a:lnTo>
                  <a:lnTo>
                    <a:pt x="40" y="454"/>
                  </a:lnTo>
                  <a:lnTo>
                    <a:pt x="8" y="431"/>
                  </a:lnTo>
                  <a:lnTo>
                    <a:pt x="22" y="425"/>
                  </a:lnTo>
                  <a:lnTo>
                    <a:pt x="24" y="418"/>
                  </a:lnTo>
                  <a:lnTo>
                    <a:pt x="21" y="404"/>
                  </a:lnTo>
                  <a:lnTo>
                    <a:pt x="21" y="395"/>
                  </a:lnTo>
                  <a:lnTo>
                    <a:pt x="31" y="384"/>
                  </a:lnTo>
                  <a:lnTo>
                    <a:pt x="36" y="369"/>
                  </a:lnTo>
                  <a:lnTo>
                    <a:pt x="45" y="367"/>
                  </a:lnTo>
                  <a:lnTo>
                    <a:pt x="52" y="358"/>
                  </a:lnTo>
                  <a:lnTo>
                    <a:pt x="62" y="351"/>
                  </a:lnTo>
                  <a:lnTo>
                    <a:pt x="76" y="329"/>
                  </a:lnTo>
                  <a:lnTo>
                    <a:pt x="71" y="308"/>
                  </a:lnTo>
                  <a:lnTo>
                    <a:pt x="75" y="303"/>
                  </a:lnTo>
                  <a:lnTo>
                    <a:pt x="66" y="280"/>
                  </a:lnTo>
                  <a:lnTo>
                    <a:pt x="85" y="264"/>
                  </a:lnTo>
                  <a:lnTo>
                    <a:pt x="90" y="257"/>
                  </a:lnTo>
                  <a:lnTo>
                    <a:pt x="85" y="249"/>
                  </a:lnTo>
                  <a:lnTo>
                    <a:pt x="82" y="229"/>
                  </a:lnTo>
                  <a:lnTo>
                    <a:pt x="97" y="224"/>
                  </a:lnTo>
                  <a:lnTo>
                    <a:pt x="109" y="209"/>
                  </a:lnTo>
                  <a:lnTo>
                    <a:pt x="120" y="191"/>
                  </a:lnTo>
                  <a:lnTo>
                    <a:pt x="129" y="195"/>
                  </a:lnTo>
                  <a:lnTo>
                    <a:pt x="134" y="191"/>
                  </a:lnTo>
                  <a:lnTo>
                    <a:pt x="136" y="188"/>
                  </a:lnTo>
                  <a:lnTo>
                    <a:pt x="134" y="184"/>
                  </a:lnTo>
                  <a:lnTo>
                    <a:pt x="139" y="176"/>
                  </a:lnTo>
                  <a:lnTo>
                    <a:pt x="146" y="170"/>
                  </a:lnTo>
                  <a:lnTo>
                    <a:pt x="163" y="177"/>
                  </a:lnTo>
                  <a:lnTo>
                    <a:pt x="172" y="170"/>
                  </a:lnTo>
                  <a:lnTo>
                    <a:pt x="181" y="153"/>
                  </a:lnTo>
                  <a:lnTo>
                    <a:pt x="193" y="142"/>
                  </a:lnTo>
                  <a:lnTo>
                    <a:pt x="197" y="130"/>
                  </a:lnTo>
                  <a:lnTo>
                    <a:pt x="198" y="130"/>
                  </a:lnTo>
                  <a:lnTo>
                    <a:pt x="205" y="142"/>
                  </a:lnTo>
                  <a:lnTo>
                    <a:pt x="214" y="148"/>
                  </a:lnTo>
                  <a:lnTo>
                    <a:pt x="233" y="144"/>
                  </a:lnTo>
                  <a:lnTo>
                    <a:pt x="240" y="90"/>
                  </a:lnTo>
                  <a:lnTo>
                    <a:pt x="247" y="94"/>
                  </a:lnTo>
                  <a:lnTo>
                    <a:pt x="256" y="90"/>
                  </a:lnTo>
                  <a:lnTo>
                    <a:pt x="263" y="83"/>
                  </a:lnTo>
                  <a:lnTo>
                    <a:pt x="268" y="75"/>
                  </a:lnTo>
                  <a:lnTo>
                    <a:pt x="278" y="69"/>
                  </a:lnTo>
                  <a:lnTo>
                    <a:pt x="294" y="66"/>
                  </a:lnTo>
                  <a:lnTo>
                    <a:pt x="299" y="64"/>
                  </a:lnTo>
                  <a:lnTo>
                    <a:pt x="317" y="66"/>
                  </a:lnTo>
                  <a:lnTo>
                    <a:pt x="332" y="71"/>
                  </a:lnTo>
                  <a:lnTo>
                    <a:pt x="346" y="71"/>
                  </a:lnTo>
                  <a:lnTo>
                    <a:pt x="348" y="71"/>
                  </a:lnTo>
                  <a:lnTo>
                    <a:pt x="364" y="62"/>
                  </a:lnTo>
                  <a:lnTo>
                    <a:pt x="372" y="62"/>
                  </a:lnTo>
                  <a:lnTo>
                    <a:pt x="376" y="71"/>
                  </a:lnTo>
                  <a:lnTo>
                    <a:pt x="383" y="76"/>
                  </a:lnTo>
                  <a:lnTo>
                    <a:pt x="392" y="76"/>
                  </a:lnTo>
                  <a:lnTo>
                    <a:pt x="407" y="69"/>
                  </a:lnTo>
                  <a:lnTo>
                    <a:pt x="419" y="64"/>
                  </a:lnTo>
                  <a:lnTo>
                    <a:pt x="428" y="52"/>
                  </a:lnTo>
                  <a:lnTo>
                    <a:pt x="451" y="33"/>
                  </a:lnTo>
                  <a:lnTo>
                    <a:pt x="451" y="0"/>
                  </a:lnTo>
                  <a:lnTo>
                    <a:pt x="475" y="8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2982" y="742"/>
              <a:ext cx="1030" cy="703"/>
            </a:xfrm>
            <a:custGeom>
              <a:avLst/>
              <a:gdLst>
                <a:gd name="T0" fmla="*/ 706 w 1030"/>
                <a:gd name="T1" fmla="*/ 50 h 703"/>
                <a:gd name="T2" fmla="*/ 752 w 1030"/>
                <a:gd name="T3" fmla="*/ 62 h 703"/>
                <a:gd name="T4" fmla="*/ 778 w 1030"/>
                <a:gd name="T5" fmla="*/ 106 h 703"/>
                <a:gd name="T6" fmla="*/ 764 w 1030"/>
                <a:gd name="T7" fmla="*/ 177 h 703"/>
                <a:gd name="T8" fmla="*/ 837 w 1030"/>
                <a:gd name="T9" fmla="*/ 282 h 703"/>
                <a:gd name="T10" fmla="*/ 875 w 1030"/>
                <a:gd name="T11" fmla="*/ 294 h 703"/>
                <a:gd name="T12" fmla="*/ 936 w 1030"/>
                <a:gd name="T13" fmla="*/ 315 h 703"/>
                <a:gd name="T14" fmla="*/ 971 w 1030"/>
                <a:gd name="T15" fmla="*/ 362 h 703"/>
                <a:gd name="T16" fmla="*/ 985 w 1030"/>
                <a:gd name="T17" fmla="*/ 437 h 703"/>
                <a:gd name="T18" fmla="*/ 992 w 1030"/>
                <a:gd name="T19" fmla="*/ 494 h 703"/>
                <a:gd name="T20" fmla="*/ 995 w 1030"/>
                <a:gd name="T21" fmla="*/ 562 h 703"/>
                <a:gd name="T22" fmla="*/ 999 w 1030"/>
                <a:gd name="T23" fmla="*/ 609 h 703"/>
                <a:gd name="T24" fmla="*/ 1030 w 1030"/>
                <a:gd name="T25" fmla="*/ 653 h 703"/>
                <a:gd name="T26" fmla="*/ 987 w 1030"/>
                <a:gd name="T27" fmla="*/ 654 h 703"/>
                <a:gd name="T28" fmla="*/ 952 w 1030"/>
                <a:gd name="T29" fmla="*/ 667 h 703"/>
                <a:gd name="T30" fmla="*/ 922 w 1030"/>
                <a:gd name="T31" fmla="*/ 630 h 703"/>
                <a:gd name="T32" fmla="*/ 896 w 1030"/>
                <a:gd name="T33" fmla="*/ 639 h 703"/>
                <a:gd name="T34" fmla="*/ 882 w 1030"/>
                <a:gd name="T35" fmla="*/ 684 h 703"/>
                <a:gd name="T36" fmla="*/ 853 w 1030"/>
                <a:gd name="T37" fmla="*/ 703 h 703"/>
                <a:gd name="T38" fmla="*/ 834 w 1030"/>
                <a:gd name="T39" fmla="*/ 689 h 703"/>
                <a:gd name="T40" fmla="*/ 800 w 1030"/>
                <a:gd name="T41" fmla="*/ 670 h 703"/>
                <a:gd name="T42" fmla="*/ 771 w 1030"/>
                <a:gd name="T43" fmla="*/ 660 h 703"/>
                <a:gd name="T44" fmla="*/ 741 w 1030"/>
                <a:gd name="T45" fmla="*/ 646 h 703"/>
                <a:gd name="T46" fmla="*/ 717 w 1030"/>
                <a:gd name="T47" fmla="*/ 663 h 703"/>
                <a:gd name="T48" fmla="*/ 679 w 1030"/>
                <a:gd name="T49" fmla="*/ 667 h 703"/>
                <a:gd name="T50" fmla="*/ 619 w 1030"/>
                <a:gd name="T51" fmla="*/ 627 h 703"/>
                <a:gd name="T52" fmla="*/ 583 w 1030"/>
                <a:gd name="T53" fmla="*/ 587 h 703"/>
                <a:gd name="T54" fmla="*/ 553 w 1030"/>
                <a:gd name="T55" fmla="*/ 566 h 703"/>
                <a:gd name="T56" fmla="*/ 515 w 1030"/>
                <a:gd name="T57" fmla="*/ 534 h 703"/>
                <a:gd name="T58" fmla="*/ 492 w 1030"/>
                <a:gd name="T59" fmla="*/ 541 h 703"/>
                <a:gd name="T60" fmla="*/ 470 w 1030"/>
                <a:gd name="T61" fmla="*/ 512 h 703"/>
                <a:gd name="T62" fmla="*/ 447 w 1030"/>
                <a:gd name="T63" fmla="*/ 538 h 703"/>
                <a:gd name="T64" fmla="*/ 407 w 1030"/>
                <a:gd name="T65" fmla="*/ 581 h 703"/>
                <a:gd name="T66" fmla="*/ 323 w 1030"/>
                <a:gd name="T67" fmla="*/ 616 h 703"/>
                <a:gd name="T68" fmla="*/ 266 w 1030"/>
                <a:gd name="T69" fmla="*/ 660 h 703"/>
                <a:gd name="T70" fmla="*/ 224 w 1030"/>
                <a:gd name="T71" fmla="*/ 668 h 703"/>
                <a:gd name="T72" fmla="*/ 200 w 1030"/>
                <a:gd name="T73" fmla="*/ 682 h 703"/>
                <a:gd name="T74" fmla="*/ 177 w 1030"/>
                <a:gd name="T75" fmla="*/ 646 h 703"/>
                <a:gd name="T76" fmla="*/ 155 w 1030"/>
                <a:gd name="T77" fmla="*/ 647 h 703"/>
                <a:gd name="T78" fmla="*/ 104 w 1030"/>
                <a:gd name="T79" fmla="*/ 642 h 703"/>
                <a:gd name="T80" fmla="*/ 66 w 1030"/>
                <a:gd name="T81" fmla="*/ 587 h 703"/>
                <a:gd name="T82" fmla="*/ 43 w 1030"/>
                <a:gd name="T83" fmla="*/ 526 h 703"/>
                <a:gd name="T84" fmla="*/ 15 w 1030"/>
                <a:gd name="T85" fmla="*/ 461 h 703"/>
                <a:gd name="T86" fmla="*/ 7 w 1030"/>
                <a:gd name="T87" fmla="*/ 409 h 703"/>
                <a:gd name="T88" fmla="*/ 29 w 1030"/>
                <a:gd name="T89" fmla="*/ 355 h 703"/>
                <a:gd name="T90" fmla="*/ 64 w 1030"/>
                <a:gd name="T91" fmla="*/ 343 h 703"/>
                <a:gd name="T92" fmla="*/ 73 w 1030"/>
                <a:gd name="T93" fmla="*/ 301 h 703"/>
                <a:gd name="T94" fmla="*/ 94 w 1030"/>
                <a:gd name="T95" fmla="*/ 275 h 703"/>
                <a:gd name="T96" fmla="*/ 102 w 1030"/>
                <a:gd name="T97" fmla="*/ 247 h 703"/>
                <a:gd name="T98" fmla="*/ 142 w 1030"/>
                <a:gd name="T99" fmla="*/ 259 h 703"/>
                <a:gd name="T100" fmla="*/ 214 w 1030"/>
                <a:gd name="T101" fmla="*/ 214 h 703"/>
                <a:gd name="T102" fmla="*/ 282 w 1030"/>
                <a:gd name="T103" fmla="*/ 214 h 703"/>
                <a:gd name="T104" fmla="*/ 311 w 1030"/>
                <a:gd name="T105" fmla="*/ 231 h 703"/>
                <a:gd name="T106" fmla="*/ 370 w 1030"/>
                <a:gd name="T107" fmla="*/ 243 h 703"/>
                <a:gd name="T108" fmla="*/ 400 w 1030"/>
                <a:gd name="T109" fmla="*/ 188 h 703"/>
                <a:gd name="T110" fmla="*/ 435 w 1030"/>
                <a:gd name="T111" fmla="*/ 181 h 703"/>
                <a:gd name="T112" fmla="*/ 536 w 1030"/>
                <a:gd name="T113" fmla="*/ 193 h 703"/>
                <a:gd name="T114" fmla="*/ 545 w 1030"/>
                <a:gd name="T115" fmla="*/ 146 h 703"/>
                <a:gd name="T116" fmla="*/ 553 w 1030"/>
                <a:gd name="T117" fmla="*/ 45 h 703"/>
                <a:gd name="T118" fmla="*/ 562 w 1030"/>
                <a:gd name="T119" fmla="*/ 8 h 703"/>
                <a:gd name="T120" fmla="*/ 578 w 1030"/>
                <a:gd name="T121" fmla="*/ 14 h 703"/>
                <a:gd name="T122" fmla="*/ 635 w 1030"/>
                <a:gd name="T123" fmla="*/ 21 h 703"/>
                <a:gd name="T124" fmla="*/ 656 w 1030"/>
                <a:gd name="T125" fmla="*/ 42 h 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30" h="703">
                  <a:moveTo>
                    <a:pt x="691" y="45"/>
                  </a:moveTo>
                  <a:lnTo>
                    <a:pt x="686" y="52"/>
                  </a:lnTo>
                  <a:lnTo>
                    <a:pt x="691" y="54"/>
                  </a:lnTo>
                  <a:lnTo>
                    <a:pt x="701" y="61"/>
                  </a:lnTo>
                  <a:lnTo>
                    <a:pt x="708" y="57"/>
                  </a:lnTo>
                  <a:lnTo>
                    <a:pt x="706" y="50"/>
                  </a:lnTo>
                  <a:lnTo>
                    <a:pt x="712" y="45"/>
                  </a:lnTo>
                  <a:lnTo>
                    <a:pt x="740" y="40"/>
                  </a:lnTo>
                  <a:lnTo>
                    <a:pt x="743" y="42"/>
                  </a:lnTo>
                  <a:lnTo>
                    <a:pt x="740" y="55"/>
                  </a:lnTo>
                  <a:lnTo>
                    <a:pt x="747" y="64"/>
                  </a:lnTo>
                  <a:lnTo>
                    <a:pt x="752" y="62"/>
                  </a:lnTo>
                  <a:lnTo>
                    <a:pt x="767" y="64"/>
                  </a:lnTo>
                  <a:lnTo>
                    <a:pt x="769" y="75"/>
                  </a:lnTo>
                  <a:lnTo>
                    <a:pt x="766" y="85"/>
                  </a:lnTo>
                  <a:lnTo>
                    <a:pt x="774" y="90"/>
                  </a:lnTo>
                  <a:lnTo>
                    <a:pt x="780" y="99"/>
                  </a:lnTo>
                  <a:lnTo>
                    <a:pt x="778" y="106"/>
                  </a:lnTo>
                  <a:lnTo>
                    <a:pt x="762" y="120"/>
                  </a:lnTo>
                  <a:lnTo>
                    <a:pt x="759" y="123"/>
                  </a:lnTo>
                  <a:lnTo>
                    <a:pt x="759" y="139"/>
                  </a:lnTo>
                  <a:lnTo>
                    <a:pt x="764" y="174"/>
                  </a:lnTo>
                  <a:lnTo>
                    <a:pt x="766" y="174"/>
                  </a:lnTo>
                  <a:lnTo>
                    <a:pt x="764" y="177"/>
                  </a:lnTo>
                  <a:lnTo>
                    <a:pt x="788" y="216"/>
                  </a:lnTo>
                  <a:lnTo>
                    <a:pt x="794" y="217"/>
                  </a:lnTo>
                  <a:lnTo>
                    <a:pt x="797" y="217"/>
                  </a:lnTo>
                  <a:lnTo>
                    <a:pt x="823" y="231"/>
                  </a:lnTo>
                  <a:lnTo>
                    <a:pt x="834" y="250"/>
                  </a:lnTo>
                  <a:lnTo>
                    <a:pt x="837" y="282"/>
                  </a:lnTo>
                  <a:lnTo>
                    <a:pt x="835" y="303"/>
                  </a:lnTo>
                  <a:lnTo>
                    <a:pt x="834" y="320"/>
                  </a:lnTo>
                  <a:lnTo>
                    <a:pt x="844" y="327"/>
                  </a:lnTo>
                  <a:lnTo>
                    <a:pt x="853" y="327"/>
                  </a:lnTo>
                  <a:lnTo>
                    <a:pt x="865" y="315"/>
                  </a:lnTo>
                  <a:lnTo>
                    <a:pt x="875" y="294"/>
                  </a:lnTo>
                  <a:lnTo>
                    <a:pt x="889" y="287"/>
                  </a:lnTo>
                  <a:lnTo>
                    <a:pt x="898" y="291"/>
                  </a:lnTo>
                  <a:lnTo>
                    <a:pt x="900" y="294"/>
                  </a:lnTo>
                  <a:lnTo>
                    <a:pt x="917" y="304"/>
                  </a:lnTo>
                  <a:lnTo>
                    <a:pt x="922" y="311"/>
                  </a:lnTo>
                  <a:lnTo>
                    <a:pt x="936" y="315"/>
                  </a:lnTo>
                  <a:lnTo>
                    <a:pt x="947" y="313"/>
                  </a:lnTo>
                  <a:lnTo>
                    <a:pt x="957" y="331"/>
                  </a:lnTo>
                  <a:lnTo>
                    <a:pt x="966" y="327"/>
                  </a:lnTo>
                  <a:lnTo>
                    <a:pt x="964" y="346"/>
                  </a:lnTo>
                  <a:lnTo>
                    <a:pt x="966" y="353"/>
                  </a:lnTo>
                  <a:lnTo>
                    <a:pt x="971" y="362"/>
                  </a:lnTo>
                  <a:lnTo>
                    <a:pt x="990" y="374"/>
                  </a:lnTo>
                  <a:lnTo>
                    <a:pt x="994" y="385"/>
                  </a:lnTo>
                  <a:lnTo>
                    <a:pt x="982" y="405"/>
                  </a:lnTo>
                  <a:lnTo>
                    <a:pt x="980" y="414"/>
                  </a:lnTo>
                  <a:lnTo>
                    <a:pt x="985" y="419"/>
                  </a:lnTo>
                  <a:lnTo>
                    <a:pt x="985" y="437"/>
                  </a:lnTo>
                  <a:lnTo>
                    <a:pt x="982" y="447"/>
                  </a:lnTo>
                  <a:lnTo>
                    <a:pt x="982" y="454"/>
                  </a:lnTo>
                  <a:lnTo>
                    <a:pt x="983" y="456"/>
                  </a:lnTo>
                  <a:lnTo>
                    <a:pt x="987" y="480"/>
                  </a:lnTo>
                  <a:lnTo>
                    <a:pt x="997" y="491"/>
                  </a:lnTo>
                  <a:lnTo>
                    <a:pt x="992" y="494"/>
                  </a:lnTo>
                  <a:lnTo>
                    <a:pt x="982" y="508"/>
                  </a:lnTo>
                  <a:lnTo>
                    <a:pt x="995" y="517"/>
                  </a:lnTo>
                  <a:lnTo>
                    <a:pt x="999" y="531"/>
                  </a:lnTo>
                  <a:lnTo>
                    <a:pt x="1009" y="539"/>
                  </a:lnTo>
                  <a:lnTo>
                    <a:pt x="992" y="559"/>
                  </a:lnTo>
                  <a:lnTo>
                    <a:pt x="995" y="562"/>
                  </a:lnTo>
                  <a:lnTo>
                    <a:pt x="983" y="581"/>
                  </a:lnTo>
                  <a:lnTo>
                    <a:pt x="1002" y="590"/>
                  </a:lnTo>
                  <a:lnTo>
                    <a:pt x="995" y="599"/>
                  </a:lnTo>
                  <a:lnTo>
                    <a:pt x="1006" y="611"/>
                  </a:lnTo>
                  <a:lnTo>
                    <a:pt x="997" y="609"/>
                  </a:lnTo>
                  <a:lnTo>
                    <a:pt x="999" y="609"/>
                  </a:lnTo>
                  <a:lnTo>
                    <a:pt x="1001" y="611"/>
                  </a:lnTo>
                  <a:lnTo>
                    <a:pt x="1009" y="618"/>
                  </a:lnTo>
                  <a:lnTo>
                    <a:pt x="1018" y="632"/>
                  </a:lnTo>
                  <a:lnTo>
                    <a:pt x="1027" y="640"/>
                  </a:lnTo>
                  <a:lnTo>
                    <a:pt x="1027" y="646"/>
                  </a:lnTo>
                  <a:lnTo>
                    <a:pt x="1030" y="653"/>
                  </a:lnTo>
                  <a:lnTo>
                    <a:pt x="1030" y="656"/>
                  </a:lnTo>
                  <a:lnTo>
                    <a:pt x="1002" y="660"/>
                  </a:lnTo>
                  <a:lnTo>
                    <a:pt x="995" y="660"/>
                  </a:lnTo>
                  <a:lnTo>
                    <a:pt x="990" y="661"/>
                  </a:lnTo>
                  <a:lnTo>
                    <a:pt x="992" y="667"/>
                  </a:lnTo>
                  <a:lnTo>
                    <a:pt x="987" y="654"/>
                  </a:lnTo>
                  <a:lnTo>
                    <a:pt x="985" y="658"/>
                  </a:lnTo>
                  <a:lnTo>
                    <a:pt x="980" y="651"/>
                  </a:lnTo>
                  <a:lnTo>
                    <a:pt x="976" y="649"/>
                  </a:lnTo>
                  <a:lnTo>
                    <a:pt x="966" y="656"/>
                  </a:lnTo>
                  <a:lnTo>
                    <a:pt x="959" y="663"/>
                  </a:lnTo>
                  <a:lnTo>
                    <a:pt x="952" y="667"/>
                  </a:lnTo>
                  <a:lnTo>
                    <a:pt x="941" y="661"/>
                  </a:lnTo>
                  <a:lnTo>
                    <a:pt x="933" y="660"/>
                  </a:lnTo>
                  <a:lnTo>
                    <a:pt x="928" y="647"/>
                  </a:lnTo>
                  <a:lnTo>
                    <a:pt x="919" y="639"/>
                  </a:lnTo>
                  <a:lnTo>
                    <a:pt x="921" y="635"/>
                  </a:lnTo>
                  <a:lnTo>
                    <a:pt x="922" y="630"/>
                  </a:lnTo>
                  <a:lnTo>
                    <a:pt x="912" y="623"/>
                  </a:lnTo>
                  <a:lnTo>
                    <a:pt x="905" y="621"/>
                  </a:lnTo>
                  <a:lnTo>
                    <a:pt x="908" y="632"/>
                  </a:lnTo>
                  <a:lnTo>
                    <a:pt x="907" y="639"/>
                  </a:lnTo>
                  <a:lnTo>
                    <a:pt x="896" y="635"/>
                  </a:lnTo>
                  <a:lnTo>
                    <a:pt x="896" y="639"/>
                  </a:lnTo>
                  <a:lnTo>
                    <a:pt x="894" y="647"/>
                  </a:lnTo>
                  <a:lnTo>
                    <a:pt x="874" y="649"/>
                  </a:lnTo>
                  <a:lnTo>
                    <a:pt x="874" y="668"/>
                  </a:lnTo>
                  <a:lnTo>
                    <a:pt x="875" y="675"/>
                  </a:lnTo>
                  <a:lnTo>
                    <a:pt x="884" y="677"/>
                  </a:lnTo>
                  <a:lnTo>
                    <a:pt x="882" y="684"/>
                  </a:lnTo>
                  <a:lnTo>
                    <a:pt x="877" y="686"/>
                  </a:lnTo>
                  <a:lnTo>
                    <a:pt x="865" y="689"/>
                  </a:lnTo>
                  <a:lnTo>
                    <a:pt x="858" y="693"/>
                  </a:lnTo>
                  <a:lnTo>
                    <a:pt x="861" y="698"/>
                  </a:lnTo>
                  <a:lnTo>
                    <a:pt x="858" y="700"/>
                  </a:lnTo>
                  <a:lnTo>
                    <a:pt x="853" y="703"/>
                  </a:lnTo>
                  <a:lnTo>
                    <a:pt x="846" y="700"/>
                  </a:lnTo>
                  <a:lnTo>
                    <a:pt x="841" y="703"/>
                  </a:lnTo>
                  <a:lnTo>
                    <a:pt x="832" y="701"/>
                  </a:lnTo>
                  <a:lnTo>
                    <a:pt x="832" y="696"/>
                  </a:lnTo>
                  <a:lnTo>
                    <a:pt x="823" y="687"/>
                  </a:lnTo>
                  <a:lnTo>
                    <a:pt x="834" y="689"/>
                  </a:lnTo>
                  <a:lnTo>
                    <a:pt x="827" y="684"/>
                  </a:lnTo>
                  <a:lnTo>
                    <a:pt x="828" y="670"/>
                  </a:lnTo>
                  <a:lnTo>
                    <a:pt x="827" y="667"/>
                  </a:lnTo>
                  <a:lnTo>
                    <a:pt x="818" y="672"/>
                  </a:lnTo>
                  <a:lnTo>
                    <a:pt x="816" y="682"/>
                  </a:lnTo>
                  <a:lnTo>
                    <a:pt x="800" y="670"/>
                  </a:lnTo>
                  <a:lnTo>
                    <a:pt x="795" y="672"/>
                  </a:lnTo>
                  <a:lnTo>
                    <a:pt x="785" y="656"/>
                  </a:lnTo>
                  <a:lnTo>
                    <a:pt x="783" y="656"/>
                  </a:lnTo>
                  <a:lnTo>
                    <a:pt x="781" y="660"/>
                  </a:lnTo>
                  <a:lnTo>
                    <a:pt x="778" y="656"/>
                  </a:lnTo>
                  <a:lnTo>
                    <a:pt x="771" y="660"/>
                  </a:lnTo>
                  <a:lnTo>
                    <a:pt x="762" y="656"/>
                  </a:lnTo>
                  <a:lnTo>
                    <a:pt x="764" y="651"/>
                  </a:lnTo>
                  <a:lnTo>
                    <a:pt x="755" y="647"/>
                  </a:lnTo>
                  <a:lnTo>
                    <a:pt x="752" y="644"/>
                  </a:lnTo>
                  <a:lnTo>
                    <a:pt x="752" y="646"/>
                  </a:lnTo>
                  <a:lnTo>
                    <a:pt x="741" y="646"/>
                  </a:lnTo>
                  <a:lnTo>
                    <a:pt x="734" y="640"/>
                  </a:lnTo>
                  <a:lnTo>
                    <a:pt x="733" y="640"/>
                  </a:lnTo>
                  <a:lnTo>
                    <a:pt x="734" y="642"/>
                  </a:lnTo>
                  <a:lnTo>
                    <a:pt x="729" y="649"/>
                  </a:lnTo>
                  <a:lnTo>
                    <a:pt x="717" y="658"/>
                  </a:lnTo>
                  <a:lnTo>
                    <a:pt x="717" y="663"/>
                  </a:lnTo>
                  <a:lnTo>
                    <a:pt x="710" y="661"/>
                  </a:lnTo>
                  <a:lnTo>
                    <a:pt x="713" y="674"/>
                  </a:lnTo>
                  <a:lnTo>
                    <a:pt x="710" y="677"/>
                  </a:lnTo>
                  <a:lnTo>
                    <a:pt x="698" y="679"/>
                  </a:lnTo>
                  <a:lnTo>
                    <a:pt x="680" y="667"/>
                  </a:lnTo>
                  <a:lnTo>
                    <a:pt x="679" y="667"/>
                  </a:lnTo>
                  <a:lnTo>
                    <a:pt x="661" y="656"/>
                  </a:lnTo>
                  <a:lnTo>
                    <a:pt x="640" y="646"/>
                  </a:lnTo>
                  <a:lnTo>
                    <a:pt x="639" y="640"/>
                  </a:lnTo>
                  <a:lnTo>
                    <a:pt x="637" y="639"/>
                  </a:lnTo>
                  <a:lnTo>
                    <a:pt x="625" y="630"/>
                  </a:lnTo>
                  <a:lnTo>
                    <a:pt x="619" y="627"/>
                  </a:lnTo>
                  <a:lnTo>
                    <a:pt x="616" y="630"/>
                  </a:lnTo>
                  <a:lnTo>
                    <a:pt x="612" y="625"/>
                  </a:lnTo>
                  <a:lnTo>
                    <a:pt x="599" y="623"/>
                  </a:lnTo>
                  <a:lnTo>
                    <a:pt x="597" y="604"/>
                  </a:lnTo>
                  <a:lnTo>
                    <a:pt x="581" y="588"/>
                  </a:lnTo>
                  <a:lnTo>
                    <a:pt x="583" y="587"/>
                  </a:lnTo>
                  <a:lnTo>
                    <a:pt x="574" y="576"/>
                  </a:lnTo>
                  <a:lnTo>
                    <a:pt x="574" y="574"/>
                  </a:lnTo>
                  <a:lnTo>
                    <a:pt x="558" y="576"/>
                  </a:lnTo>
                  <a:lnTo>
                    <a:pt x="553" y="581"/>
                  </a:lnTo>
                  <a:lnTo>
                    <a:pt x="552" y="569"/>
                  </a:lnTo>
                  <a:lnTo>
                    <a:pt x="553" y="566"/>
                  </a:lnTo>
                  <a:lnTo>
                    <a:pt x="541" y="555"/>
                  </a:lnTo>
                  <a:lnTo>
                    <a:pt x="541" y="555"/>
                  </a:lnTo>
                  <a:lnTo>
                    <a:pt x="539" y="555"/>
                  </a:lnTo>
                  <a:lnTo>
                    <a:pt x="536" y="553"/>
                  </a:lnTo>
                  <a:lnTo>
                    <a:pt x="529" y="531"/>
                  </a:lnTo>
                  <a:lnTo>
                    <a:pt x="515" y="534"/>
                  </a:lnTo>
                  <a:lnTo>
                    <a:pt x="506" y="531"/>
                  </a:lnTo>
                  <a:lnTo>
                    <a:pt x="510" y="529"/>
                  </a:lnTo>
                  <a:lnTo>
                    <a:pt x="508" y="527"/>
                  </a:lnTo>
                  <a:lnTo>
                    <a:pt x="503" y="531"/>
                  </a:lnTo>
                  <a:lnTo>
                    <a:pt x="503" y="536"/>
                  </a:lnTo>
                  <a:lnTo>
                    <a:pt x="492" y="541"/>
                  </a:lnTo>
                  <a:lnTo>
                    <a:pt x="480" y="534"/>
                  </a:lnTo>
                  <a:lnTo>
                    <a:pt x="485" y="536"/>
                  </a:lnTo>
                  <a:lnTo>
                    <a:pt x="484" y="526"/>
                  </a:lnTo>
                  <a:lnTo>
                    <a:pt x="480" y="526"/>
                  </a:lnTo>
                  <a:lnTo>
                    <a:pt x="470" y="524"/>
                  </a:lnTo>
                  <a:lnTo>
                    <a:pt x="470" y="512"/>
                  </a:lnTo>
                  <a:lnTo>
                    <a:pt x="464" y="510"/>
                  </a:lnTo>
                  <a:lnTo>
                    <a:pt x="452" y="512"/>
                  </a:lnTo>
                  <a:lnTo>
                    <a:pt x="458" y="524"/>
                  </a:lnTo>
                  <a:lnTo>
                    <a:pt x="445" y="526"/>
                  </a:lnTo>
                  <a:lnTo>
                    <a:pt x="440" y="529"/>
                  </a:lnTo>
                  <a:lnTo>
                    <a:pt x="447" y="538"/>
                  </a:lnTo>
                  <a:lnTo>
                    <a:pt x="449" y="550"/>
                  </a:lnTo>
                  <a:lnTo>
                    <a:pt x="437" y="559"/>
                  </a:lnTo>
                  <a:lnTo>
                    <a:pt x="426" y="555"/>
                  </a:lnTo>
                  <a:lnTo>
                    <a:pt x="398" y="567"/>
                  </a:lnTo>
                  <a:lnTo>
                    <a:pt x="398" y="574"/>
                  </a:lnTo>
                  <a:lnTo>
                    <a:pt x="407" y="581"/>
                  </a:lnTo>
                  <a:lnTo>
                    <a:pt x="405" y="587"/>
                  </a:lnTo>
                  <a:lnTo>
                    <a:pt x="379" y="607"/>
                  </a:lnTo>
                  <a:lnTo>
                    <a:pt x="358" y="590"/>
                  </a:lnTo>
                  <a:lnTo>
                    <a:pt x="320" y="580"/>
                  </a:lnTo>
                  <a:lnTo>
                    <a:pt x="318" y="592"/>
                  </a:lnTo>
                  <a:lnTo>
                    <a:pt x="323" y="616"/>
                  </a:lnTo>
                  <a:lnTo>
                    <a:pt x="322" y="627"/>
                  </a:lnTo>
                  <a:lnTo>
                    <a:pt x="318" y="632"/>
                  </a:lnTo>
                  <a:lnTo>
                    <a:pt x="297" y="625"/>
                  </a:lnTo>
                  <a:lnTo>
                    <a:pt x="297" y="630"/>
                  </a:lnTo>
                  <a:lnTo>
                    <a:pt x="290" y="653"/>
                  </a:lnTo>
                  <a:lnTo>
                    <a:pt x="266" y="660"/>
                  </a:lnTo>
                  <a:lnTo>
                    <a:pt x="268" y="675"/>
                  </a:lnTo>
                  <a:lnTo>
                    <a:pt x="256" y="667"/>
                  </a:lnTo>
                  <a:lnTo>
                    <a:pt x="235" y="667"/>
                  </a:lnTo>
                  <a:lnTo>
                    <a:pt x="233" y="667"/>
                  </a:lnTo>
                  <a:lnTo>
                    <a:pt x="231" y="674"/>
                  </a:lnTo>
                  <a:lnTo>
                    <a:pt x="224" y="668"/>
                  </a:lnTo>
                  <a:lnTo>
                    <a:pt x="221" y="665"/>
                  </a:lnTo>
                  <a:lnTo>
                    <a:pt x="216" y="672"/>
                  </a:lnTo>
                  <a:lnTo>
                    <a:pt x="209" y="670"/>
                  </a:lnTo>
                  <a:lnTo>
                    <a:pt x="202" y="674"/>
                  </a:lnTo>
                  <a:lnTo>
                    <a:pt x="203" y="677"/>
                  </a:lnTo>
                  <a:lnTo>
                    <a:pt x="200" y="682"/>
                  </a:lnTo>
                  <a:lnTo>
                    <a:pt x="191" y="672"/>
                  </a:lnTo>
                  <a:lnTo>
                    <a:pt x="186" y="672"/>
                  </a:lnTo>
                  <a:lnTo>
                    <a:pt x="184" y="679"/>
                  </a:lnTo>
                  <a:lnTo>
                    <a:pt x="179" y="670"/>
                  </a:lnTo>
                  <a:lnTo>
                    <a:pt x="174" y="653"/>
                  </a:lnTo>
                  <a:lnTo>
                    <a:pt x="177" y="646"/>
                  </a:lnTo>
                  <a:lnTo>
                    <a:pt x="177" y="632"/>
                  </a:lnTo>
                  <a:lnTo>
                    <a:pt x="177" y="630"/>
                  </a:lnTo>
                  <a:lnTo>
                    <a:pt x="169" y="630"/>
                  </a:lnTo>
                  <a:lnTo>
                    <a:pt x="167" y="635"/>
                  </a:lnTo>
                  <a:lnTo>
                    <a:pt x="156" y="637"/>
                  </a:lnTo>
                  <a:lnTo>
                    <a:pt x="155" y="647"/>
                  </a:lnTo>
                  <a:lnTo>
                    <a:pt x="141" y="646"/>
                  </a:lnTo>
                  <a:lnTo>
                    <a:pt x="134" y="628"/>
                  </a:lnTo>
                  <a:lnTo>
                    <a:pt x="120" y="630"/>
                  </a:lnTo>
                  <a:lnTo>
                    <a:pt x="116" y="639"/>
                  </a:lnTo>
                  <a:lnTo>
                    <a:pt x="111" y="642"/>
                  </a:lnTo>
                  <a:lnTo>
                    <a:pt x="104" y="642"/>
                  </a:lnTo>
                  <a:lnTo>
                    <a:pt x="102" y="634"/>
                  </a:lnTo>
                  <a:lnTo>
                    <a:pt x="92" y="606"/>
                  </a:lnTo>
                  <a:lnTo>
                    <a:pt x="68" y="600"/>
                  </a:lnTo>
                  <a:lnTo>
                    <a:pt x="64" y="593"/>
                  </a:lnTo>
                  <a:lnTo>
                    <a:pt x="68" y="588"/>
                  </a:lnTo>
                  <a:lnTo>
                    <a:pt x="66" y="587"/>
                  </a:lnTo>
                  <a:lnTo>
                    <a:pt x="62" y="587"/>
                  </a:lnTo>
                  <a:lnTo>
                    <a:pt x="50" y="553"/>
                  </a:lnTo>
                  <a:lnTo>
                    <a:pt x="48" y="545"/>
                  </a:lnTo>
                  <a:lnTo>
                    <a:pt x="50" y="543"/>
                  </a:lnTo>
                  <a:lnTo>
                    <a:pt x="47" y="543"/>
                  </a:lnTo>
                  <a:lnTo>
                    <a:pt x="43" y="526"/>
                  </a:lnTo>
                  <a:lnTo>
                    <a:pt x="33" y="520"/>
                  </a:lnTo>
                  <a:lnTo>
                    <a:pt x="26" y="503"/>
                  </a:lnTo>
                  <a:lnTo>
                    <a:pt x="26" y="494"/>
                  </a:lnTo>
                  <a:lnTo>
                    <a:pt x="15" y="482"/>
                  </a:lnTo>
                  <a:lnTo>
                    <a:pt x="17" y="479"/>
                  </a:lnTo>
                  <a:lnTo>
                    <a:pt x="15" y="461"/>
                  </a:lnTo>
                  <a:lnTo>
                    <a:pt x="12" y="444"/>
                  </a:lnTo>
                  <a:lnTo>
                    <a:pt x="14" y="435"/>
                  </a:lnTo>
                  <a:lnTo>
                    <a:pt x="12" y="435"/>
                  </a:lnTo>
                  <a:lnTo>
                    <a:pt x="5" y="437"/>
                  </a:lnTo>
                  <a:lnTo>
                    <a:pt x="0" y="421"/>
                  </a:lnTo>
                  <a:lnTo>
                    <a:pt x="7" y="409"/>
                  </a:lnTo>
                  <a:lnTo>
                    <a:pt x="29" y="393"/>
                  </a:lnTo>
                  <a:lnTo>
                    <a:pt x="21" y="383"/>
                  </a:lnTo>
                  <a:lnTo>
                    <a:pt x="22" y="376"/>
                  </a:lnTo>
                  <a:lnTo>
                    <a:pt x="26" y="369"/>
                  </a:lnTo>
                  <a:lnTo>
                    <a:pt x="26" y="362"/>
                  </a:lnTo>
                  <a:lnTo>
                    <a:pt x="29" y="355"/>
                  </a:lnTo>
                  <a:lnTo>
                    <a:pt x="40" y="353"/>
                  </a:lnTo>
                  <a:lnTo>
                    <a:pt x="52" y="350"/>
                  </a:lnTo>
                  <a:lnTo>
                    <a:pt x="59" y="341"/>
                  </a:lnTo>
                  <a:lnTo>
                    <a:pt x="57" y="338"/>
                  </a:lnTo>
                  <a:lnTo>
                    <a:pt x="62" y="332"/>
                  </a:lnTo>
                  <a:lnTo>
                    <a:pt x="64" y="343"/>
                  </a:lnTo>
                  <a:lnTo>
                    <a:pt x="74" y="338"/>
                  </a:lnTo>
                  <a:lnTo>
                    <a:pt x="64" y="331"/>
                  </a:lnTo>
                  <a:lnTo>
                    <a:pt x="66" y="322"/>
                  </a:lnTo>
                  <a:lnTo>
                    <a:pt x="69" y="318"/>
                  </a:lnTo>
                  <a:lnTo>
                    <a:pt x="74" y="306"/>
                  </a:lnTo>
                  <a:lnTo>
                    <a:pt x="73" y="301"/>
                  </a:lnTo>
                  <a:lnTo>
                    <a:pt x="78" y="292"/>
                  </a:lnTo>
                  <a:lnTo>
                    <a:pt x="87" y="292"/>
                  </a:lnTo>
                  <a:lnTo>
                    <a:pt x="92" y="296"/>
                  </a:lnTo>
                  <a:lnTo>
                    <a:pt x="99" y="287"/>
                  </a:lnTo>
                  <a:lnTo>
                    <a:pt x="92" y="278"/>
                  </a:lnTo>
                  <a:lnTo>
                    <a:pt x="94" y="275"/>
                  </a:lnTo>
                  <a:lnTo>
                    <a:pt x="101" y="268"/>
                  </a:lnTo>
                  <a:lnTo>
                    <a:pt x="94" y="263"/>
                  </a:lnTo>
                  <a:lnTo>
                    <a:pt x="97" y="254"/>
                  </a:lnTo>
                  <a:lnTo>
                    <a:pt x="90" y="243"/>
                  </a:lnTo>
                  <a:lnTo>
                    <a:pt x="95" y="240"/>
                  </a:lnTo>
                  <a:lnTo>
                    <a:pt x="102" y="247"/>
                  </a:lnTo>
                  <a:lnTo>
                    <a:pt x="116" y="238"/>
                  </a:lnTo>
                  <a:lnTo>
                    <a:pt x="120" y="242"/>
                  </a:lnTo>
                  <a:lnTo>
                    <a:pt x="123" y="240"/>
                  </a:lnTo>
                  <a:lnTo>
                    <a:pt x="132" y="247"/>
                  </a:lnTo>
                  <a:lnTo>
                    <a:pt x="141" y="254"/>
                  </a:lnTo>
                  <a:lnTo>
                    <a:pt x="142" y="259"/>
                  </a:lnTo>
                  <a:lnTo>
                    <a:pt x="155" y="268"/>
                  </a:lnTo>
                  <a:lnTo>
                    <a:pt x="184" y="263"/>
                  </a:lnTo>
                  <a:lnTo>
                    <a:pt x="186" y="254"/>
                  </a:lnTo>
                  <a:lnTo>
                    <a:pt x="193" y="226"/>
                  </a:lnTo>
                  <a:lnTo>
                    <a:pt x="191" y="217"/>
                  </a:lnTo>
                  <a:lnTo>
                    <a:pt x="214" y="214"/>
                  </a:lnTo>
                  <a:lnTo>
                    <a:pt x="224" y="210"/>
                  </a:lnTo>
                  <a:lnTo>
                    <a:pt x="235" y="193"/>
                  </a:lnTo>
                  <a:lnTo>
                    <a:pt x="238" y="195"/>
                  </a:lnTo>
                  <a:lnTo>
                    <a:pt x="256" y="205"/>
                  </a:lnTo>
                  <a:lnTo>
                    <a:pt x="266" y="203"/>
                  </a:lnTo>
                  <a:lnTo>
                    <a:pt x="282" y="214"/>
                  </a:lnTo>
                  <a:lnTo>
                    <a:pt x="283" y="214"/>
                  </a:lnTo>
                  <a:lnTo>
                    <a:pt x="290" y="221"/>
                  </a:lnTo>
                  <a:lnTo>
                    <a:pt x="306" y="217"/>
                  </a:lnTo>
                  <a:lnTo>
                    <a:pt x="308" y="221"/>
                  </a:lnTo>
                  <a:lnTo>
                    <a:pt x="313" y="230"/>
                  </a:lnTo>
                  <a:lnTo>
                    <a:pt x="311" y="231"/>
                  </a:lnTo>
                  <a:lnTo>
                    <a:pt x="311" y="240"/>
                  </a:lnTo>
                  <a:lnTo>
                    <a:pt x="315" y="242"/>
                  </a:lnTo>
                  <a:lnTo>
                    <a:pt x="334" y="235"/>
                  </a:lnTo>
                  <a:lnTo>
                    <a:pt x="337" y="240"/>
                  </a:lnTo>
                  <a:lnTo>
                    <a:pt x="350" y="249"/>
                  </a:lnTo>
                  <a:lnTo>
                    <a:pt x="370" y="243"/>
                  </a:lnTo>
                  <a:lnTo>
                    <a:pt x="372" y="249"/>
                  </a:lnTo>
                  <a:lnTo>
                    <a:pt x="379" y="242"/>
                  </a:lnTo>
                  <a:lnTo>
                    <a:pt x="381" y="228"/>
                  </a:lnTo>
                  <a:lnTo>
                    <a:pt x="388" y="210"/>
                  </a:lnTo>
                  <a:lnTo>
                    <a:pt x="397" y="200"/>
                  </a:lnTo>
                  <a:lnTo>
                    <a:pt x="400" y="188"/>
                  </a:lnTo>
                  <a:lnTo>
                    <a:pt x="400" y="186"/>
                  </a:lnTo>
                  <a:lnTo>
                    <a:pt x="405" y="183"/>
                  </a:lnTo>
                  <a:lnTo>
                    <a:pt x="412" y="188"/>
                  </a:lnTo>
                  <a:lnTo>
                    <a:pt x="424" y="190"/>
                  </a:lnTo>
                  <a:lnTo>
                    <a:pt x="431" y="188"/>
                  </a:lnTo>
                  <a:lnTo>
                    <a:pt x="435" y="181"/>
                  </a:lnTo>
                  <a:lnTo>
                    <a:pt x="437" y="179"/>
                  </a:lnTo>
                  <a:lnTo>
                    <a:pt x="458" y="191"/>
                  </a:lnTo>
                  <a:lnTo>
                    <a:pt x="461" y="183"/>
                  </a:lnTo>
                  <a:lnTo>
                    <a:pt x="466" y="183"/>
                  </a:lnTo>
                  <a:lnTo>
                    <a:pt x="508" y="202"/>
                  </a:lnTo>
                  <a:lnTo>
                    <a:pt x="536" y="193"/>
                  </a:lnTo>
                  <a:lnTo>
                    <a:pt x="543" y="195"/>
                  </a:lnTo>
                  <a:lnTo>
                    <a:pt x="541" y="170"/>
                  </a:lnTo>
                  <a:lnTo>
                    <a:pt x="538" y="165"/>
                  </a:lnTo>
                  <a:lnTo>
                    <a:pt x="539" y="155"/>
                  </a:lnTo>
                  <a:lnTo>
                    <a:pt x="548" y="146"/>
                  </a:lnTo>
                  <a:lnTo>
                    <a:pt x="545" y="146"/>
                  </a:lnTo>
                  <a:lnTo>
                    <a:pt x="536" y="127"/>
                  </a:lnTo>
                  <a:lnTo>
                    <a:pt x="557" y="106"/>
                  </a:lnTo>
                  <a:lnTo>
                    <a:pt x="557" y="89"/>
                  </a:lnTo>
                  <a:lnTo>
                    <a:pt x="562" y="71"/>
                  </a:lnTo>
                  <a:lnTo>
                    <a:pt x="557" y="50"/>
                  </a:lnTo>
                  <a:lnTo>
                    <a:pt x="553" y="45"/>
                  </a:lnTo>
                  <a:lnTo>
                    <a:pt x="539" y="55"/>
                  </a:lnTo>
                  <a:lnTo>
                    <a:pt x="524" y="40"/>
                  </a:lnTo>
                  <a:lnTo>
                    <a:pt x="536" y="19"/>
                  </a:lnTo>
                  <a:lnTo>
                    <a:pt x="538" y="14"/>
                  </a:lnTo>
                  <a:lnTo>
                    <a:pt x="552" y="14"/>
                  </a:lnTo>
                  <a:lnTo>
                    <a:pt x="562" y="8"/>
                  </a:lnTo>
                  <a:lnTo>
                    <a:pt x="567" y="0"/>
                  </a:lnTo>
                  <a:lnTo>
                    <a:pt x="571" y="0"/>
                  </a:lnTo>
                  <a:lnTo>
                    <a:pt x="576" y="3"/>
                  </a:lnTo>
                  <a:lnTo>
                    <a:pt x="578" y="8"/>
                  </a:lnTo>
                  <a:lnTo>
                    <a:pt x="576" y="10"/>
                  </a:lnTo>
                  <a:lnTo>
                    <a:pt x="578" y="14"/>
                  </a:lnTo>
                  <a:lnTo>
                    <a:pt x="597" y="14"/>
                  </a:lnTo>
                  <a:lnTo>
                    <a:pt x="600" y="1"/>
                  </a:lnTo>
                  <a:lnTo>
                    <a:pt x="605" y="7"/>
                  </a:lnTo>
                  <a:lnTo>
                    <a:pt x="612" y="14"/>
                  </a:lnTo>
                  <a:lnTo>
                    <a:pt x="628" y="15"/>
                  </a:lnTo>
                  <a:lnTo>
                    <a:pt x="635" y="21"/>
                  </a:lnTo>
                  <a:lnTo>
                    <a:pt x="626" y="28"/>
                  </a:lnTo>
                  <a:lnTo>
                    <a:pt x="628" y="36"/>
                  </a:lnTo>
                  <a:lnTo>
                    <a:pt x="639" y="43"/>
                  </a:lnTo>
                  <a:lnTo>
                    <a:pt x="661" y="45"/>
                  </a:lnTo>
                  <a:lnTo>
                    <a:pt x="661" y="42"/>
                  </a:lnTo>
                  <a:lnTo>
                    <a:pt x="656" y="42"/>
                  </a:lnTo>
                  <a:lnTo>
                    <a:pt x="665" y="17"/>
                  </a:lnTo>
                  <a:lnTo>
                    <a:pt x="686" y="12"/>
                  </a:lnTo>
                  <a:lnTo>
                    <a:pt x="687" y="10"/>
                  </a:lnTo>
                  <a:lnTo>
                    <a:pt x="687" y="10"/>
                  </a:lnTo>
                  <a:lnTo>
                    <a:pt x="691" y="45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3575" y="1069"/>
              <a:ext cx="1191" cy="963"/>
            </a:xfrm>
            <a:custGeom>
              <a:avLst/>
              <a:gdLst>
                <a:gd name="T0" fmla="*/ 523 w 1191"/>
                <a:gd name="T1" fmla="*/ 58 h 963"/>
                <a:gd name="T2" fmla="*/ 606 w 1191"/>
                <a:gd name="T3" fmla="*/ 80 h 963"/>
                <a:gd name="T4" fmla="*/ 712 w 1191"/>
                <a:gd name="T5" fmla="*/ 125 h 963"/>
                <a:gd name="T6" fmla="*/ 745 w 1191"/>
                <a:gd name="T7" fmla="*/ 237 h 963"/>
                <a:gd name="T8" fmla="*/ 822 w 1191"/>
                <a:gd name="T9" fmla="*/ 167 h 963"/>
                <a:gd name="T10" fmla="*/ 890 w 1191"/>
                <a:gd name="T11" fmla="*/ 214 h 963"/>
                <a:gd name="T12" fmla="*/ 980 w 1191"/>
                <a:gd name="T13" fmla="*/ 174 h 963"/>
                <a:gd name="T14" fmla="*/ 1043 w 1191"/>
                <a:gd name="T15" fmla="*/ 209 h 963"/>
                <a:gd name="T16" fmla="*/ 1062 w 1191"/>
                <a:gd name="T17" fmla="*/ 298 h 963"/>
                <a:gd name="T18" fmla="*/ 984 w 1191"/>
                <a:gd name="T19" fmla="*/ 373 h 963"/>
                <a:gd name="T20" fmla="*/ 921 w 1191"/>
                <a:gd name="T21" fmla="*/ 427 h 963"/>
                <a:gd name="T22" fmla="*/ 909 w 1191"/>
                <a:gd name="T23" fmla="*/ 439 h 963"/>
                <a:gd name="T24" fmla="*/ 921 w 1191"/>
                <a:gd name="T25" fmla="*/ 486 h 963"/>
                <a:gd name="T26" fmla="*/ 953 w 1191"/>
                <a:gd name="T27" fmla="*/ 545 h 963"/>
                <a:gd name="T28" fmla="*/ 1019 w 1191"/>
                <a:gd name="T29" fmla="*/ 566 h 963"/>
                <a:gd name="T30" fmla="*/ 1088 w 1191"/>
                <a:gd name="T31" fmla="*/ 629 h 963"/>
                <a:gd name="T32" fmla="*/ 1167 w 1191"/>
                <a:gd name="T33" fmla="*/ 728 h 963"/>
                <a:gd name="T34" fmla="*/ 1191 w 1191"/>
                <a:gd name="T35" fmla="*/ 825 h 963"/>
                <a:gd name="T36" fmla="*/ 1118 w 1191"/>
                <a:gd name="T37" fmla="*/ 806 h 963"/>
                <a:gd name="T38" fmla="*/ 1061 w 1191"/>
                <a:gd name="T39" fmla="*/ 857 h 963"/>
                <a:gd name="T40" fmla="*/ 1005 w 1191"/>
                <a:gd name="T41" fmla="*/ 916 h 963"/>
                <a:gd name="T42" fmla="*/ 968 w 1191"/>
                <a:gd name="T43" fmla="*/ 958 h 963"/>
                <a:gd name="T44" fmla="*/ 909 w 1191"/>
                <a:gd name="T45" fmla="*/ 940 h 963"/>
                <a:gd name="T46" fmla="*/ 855 w 1191"/>
                <a:gd name="T47" fmla="*/ 935 h 963"/>
                <a:gd name="T48" fmla="*/ 813 w 1191"/>
                <a:gd name="T49" fmla="*/ 909 h 963"/>
                <a:gd name="T50" fmla="*/ 723 w 1191"/>
                <a:gd name="T51" fmla="*/ 862 h 963"/>
                <a:gd name="T52" fmla="*/ 650 w 1191"/>
                <a:gd name="T53" fmla="*/ 785 h 963"/>
                <a:gd name="T54" fmla="*/ 585 w 1191"/>
                <a:gd name="T55" fmla="*/ 832 h 963"/>
                <a:gd name="T56" fmla="*/ 538 w 1191"/>
                <a:gd name="T57" fmla="*/ 777 h 963"/>
                <a:gd name="T58" fmla="*/ 496 w 1191"/>
                <a:gd name="T59" fmla="*/ 817 h 963"/>
                <a:gd name="T60" fmla="*/ 449 w 1191"/>
                <a:gd name="T61" fmla="*/ 831 h 963"/>
                <a:gd name="T62" fmla="*/ 378 w 1191"/>
                <a:gd name="T63" fmla="*/ 822 h 963"/>
                <a:gd name="T64" fmla="*/ 328 w 1191"/>
                <a:gd name="T65" fmla="*/ 817 h 963"/>
                <a:gd name="T66" fmla="*/ 267 w 1191"/>
                <a:gd name="T67" fmla="*/ 865 h 963"/>
                <a:gd name="T68" fmla="*/ 218 w 1191"/>
                <a:gd name="T69" fmla="*/ 806 h 963"/>
                <a:gd name="T70" fmla="*/ 194 w 1191"/>
                <a:gd name="T71" fmla="*/ 771 h 963"/>
                <a:gd name="T72" fmla="*/ 216 w 1191"/>
                <a:gd name="T73" fmla="*/ 705 h 963"/>
                <a:gd name="T74" fmla="*/ 202 w 1191"/>
                <a:gd name="T75" fmla="*/ 616 h 963"/>
                <a:gd name="T76" fmla="*/ 159 w 1191"/>
                <a:gd name="T77" fmla="*/ 625 h 963"/>
                <a:gd name="T78" fmla="*/ 79 w 1191"/>
                <a:gd name="T79" fmla="*/ 601 h 963"/>
                <a:gd name="T80" fmla="*/ 61 w 1191"/>
                <a:gd name="T81" fmla="*/ 552 h 963"/>
                <a:gd name="T82" fmla="*/ 18 w 1191"/>
                <a:gd name="T83" fmla="*/ 510 h 963"/>
                <a:gd name="T84" fmla="*/ 40 w 1191"/>
                <a:gd name="T85" fmla="*/ 461 h 963"/>
                <a:gd name="T86" fmla="*/ 26 w 1191"/>
                <a:gd name="T87" fmla="*/ 404 h 963"/>
                <a:gd name="T88" fmla="*/ 25 w 1191"/>
                <a:gd name="T89" fmla="*/ 345 h 963"/>
                <a:gd name="T90" fmla="*/ 68 w 1191"/>
                <a:gd name="T91" fmla="*/ 329 h 963"/>
                <a:gd name="T92" fmla="*/ 136 w 1191"/>
                <a:gd name="T93" fmla="*/ 322 h 963"/>
                <a:gd name="T94" fmla="*/ 169 w 1191"/>
                <a:gd name="T95" fmla="*/ 329 h 963"/>
                <a:gd name="T96" fmla="*/ 225 w 1191"/>
                <a:gd name="T97" fmla="*/ 345 h 963"/>
                <a:gd name="T98" fmla="*/ 253 w 1191"/>
                <a:gd name="T99" fmla="*/ 373 h 963"/>
                <a:gd name="T100" fmla="*/ 282 w 1191"/>
                <a:gd name="T101" fmla="*/ 348 h 963"/>
                <a:gd name="T102" fmla="*/ 319 w 1191"/>
                <a:gd name="T103" fmla="*/ 296 h 963"/>
                <a:gd name="T104" fmla="*/ 373 w 1191"/>
                <a:gd name="T105" fmla="*/ 329 h 963"/>
                <a:gd name="T106" fmla="*/ 437 w 1191"/>
                <a:gd name="T107" fmla="*/ 329 h 963"/>
                <a:gd name="T108" fmla="*/ 413 w 1191"/>
                <a:gd name="T109" fmla="*/ 284 h 963"/>
                <a:gd name="T110" fmla="*/ 389 w 1191"/>
                <a:gd name="T111" fmla="*/ 181 h 963"/>
                <a:gd name="T112" fmla="*/ 387 w 1191"/>
                <a:gd name="T113" fmla="*/ 87 h 963"/>
                <a:gd name="T114" fmla="*/ 396 w 1191"/>
                <a:gd name="T115" fmla="*/ 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91" h="963">
                  <a:moveTo>
                    <a:pt x="425" y="7"/>
                  </a:moveTo>
                  <a:lnTo>
                    <a:pt x="437" y="12"/>
                  </a:lnTo>
                  <a:lnTo>
                    <a:pt x="439" y="19"/>
                  </a:lnTo>
                  <a:lnTo>
                    <a:pt x="456" y="28"/>
                  </a:lnTo>
                  <a:lnTo>
                    <a:pt x="488" y="37"/>
                  </a:lnTo>
                  <a:lnTo>
                    <a:pt x="490" y="40"/>
                  </a:lnTo>
                  <a:lnTo>
                    <a:pt x="493" y="52"/>
                  </a:lnTo>
                  <a:lnTo>
                    <a:pt x="502" y="58"/>
                  </a:lnTo>
                  <a:lnTo>
                    <a:pt x="523" y="58"/>
                  </a:lnTo>
                  <a:lnTo>
                    <a:pt x="535" y="63"/>
                  </a:lnTo>
                  <a:lnTo>
                    <a:pt x="552" y="54"/>
                  </a:lnTo>
                  <a:lnTo>
                    <a:pt x="566" y="56"/>
                  </a:lnTo>
                  <a:lnTo>
                    <a:pt x="575" y="51"/>
                  </a:lnTo>
                  <a:lnTo>
                    <a:pt x="577" y="44"/>
                  </a:lnTo>
                  <a:lnTo>
                    <a:pt x="590" y="42"/>
                  </a:lnTo>
                  <a:lnTo>
                    <a:pt x="597" y="40"/>
                  </a:lnTo>
                  <a:lnTo>
                    <a:pt x="610" y="58"/>
                  </a:lnTo>
                  <a:lnTo>
                    <a:pt x="606" y="80"/>
                  </a:lnTo>
                  <a:lnTo>
                    <a:pt x="610" y="85"/>
                  </a:lnTo>
                  <a:lnTo>
                    <a:pt x="622" y="105"/>
                  </a:lnTo>
                  <a:lnTo>
                    <a:pt x="631" y="136"/>
                  </a:lnTo>
                  <a:lnTo>
                    <a:pt x="629" y="145"/>
                  </a:lnTo>
                  <a:lnTo>
                    <a:pt x="648" y="150"/>
                  </a:lnTo>
                  <a:lnTo>
                    <a:pt x="651" y="145"/>
                  </a:lnTo>
                  <a:lnTo>
                    <a:pt x="676" y="134"/>
                  </a:lnTo>
                  <a:lnTo>
                    <a:pt x="698" y="129"/>
                  </a:lnTo>
                  <a:lnTo>
                    <a:pt x="712" y="125"/>
                  </a:lnTo>
                  <a:lnTo>
                    <a:pt x="733" y="138"/>
                  </a:lnTo>
                  <a:lnTo>
                    <a:pt x="733" y="143"/>
                  </a:lnTo>
                  <a:lnTo>
                    <a:pt x="742" y="167"/>
                  </a:lnTo>
                  <a:lnTo>
                    <a:pt x="745" y="197"/>
                  </a:lnTo>
                  <a:lnTo>
                    <a:pt x="756" y="206"/>
                  </a:lnTo>
                  <a:lnTo>
                    <a:pt x="737" y="214"/>
                  </a:lnTo>
                  <a:lnTo>
                    <a:pt x="726" y="225"/>
                  </a:lnTo>
                  <a:lnTo>
                    <a:pt x="732" y="230"/>
                  </a:lnTo>
                  <a:lnTo>
                    <a:pt x="745" y="237"/>
                  </a:lnTo>
                  <a:lnTo>
                    <a:pt x="752" y="244"/>
                  </a:lnTo>
                  <a:lnTo>
                    <a:pt x="758" y="246"/>
                  </a:lnTo>
                  <a:lnTo>
                    <a:pt x="773" y="226"/>
                  </a:lnTo>
                  <a:lnTo>
                    <a:pt x="784" y="232"/>
                  </a:lnTo>
                  <a:lnTo>
                    <a:pt x="785" y="221"/>
                  </a:lnTo>
                  <a:lnTo>
                    <a:pt x="794" y="195"/>
                  </a:lnTo>
                  <a:lnTo>
                    <a:pt x="808" y="185"/>
                  </a:lnTo>
                  <a:lnTo>
                    <a:pt x="817" y="178"/>
                  </a:lnTo>
                  <a:lnTo>
                    <a:pt x="822" y="167"/>
                  </a:lnTo>
                  <a:lnTo>
                    <a:pt x="824" y="165"/>
                  </a:lnTo>
                  <a:lnTo>
                    <a:pt x="827" y="167"/>
                  </a:lnTo>
                  <a:lnTo>
                    <a:pt x="841" y="171"/>
                  </a:lnTo>
                  <a:lnTo>
                    <a:pt x="852" y="183"/>
                  </a:lnTo>
                  <a:lnTo>
                    <a:pt x="860" y="179"/>
                  </a:lnTo>
                  <a:lnTo>
                    <a:pt x="876" y="190"/>
                  </a:lnTo>
                  <a:lnTo>
                    <a:pt x="885" y="206"/>
                  </a:lnTo>
                  <a:lnTo>
                    <a:pt x="883" y="212"/>
                  </a:lnTo>
                  <a:lnTo>
                    <a:pt x="890" y="214"/>
                  </a:lnTo>
                  <a:lnTo>
                    <a:pt x="914" y="207"/>
                  </a:lnTo>
                  <a:lnTo>
                    <a:pt x="918" y="204"/>
                  </a:lnTo>
                  <a:lnTo>
                    <a:pt x="918" y="185"/>
                  </a:lnTo>
                  <a:lnTo>
                    <a:pt x="926" y="164"/>
                  </a:lnTo>
                  <a:lnTo>
                    <a:pt x="932" y="159"/>
                  </a:lnTo>
                  <a:lnTo>
                    <a:pt x="960" y="165"/>
                  </a:lnTo>
                  <a:lnTo>
                    <a:pt x="967" y="164"/>
                  </a:lnTo>
                  <a:lnTo>
                    <a:pt x="968" y="174"/>
                  </a:lnTo>
                  <a:lnTo>
                    <a:pt x="980" y="174"/>
                  </a:lnTo>
                  <a:lnTo>
                    <a:pt x="986" y="176"/>
                  </a:lnTo>
                  <a:lnTo>
                    <a:pt x="1000" y="167"/>
                  </a:lnTo>
                  <a:lnTo>
                    <a:pt x="1017" y="174"/>
                  </a:lnTo>
                  <a:lnTo>
                    <a:pt x="1022" y="192"/>
                  </a:lnTo>
                  <a:lnTo>
                    <a:pt x="1033" y="192"/>
                  </a:lnTo>
                  <a:lnTo>
                    <a:pt x="1038" y="202"/>
                  </a:lnTo>
                  <a:lnTo>
                    <a:pt x="1038" y="204"/>
                  </a:lnTo>
                  <a:lnTo>
                    <a:pt x="1045" y="207"/>
                  </a:lnTo>
                  <a:lnTo>
                    <a:pt x="1043" y="209"/>
                  </a:lnTo>
                  <a:lnTo>
                    <a:pt x="1045" y="214"/>
                  </a:lnTo>
                  <a:lnTo>
                    <a:pt x="1057" y="230"/>
                  </a:lnTo>
                  <a:lnTo>
                    <a:pt x="1066" y="232"/>
                  </a:lnTo>
                  <a:lnTo>
                    <a:pt x="1078" y="246"/>
                  </a:lnTo>
                  <a:lnTo>
                    <a:pt x="1095" y="272"/>
                  </a:lnTo>
                  <a:lnTo>
                    <a:pt x="1095" y="280"/>
                  </a:lnTo>
                  <a:lnTo>
                    <a:pt x="1076" y="293"/>
                  </a:lnTo>
                  <a:lnTo>
                    <a:pt x="1062" y="293"/>
                  </a:lnTo>
                  <a:lnTo>
                    <a:pt x="1062" y="298"/>
                  </a:lnTo>
                  <a:lnTo>
                    <a:pt x="1068" y="310"/>
                  </a:lnTo>
                  <a:lnTo>
                    <a:pt x="1068" y="320"/>
                  </a:lnTo>
                  <a:lnTo>
                    <a:pt x="1048" y="326"/>
                  </a:lnTo>
                  <a:lnTo>
                    <a:pt x="1059" y="343"/>
                  </a:lnTo>
                  <a:lnTo>
                    <a:pt x="1036" y="359"/>
                  </a:lnTo>
                  <a:lnTo>
                    <a:pt x="1024" y="378"/>
                  </a:lnTo>
                  <a:lnTo>
                    <a:pt x="1010" y="385"/>
                  </a:lnTo>
                  <a:lnTo>
                    <a:pt x="993" y="369"/>
                  </a:lnTo>
                  <a:lnTo>
                    <a:pt x="984" y="373"/>
                  </a:lnTo>
                  <a:lnTo>
                    <a:pt x="970" y="404"/>
                  </a:lnTo>
                  <a:lnTo>
                    <a:pt x="953" y="397"/>
                  </a:lnTo>
                  <a:lnTo>
                    <a:pt x="949" y="399"/>
                  </a:lnTo>
                  <a:lnTo>
                    <a:pt x="949" y="404"/>
                  </a:lnTo>
                  <a:lnTo>
                    <a:pt x="953" y="407"/>
                  </a:lnTo>
                  <a:lnTo>
                    <a:pt x="942" y="402"/>
                  </a:lnTo>
                  <a:lnTo>
                    <a:pt x="933" y="409"/>
                  </a:lnTo>
                  <a:lnTo>
                    <a:pt x="939" y="418"/>
                  </a:lnTo>
                  <a:lnTo>
                    <a:pt x="921" y="427"/>
                  </a:lnTo>
                  <a:lnTo>
                    <a:pt x="913" y="427"/>
                  </a:lnTo>
                  <a:lnTo>
                    <a:pt x="909" y="430"/>
                  </a:lnTo>
                  <a:lnTo>
                    <a:pt x="913" y="432"/>
                  </a:lnTo>
                  <a:lnTo>
                    <a:pt x="914" y="434"/>
                  </a:lnTo>
                  <a:lnTo>
                    <a:pt x="920" y="442"/>
                  </a:lnTo>
                  <a:lnTo>
                    <a:pt x="918" y="448"/>
                  </a:lnTo>
                  <a:lnTo>
                    <a:pt x="911" y="449"/>
                  </a:lnTo>
                  <a:lnTo>
                    <a:pt x="909" y="444"/>
                  </a:lnTo>
                  <a:lnTo>
                    <a:pt x="909" y="439"/>
                  </a:lnTo>
                  <a:lnTo>
                    <a:pt x="900" y="439"/>
                  </a:lnTo>
                  <a:lnTo>
                    <a:pt x="897" y="441"/>
                  </a:lnTo>
                  <a:lnTo>
                    <a:pt x="892" y="449"/>
                  </a:lnTo>
                  <a:lnTo>
                    <a:pt x="888" y="461"/>
                  </a:lnTo>
                  <a:lnTo>
                    <a:pt x="899" y="470"/>
                  </a:lnTo>
                  <a:lnTo>
                    <a:pt x="902" y="484"/>
                  </a:lnTo>
                  <a:lnTo>
                    <a:pt x="899" y="489"/>
                  </a:lnTo>
                  <a:lnTo>
                    <a:pt x="907" y="495"/>
                  </a:lnTo>
                  <a:lnTo>
                    <a:pt x="921" y="486"/>
                  </a:lnTo>
                  <a:lnTo>
                    <a:pt x="925" y="491"/>
                  </a:lnTo>
                  <a:lnTo>
                    <a:pt x="933" y="498"/>
                  </a:lnTo>
                  <a:lnTo>
                    <a:pt x="932" y="505"/>
                  </a:lnTo>
                  <a:lnTo>
                    <a:pt x="928" y="507"/>
                  </a:lnTo>
                  <a:lnTo>
                    <a:pt x="930" y="512"/>
                  </a:lnTo>
                  <a:lnTo>
                    <a:pt x="939" y="512"/>
                  </a:lnTo>
                  <a:lnTo>
                    <a:pt x="944" y="528"/>
                  </a:lnTo>
                  <a:lnTo>
                    <a:pt x="951" y="535"/>
                  </a:lnTo>
                  <a:lnTo>
                    <a:pt x="953" y="545"/>
                  </a:lnTo>
                  <a:lnTo>
                    <a:pt x="954" y="547"/>
                  </a:lnTo>
                  <a:lnTo>
                    <a:pt x="965" y="542"/>
                  </a:lnTo>
                  <a:lnTo>
                    <a:pt x="970" y="529"/>
                  </a:lnTo>
                  <a:lnTo>
                    <a:pt x="979" y="528"/>
                  </a:lnTo>
                  <a:lnTo>
                    <a:pt x="1003" y="535"/>
                  </a:lnTo>
                  <a:lnTo>
                    <a:pt x="1021" y="533"/>
                  </a:lnTo>
                  <a:lnTo>
                    <a:pt x="1026" y="549"/>
                  </a:lnTo>
                  <a:lnTo>
                    <a:pt x="1022" y="561"/>
                  </a:lnTo>
                  <a:lnTo>
                    <a:pt x="1019" y="566"/>
                  </a:lnTo>
                  <a:lnTo>
                    <a:pt x="1019" y="571"/>
                  </a:lnTo>
                  <a:lnTo>
                    <a:pt x="1029" y="580"/>
                  </a:lnTo>
                  <a:lnTo>
                    <a:pt x="1038" y="599"/>
                  </a:lnTo>
                  <a:lnTo>
                    <a:pt x="1048" y="609"/>
                  </a:lnTo>
                  <a:lnTo>
                    <a:pt x="1055" y="608"/>
                  </a:lnTo>
                  <a:lnTo>
                    <a:pt x="1061" y="604"/>
                  </a:lnTo>
                  <a:lnTo>
                    <a:pt x="1071" y="604"/>
                  </a:lnTo>
                  <a:lnTo>
                    <a:pt x="1078" y="609"/>
                  </a:lnTo>
                  <a:lnTo>
                    <a:pt x="1088" y="629"/>
                  </a:lnTo>
                  <a:lnTo>
                    <a:pt x="1102" y="653"/>
                  </a:lnTo>
                  <a:lnTo>
                    <a:pt x="1120" y="683"/>
                  </a:lnTo>
                  <a:lnTo>
                    <a:pt x="1127" y="688"/>
                  </a:lnTo>
                  <a:lnTo>
                    <a:pt x="1134" y="688"/>
                  </a:lnTo>
                  <a:lnTo>
                    <a:pt x="1139" y="698"/>
                  </a:lnTo>
                  <a:lnTo>
                    <a:pt x="1137" y="703"/>
                  </a:lnTo>
                  <a:lnTo>
                    <a:pt x="1146" y="714"/>
                  </a:lnTo>
                  <a:lnTo>
                    <a:pt x="1158" y="716"/>
                  </a:lnTo>
                  <a:lnTo>
                    <a:pt x="1167" y="728"/>
                  </a:lnTo>
                  <a:lnTo>
                    <a:pt x="1170" y="737"/>
                  </a:lnTo>
                  <a:lnTo>
                    <a:pt x="1170" y="745"/>
                  </a:lnTo>
                  <a:lnTo>
                    <a:pt x="1175" y="757"/>
                  </a:lnTo>
                  <a:lnTo>
                    <a:pt x="1172" y="761"/>
                  </a:lnTo>
                  <a:lnTo>
                    <a:pt x="1170" y="770"/>
                  </a:lnTo>
                  <a:lnTo>
                    <a:pt x="1177" y="791"/>
                  </a:lnTo>
                  <a:lnTo>
                    <a:pt x="1172" y="803"/>
                  </a:lnTo>
                  <a:lnTo>
                    <a:pt x="1175" y="811"/>
                  </a:lnTo>
                  <a:lnTo>
                    <a:pt x="1191" y="825"/>
                  </a:lnTo>
                  <a:lnTo>
                    <a:pt x="1189" y="839"/>
                  </a:lnTo>
                  <a:lnTo>
                    <a:pt x="1181" y="843"/>
                  </a:lnTo>
                  <a:lnTo>
                    <a:pt x="1165" y="834"/>
                  </a:lnTo>
                  <a:lnTo>
                    <a:pt x="1162" y="832"/>
                  </a:lnTo>
                  <a:lnTo>
                    <a:pt x="1142" y="827"/>
                  </a:lnTo>
                  <a:lnTo>
                    <a:pt x="1141" y="817"/>
                  </a:lnTo>
                  <a:lnTo>
                    <a:pt x="1128" y="808"/>
                  </a:lnTo>
                  <a:lnTo>
                    <a:pt x="1123" y="808"/>
                  </a:lnTo>
                  <a:lnTo>
                    <a:pt x="1118" y="806"/>
                  </a:lnTo>
                  <a:lnTo>
                    <a:pt x="1108" y="810"/>
                  </a:lnTo>
                  <a:lnTo>
                    <a:pt x="1106" y="831"/>
                  </a:lnTo>
                  <a:lnTo>
                    <a:pt x="1104" y="838"/>
                  </a:lnTo>
                  <a:lnTo>
                    <a:pt x="1101" y="843"/>
                  </a:lnTo>
                  <a:lnTo>
                    <a:pt x="1092" y="846"/>
                  </a:lnTo>
                  <a:lnTo>
                    <a:pt x="1090" y="848"/>
                  </a:lnTo>
                  <a:lnTo>
                    <a:pt x="1087" y="848"/>
                  </a:lnTo>
                  <a:lnTo>
                    <a:pt x="1083" y="853"/>
                  </a:lnTo>
                  <a:lnTo>
                    <a:pt x="1061" y="857"/>
                  </a:lnTo>
                  <a:lnTo>
                    <a:pt x="1050" y="865"/>
                  </a:lnTo>
                  <a:lnTo>
                    <a:pt x="1043" y="869"/>
                  </a:lnTo>
                  <a:lnTo>
                    <a:pt x="1040" y="867"/>
                  </a:lnTo>
                  <a:lnTo>
                    <a:pt x="1034" y="871"/>
                  </a:lnTo>
                  <a:lnTo>
                    <a:pt x="1021" y="886"/>
                  </a:lnTo>
                  <a:lnTo>
                    <a:pt x="1001" y="886"/>
                  </a:lnTo>
                  <a:lnTo>
                    <a:pt x="989" y="900"/>
                  </a:lnTo>
                  <a:lnTo>
                    <a:pt x="993" y="907"/>
                  </a:lnTo>
                  <a:lnTo>
                    <a:pt x="1005" y="916"/>
                  </a:lnTo>
                  <a:lnTo>
                    <a:pt x="987" y="923"/>
                  </a:lnTo>
                  <a:lnTo>
                    <a:pt x="982" y="926"/>
                  </a:lnTo>
                  <a:lnTo>
                    <a:pt x="970" y="926"/>
                  </a:lnTo>
                  <a:lnTo>
                    <a:pt x="970" y="935"/>
                  </a:lnTo>
                  <a:lnTo>
                    <a:pt x="967" y="937"/>
                  </a:lnTo>
                  <a:lnTo>
                    <a:pt x="974" y="940"/>
                  </a:lnTo>
                  <a:lnTo>
                    <a:pt x="982" y="952"/>
                  </a:lnTo>
                  <a:lnTo>
                    <a:pt x="982" y="963"/>
                  </a:lnTo>
                  <a:lnTo>
                    <a:pt x="968" y="958"/>
                  </a:lnTo>
                  <a:lnTo>
                    <a:pt x="961" y="958"/>
                  </a:lnTo>
                  <a:lnTo>
                    <a:pt x="951" y="951"/>
                  </a:lnTo>
                  <a:lnTo>
                    <a:pt x="942" y="947"/>
                  </a:lnTo>
                  <a:lnTo>
                    <a:pt x="933" y="952"/>
                  </a:lnTo>
                  <a:lnTo>
                    <a:pt x="932" y="954"/>
                  </a:lnTo>
                  <a:lnTo>
                    <a:pt x="914" y="958"/>
                  </a:lnTo>
                  <a:lnTo>
                    <a:pt x="913" y="949"/>
                  </a:lnTo>
                  <a:lnTo>
                    <a:pt x="916" y="944"/>
                  </a:lnTo>
                  <a:lnTo>
                    <a:pt x="909" y="940"/>
                  </a:lnTo>
                  <a:lnTo>
                    <a:pt x="911" y="946"/>
                  </a:lnTo>
                  <a:lnTo>
                    <a:pt x="909" y="951"/>
                  </a:lnTo>
                  <a:lnTo>
                    <a:pt x="899" y="958"/>
                  </a:lnTo>
                  <a:lnTo>
                    <a:pt x="895" y="952"/>
                  </a:lnTo>
                  <a:lnTo>
                    <a:pt x="893" y="952"/>
                  </a:lnTo>
                  <a:lnTo>
                    <a:pt x="881" y="958"/>
                  </a:lnTo>
                  <a:lnTo>
                    <a:pt x="869" y="958"/>
                  </a:lnTo>
                  <a:lnTo>
                    <a:pt x="867" y="956"/>
                  </a:lnTo>
                  <a:lnTo>
                    <a:pt x="855" y="935"/>
                  </a:lnTo>
                  <a:lnTo>
                    <a:pt x="846" y="933"/>
                  </a:lnTo>
                  <a:lnTo>
                    <a:pt x="845" y="932"/>
                  </a:lnTo>
                  <a:lnTo>
                    <a:pt x="843" y="933"/>
                  </a:lnTo>
                  <a:lnTo>
                    <a:pt x="832" y="923"/>
                  </a:lnTo>
                  <a:lnTo>
                    <a:pt x="829" y="930"/>
                  </a:lnTo>
                  <a:lnTo>
                    <a:pt x="827" y="928"/>
                  </a:lnTo>
                  <a:lnTo>
                    <a:pt x="826" y="930"/>
                  </a:lnTo>
                  <a:lnTo>
                    <a:pt x="817" y="921"/>
                  </a:lnTo>
                  <a:lnTo>
                    <a:pt x="813" y="909"/>
                  </a:lnTo>
                  <a:lnTo>
                    <a:pt x="805" y="900"/>
                  </a:lnTo>
                  <a:lnTo>
                    <a:pt x="796" y="902"/>
                  </a:lnTo>
                  <a:lnTo>
                    <a:pt x="782" y="897"/>
                  </a:lnTo>
                  <a:lnTo>
                    <a:pt x="777" y="899"/>
                  </a:lnTo>
                  <a:lnTo>
                    <a:pt x="773" y="895"/>
                  </a:lnTo>
                  <a:lnTo>
                    <a:pt x="773" y="893"/>
                  </a:lnTo>
                  <a:lnTo>
                    <a:pt x="766" y="864"/>
                  </a:lnTo>
                  <a:lnTo>
                    <a:pt x="761" y="864"/>
                  </a:lnTo>
                  <a:lnTo>
                    <a:pt x="723" y="862"/>
                  </a:lnTo>
                  <a:lnTo>
                    <a:pt x="723" y="834"/>
                  </a:lnTo>
                  <a:lnTo>
                    <a:pt x="725" y="820"/>
                  </a:lnTo>
                  <a:lnTo>
                    <a:pt x="716" y="818"/>
                  </a:lnTo>
                  <a:lnTo>
                    <a:pt x="711" y="818"/>
                  </a:lnTo>
                  <a:lnTo>
                    <a:pt x="711" y="804"/>
                  </a:lnTo>
                  <a:lnTo>
                    <a:pt x="688" y="803"/>
                  </a:lnTo>
                  <a:lnTo>
                    <a:pt x="669" y="799"/>
                  </a:lnTo>
                  <a:lnTo>
                    <a:pt x="653" y="787"/>
                  </a:lnTo>
                  <a:lnTo>
                    <a:pt x="650" y="785"/>
                  </a:lnTo>
                  <a:lnTo>
                    <a:pt x="650" y="792"/>
                  </a:lnTo>
                  <a:lnTo>
                    <a:pt x="650" y="794"/>
                  </a:lnTo>
                  <a:lnTo>
                    <a:pt x="625" y="796"/>
                  </a:lnTo>
                  <a:lnTo>
                    <a:pt x="625" y="815"/>
                  </a:lnTo>
                  <a:lnTo>
                    <a:pt x="610" y="813"/>
                  </a:lnTo>
                  <a:lnTo>
                    <a:pt x="596" y="813"/>
                  </a:lnTo>
                  <a:lnTo>
                    <a:pt x="596" y="822"/>
                  </a:lnTo>
                  <a:lnTo>
                    <a:pt x="585" y="827"/>
                  </a:lnTo>
                  <a:lnTo>
                    <a:pt x="585" y="832"/>
                  </a:lnTo>
                  <a:lnTo>
                    <a:pt x="570" y="827"/>
                  </a:lnTo>
                  <a:lnTo>
                    <a:pt x="568" y="827"/>
                  </a:lnTo>
                  <a:lnTo>
                    <a:pt x="557" y="820"/>
                  </a:lnTo>
                  <a:lnTo>
                    <a:pt x="556" y="813"/>
                  </a:lnTo>
                  <a:lnTo>
                    <a:pt x="563" y="796"/>
                  </a:lnTo>
                  <a:lnTo>
                    <a:pt x="554" y="792"/>
                  </a:lnTo>
                  <a:lnTo>
                    <a:pt x="557" y="785"/>
                  </a:lnTo>
                  <a:lnTo>
                    <a:pt x="545" y="784"/>
                  </a:lnTo>
                  <a:lnTo>
                    <a:pt x="538" y="777"/>
                  </a:lnTo>
                  <a:lnTo>
                    <a:pt x="531" y="778"/>
                  </a:lnTo>
                  <a:lnTo>
                    <a:pt x="528" y="785"/>
                  </a:lnTo>
                  <a:lnTo>
                    <a:pt x="519" y="784"/>
                  </a:lnTo>
                  <a:lnTo>
                    <a:pt x="510" y="789"/>
                  </a:lnTo>
                  <a:lnTo>
                    <a:pt x="505" y="792"/>
                  </a:lnTo>
                  <a:lnTo>
                    <a:pt x="505" y="801"/>
                  </a:lnTo>
                  <a:lnTo>
                    <a:pt x="509" y="801"/>
                  </a:lnTo>
                  <a:lnTo>
                    <a:pt x="505" y="813"/>
                  </a:lnTo>
                  <a:lnTo>
                    <a:pt x="496" y="817"/>
                  </a:lnTo>
                  <a:lnTo>
                    <a:pt x="493" y="822"/>
                  </a:lnTo>
                  <a:lnTo>
                    <a:pt x="493" y="827"/>
                  </a:lnTo>
                  <a:lnTo>
                    <a:pt x="488" y="820"/>
                  </a:lnTo>
                  <a:lnTo>
                    <a:pt x="476" y="820"/>
                  </a:lnTo>
                  <a:lnTo>
                    <a:pt x="476" y="818"/>
                  </a:lnTo>
                  <a:lnTo>
                    <a:pt x="467" y="827"/>
                  </a:lnTo>
                  <a:lnTo>
                    <a:pt x="460" y="836"/>
                  </a:lnTo>
                  <a:lnTo>
                    <a:pt x="451" y="831"/>
                  </a:lnTo>
                  <a:lnTo>
                    <a:pt x="449" y="831"/>
                  </a:lnTo>
                  <a:lnTo>
                    <a:pt x="432" y="818"/>
                  </a:lnTo>
                  <a:lnTo>
                    <a:pt x="432" y="817"/>
                  </a:lnTo>
                  <a:lnTo>
                    <a:pt x="423" y="824"/>
                  </a:lnTo>
                  <a:lnTo>
                    <a:pt x="415" y="818"/>
                  </a:lnTo>
                  <a:lnTo>
                    <a:pt x="404" y="818"/>
                  </a:lnTo>
                  <a:lnTo>
                    <a:pt x="390" y="817"/>
                  </a:lnTo>
                  <a:lnTo>
                    <a:pt x="390" y="824"/>
                  </a:lnTo>
                  <a:lnTo>
                    <a:pt x="385" y="822"/>
                  </a:lnTo>
                  <a:lnTo>
                    <a:pt x="378" y="822"/>
                  </a:lnTo>
                  <a:lnTo>
                    <a:pt x="375" y="804"/>
                  </a:lnTo>
                  <a:lnTo>
                    <a:pt x="368" y="801"/>
                  </a:lnTo>
                  <a:lnTo>
                    <a:pt x="366" y="799"/>
                  </a:lnTo>
                  <a:lnTo>
                    <a:pt x="355" y="813"/>
                  </a:lnTo>
                  <a:lnTo>
                    <a:pt x="357" y="815"/>
                  </a:lnTo>
                  <a:lnTo>
                    <a:pt x="350" y="818"/>
                  </a:lnTo>
                  <a:lnTo>
                    <a:pt x="347" y="813"/>
                  </a:lnTo>
                  <a:lnTo>
                    <a:pt x="340" y="811"/>
                  </a:lnTo>
                  <a:lnTo>
                    <a:pt x="328" y="817"/>
                  </a:lnTo>
                  <a:lnTo>
                    <a:pt x="326" y="817"/>
                  </a:lnTo>
                  <a:lnTo>
                    <a:pt x="326" y="832"/>
                  </a:lnTo>
                  <a:lnTo>
                    <a:pt x="326" y="841"/>
                  </a:lnTo>
                  <a:lnTo>
                    <a:pt x="319" y="836"/>
                  </a:lnTo>
                  <a:lnTo>
                    <a:pt x="310" y="845"/>
                  </a:lnTo>
                  <a:lnTo>
                    <a:pt x="298" y="843"/>
                  </a:lnTo>
                  <a:lnTo>
                    <a:pt x="289" y="855"/>
                  </a:lnTo>
                  <a:lnTo>
                    <a:pt x="284" y="860"/>
                  </a:lnTo>
                  <a:lnTo>
                    <a:pt x="267" y="865"/>
                  </a:lnTo>
                  <a:lnTo>
                    <a:pt x="256" y="848"/>
                  </a:lnTo>
                  <a:lnTo>
                    <a:pt x="256" y="846"/>
                  </a:lnTo>
                  <a:lnTo>
                    <a:pt x="265" y="829"/>
                  </a:lnTo>
                  <a:lnTo>
                    <a:pt x="246" y="820"/>
                  </a:lnTo>
                  <a:lnTo>
                    <a:pt x="237" y="810"/>
                  </a:lnTo>
                  <a:lnTo>
                    <a:pt x="230" y="806"/>
                  </a:lnTo>
                  <a:lnTo>
                    <a:pt x="232" y="810"/>
                  </a:lnTo>
                  <a:lnTo>
                    <a:pt x="230" y="813"/>
                  </a:lnTo>
                  <a:lnTo>
                    <a:pt x="218" y="806"/>
                  </a:lnTo>
                  <a:lnTo>
                    <a:pt x="213" y="801"/>
                  </a:lnTo>
                  <a:lnTo>
                    <a:pt x="199" y="803"/>
                  </a:lnTo>
                  <a:lnTo>
                    <a:pt x="195" y="799"/>
                  </a:lnTo>
                  <a:lnTo>
                    <a:pt x="187" y="799"/>
                  </a:lnTo>
                  <a:lnTo>
                    <a:pt x="187" y="798"/>
                  </a:lnTo>
                  <a:lnTo>
                    <a:pt x="194" y="798"/>
                  </a:lnTo>
                  <a:lnTo>
                    <a:pt x="207" y="784"/>
                  </a:lnTo>
                  <a:lnTo>
                    <a:pt x="194" y="777"/>
                  </a:lnTo>
                  <a:lnTo>
                    <a:pt x="194" y="771"/>
                  </a:lnTo>
                  <a:lnTo>
                    <a:pt x="197" y="773"/>
                  </a:lnTo>
                  <a:lnTo>
                    <a:pt x="201" y="773"/>
                  </a:lnTo>
                  <a:lnTo>
                    <a:pt x="201" y="766"/>
                  </a:lnTo>
                  <a:lnTo>
                    <a:pt x="223" y="747"/>
                  </a:lnTo>
                  <a:lnTo>
                    <a:pt x="228" y="733"/>
                  </a:lnTo>
                  <a:lnTo>
                    <a:pt x="230" y="724"/>
                  </a:lnTo>
                  <a:lnTo>
                    <a:pt x="225" y="709"/>
                  </a:lnTo>
                  <a:lnTo>
                    <a:pt x="218" y="703"/>
                  </a:lnTo>
                  <a:lnTo>
                    <a:pt x="216" y="705"/>
                  </a:lnTo>
                  <a:lnTo>
                    <a:pt x="211" y="670"/>
                  </a:lnTo>
                  <a:lnTo>
                    <a:pt x="206" y="670"/>
                  </a:lnTo>
                  <a:lnTo>
                    <a:pt x="221" y="662"/>
                  </a:lnTo>
                  <a:lnTo>
                    <a:pt x="218" y="643"/>
                  </a:lnTo>
                  <a:lnTo>
                    <a:pt x="214" y="641"/>
                  </a:lnTo>
                  <a:lnTo>
                    <a:pt x="218" y="636"/>
                  </a:lnTo>
                  <a:lnTo>
                    <a:pt x="213" y="618"/>
                  </a:lnTo>
                  <a:lnTo>
                    <a:pt x="209" y="616"/>
                  </a:lnTo>
                  <a:lnTo>
                    <a:pt x="202" y="616"/>
                  </a:lnTo>
                  <a:lnTo>
                    <a:pt x="201" y="611"/>
                  </a:lnTo>
                  <a:lnTo>
                    <a:pt x="195" y="606"/>
                  </a:lnTo>
                  <a:lnTo>
                    <a:pt x="190" y="606"/>
                  </a:lnTo>
                  <a:lnTo>
                    <a:pt x="190" y="609"/>
                  </a:lnTo>
                  <a:lnTo>
                    <a:pt x="181" y="609"/>
                  </a:lnTo>
                  <a:lnTo>
                    <a:pt x="178" y="613"/>
                  </a:lnTo>
                  <a:lnTo>
                    <a:pt x="169" y="611"/>
                  </a:lnTo>
                  <a:lnTo>
                    <a:pt x="160" y="623"/>
                  </a:lnTo>
                  <a:lnTo>
                    <a:pt x="159" y="625"/>
                  </a:lnTo>
                  <a:lnTo>
                    <a:pt x="152" y="616"/>
                  </a:lnTo>
                  <a:lnTo>
                    <a:pt x="129" y="608"/>
                  </a:lnTo>
                  <a:lnTo>
                    <a:pt x="120" y="606"/>
                  </a:lnTo>
                  <a:lnTo>
                    <a:pt x="117" y="611"/>
                  </a:lnTo>
                  <a:lnTo>
                    <a:pt x="101" y="615"/>
                  </a:lnTo>
                  <a:lnTo>
                    <a:pt x="98" y="609"/>
                  </a:lnTo>
                  <a:lnTo>
                    <a:pt x="89" y="606"/>
                  </a:lnTo>
                  <a:lnTo>
                    <a:pt x="86" y="604"/>
                  </a:lnTo>
                  <a:lnTo>
                    <a:pt x="79" y="601"/>
                  </a:lnTo>
                  <a:lnTo>
                    <a:pt x="77" y="585"/>
                  </a:lnTo>
                  <a:lnTo>
                    <a:pt x="80" y="580"/>
                  </a:lnTo>
                  <a:lnTo>
                    <a:pt x="87" y="578"/>
                  </a:lnTo>
                  <a:lnTo>
                    <a:pt x="89" y="575"/>
                  </a:lnTo>
                  <a:lnTo>
                    <a:pt x="75" y="566"/>
                  </a:lnTo>
                  <a:lnTo>
                    <a:pt x="70" y="561"/>
                  </a:lnTo>
                  <a:lnTo>
                    <a:pt x="72" y="559"/>
                  </a:lnTo>
                  <a:lnTo>
                    <a:pt x="59" y="561"/>
                  </a:lnTo>
                  <a:lnTo>
                    <a:pt x="61" y="552"/>
                  </a:lnTo>
                  <a:lnTo>
                    <a:pt x="66" y="550"/>
                  </a:lnTo>
                  <a:lnTo>
                    <a:pt x="66" y="547"/>
                  </a:lnTo>
                  <a:lnTo>
                    <a:pt x="65" y="545"/>
                  </a:lnTo>
                  <a:lnTo>
                    <a:pt x="51" y="536"/>
                  </a:lnTo>
                  <a:lnTo>
                    <a:pt x="42" y="545"/>
                  </a:lnTo>
                  <a:lnTo>
                    <a:pt x="19" y="536"/>
                  </a:lnTo>
                  <a:lnTo>
                    <a:pt x="18" y="531"/>
                  </a:lnTo>
                  <a:lnTo>
                    <a:pt x="18" y="514"/>
                  </a:lnTo>
                  <a:lnTo>
                    <a:pt x="18" y="510"/>
                  </a:lnTo>
                  <a:lnTo>
                    <a:pt x="12" y="512"/>
                  </a:lnTo>
                  <a:lnTo>
                    <a:pt x="0" y="496"/>
                  </a:lnTo>
                  <a:lnTo>
                    <a:pt x="11" y="486"/>
                  </a:lnTo>
                  <a:lnTo>
                    <a:pt x="18" y="484"/>
                  </a:lnTo>
                  <a:lnTo>
                    <a:pt x="18" y="482"/>
                  </a:lnTo>
                  <a:lnTo>
                    <a:pt x="33" y="482"/>
                  </a:lnTo>
                  <a:lnTo>
                    <a:pt x="32" y="470"/>
                  </a:lnTo>
                  <a:lnTo>
                    <a:pt x="30" y="463"/>
                  </a:lnTo>
                  <a:lnTo>
                    <a:pt x="40" y="461"/>
                  </a:lnTo>
                  <a:lnTo>
                    <a:pt x="44" y="458"/>
                  </a:lnTo>
                  <a:lnTo>
                    <a:pt x="51" y="434"/>
                  </a:lnTo>
                  <a:lnTo>
                    <a:pt x="42" y="428"/>
                  </a:lnTo>
                  <a:lnTo>
                    <a:pt x="42" y="423"/>
                  </a:lnTo>
                  <a:lnTo>
                    <a:pt x="44" y="418"/>
                  </a:lnTo>
                  <a:lnTo>
                    <a:pt x="42" y="409"/>
                  </a:lnTo>
                  <a:lnTo>
                    <a:pt x="33" y="406"/>
                  </a:lnTo>
                  <a:lnTo>
                    <a:pt x="30" y="407"/>
                  </a:lnTo>
                  <a:lnTo>
                    <a:pt x="26" y="404"/>
                  </a:lnTo>
                  <a:lnTo>
                    <a:pt x="32" y="395"/>
                  </a:lnTo>
                  <a:lnTo>
                    <a:pt x="35" y="385"/>
                  </a:lnTo>
                  <a:lnTo>
                    <a:pt x="32" y="383"/>
                  </a:lnTo>
                  <a:lnTo>
                    <a:pt x="33" y="378"/>
                  </a:lnTo>
                  <a:lnTo>
                    <a:pt x="39" y="376"/>
                  </a:lnTo>
                  <a:lnTo>
                    <a:pt x="28" y="367"/>
                  </a:lnTo>
                  <a:lnTo>
                    <a:pt x="33" y="360"/>
                  </a:lnTo>
                  <a:lnTo>
                    <a:pt x="32" y="354"/>
                  </a:lnTo>
                  <a:lnTo>
                    <a:pt x="25" y="345"/>
                  </a:lnTo>
                  <a:lnTo>
                    <a:pt x="19" y="345"/>
                  </a:lnTo>
                  <a:lnTo>
                    <a:pt x="16" y="331"/>
                  </a:lnTo>
                  <a:lnTo>
                    <a:pt x="39" y="324"/>
                  </a:lnTo>
                  <a:lnTo>
                    <a:pt x="37" y="319"/>
                  </a:lnTo>
                  <a:lnTo>
                    <a:pt x="40" y="315"/>
                  </a:lnTo>
                  <a:lnTo>
                    <a:pt x="44" y="312"/>
                  </a:lnTo>
                  <a:lnTo>
                    <a:pt x="46" y="313"/>
                  </a:lnTo>
                  <a:lnTo>
                    <a:pt x="47" y="319"/>
                  </a:lnTo>
                  <a:lnTo>
                    <a:pt x="68" y="329"/>
                  </a:lnTo>
                  <a:lnTo>
                    <a:pt x="86" y="340"/>
                  </a:lnTo>
                  <a:lnTo>
                    <a:pt x="87" y="340"/>
                  </a:lnTo>
                  <a:lnTo>
                    <a:pt x="105" y="352"/>
                  </a:lnTo>
                  <a:lnTo>
                    <a:pt x="117" y="350"/>
                  </a:lnTo>
                  <a:lnTo>
                    <a:pt x="120" y="347"/>
                  </a:lnTo>
                  <a:lnTo>
                    <a:pt x="117" y="334"/>
                  </a:lnTo>
                  <a:lnTo>
                    <a:pt x="124" y="336"/>
                  </a:lnTo>
                  <a:lnTo>
                    <a:pt x="124" y="331"/>
                  </a:lnTo>
                  <a:lnTo>
                    <a:pt x="136" y="322"/>
                  </a:lnTo>
                  <a:lnTo>
                    <a:pt x="141" y="315"/>
                  </a:lnTo>
                  <a:lnTo>
                    <a:pt x="140" y="313"/>
                  </a:lnTo>
                  <a:lnTo>
                    <a:pt x="141" y="313"/>
                  </a:lnTo>
                  <a:lnTo>
                    <a:pt x="148" y="319"/>
                  </a:lnTo>
                  <a:lnTo>
                    <a:pt x="159" y="319"/>
                  </a:lnTo>
                  <a:lnTo>
                    <a:pt x="159" y="317"/>
                  </a:lnTo>
                  <a:lnTo>
                    <a:pt x="162" y="320"/>
                  </a:lnTo>
                  <a:lnTo>
                    <a:pt x="171" y="324"/>
                  </a:lnTo>
                  <a:lnTo>
                    <a:pt x="169" y="329"/>
                  </a:lnTo>
                  <a:lnTo>
                    <a:pt x="178" y="333"/>
                  </a:lnTo>
                  <a:lnTo>
                    <a:pt x="185" y="329"/>
                  </a:lnTo>
                  <a:lnTo>
                    <a:pt x="188" y="333"/>
                  </a:lnTo>
                  <a:lnTo>
                    <a:pt x="190" y="329"/>
                  </a:lnTo>
                  <a:lnTo>
                    <a:pt x="192" y="329"/>
                  </a:lnTo>
                  <a:lnTo>
                    <a:pt x="202" y="345"/>
                  </a:lnTo>
                  <a:lnTo>
                    <a:pt x="207" y="343"/>
                  </a:lnTo>
                  <a:lnTo>
                    <a:pt x="223" y="355"/>
                  </a:lnTo>
                  <a:lnTo>
                    <a:pt x="225" y="345"/>
                  </a:lnTo>
                  <a:lnTo>
                    <a:pt x="234" y="340"/>
                  </a:lnTo>
                  <a:lnTo>
                    <a:pt x="235" y="343"/>
                  </a:lnTo>
                  <a:lnTo>
                    <a:pt x="234" y="357"/>
                  </a:lnTo>
                  <a:lnTo>
                    <a:pt x="241" y="362"/>
                  </a:lnTo>
                  <a:lnTo>
                    <a:pt x="230" y="360"/>
                  </a:lnTo>
                  <a:lnTo>
                    <a:pt x="239" y="369"/>
                  </a:lnTo>
                  <a:lnTo>
                    <a:pt x="239" y="374"/>
                  </a:lnTo>
                  <a:lnTo>
                    <a:pt x="248" y="376"/>
                  </a:lnTo>
                  <a:lnTo>
                    <a:pt x="253" y="373"/>
                  </a:lnTo>
                  <a:lnTo>
                    <a:pt x="260" y="376"/>
                  </a:lnTo>
                  <a:lnTo>
                    <a:pt x="265" y="373"/>
                  </a:lnTo>
                  <a:lnTo>
                    <a:pt x="268" y="371"/>
                  </a:lnTo>
                  <a:lnTo>
                    <a:pt x="265" y="366"/>
                  </a:lnTo>
                  <a:lnTo>
                    <a:pt x="272" y="362"/>
                  </a:lnTo>
                  <a:lnTo>
                    <a:pt x="284" y="359"/>
                  </a:lnTo>
                  <a:lnTo>
                    <a:pt x="289" y="357"/>
                  </a:lnTo>
                  <a:lnTo>
                    <a:pt x="291" y="350"/>
                  </a:lnTo>
                  <a:lnTo>
                    <a:pt x="282" y="348"/>
                  </a:lnTo>
                  <a:lnTo>
                    <a:pt x="281" y="341"/>
                  </a:lnTo>
                  <a:lnTo>
                    <a:pt x="281" y="322"/>
                  </a:lnTo>
                  <a:lnTo>
                    <a:pt x="301" y="320"/>
                  </a:lnTo>
                  <a:lnTo>
                    <a:pt x="303" y="312"/>
                  </a:lnTo>
                  <a:lnTo>
                    <a:pt x="303" y="308"/>
                  </a:lnTo>
                  <a:lnTo>
                    <a:pt x="314" y="312"/>
                  </a:lnTo>
                  <a:lnTo>
                    <a:pt x="315" y="305"/>
                  </a:lnTo>
                  <a:lnTo>
                    <a:pt x="312" y="294"/>
                  </a:lnTo>
                  <a:lnTo>
                    <a:pt x="319" y="296"/>
                  </a:lnTo>
                  <a:lnTo>
                    <a:pt x="329" y="303"/>
                  </a:lnTo>
                  <a:lnTo>
                    <a:pt x="328" y="308"/>
                  </a:lnTo>
                  <a:lnTo>
                    <a:pt x="326" y="312"/>
                  </a:lnTo>
                  <a:lnTo>
                    <a:pt x="335" y="320"/>
                  </a:lnTo>
                  <a:lnTo>
                    <a:pt x="340" y="333"/>
                  </a:lnTo>
                  <a:lnTo>
                    <a:pt x="348" y="334"/>
                  </a:lnTo>
                  <a:lnTo>
                    <a:pt x="359" y="340"/>
                  </a:lnTo>
                  <a:lnTo>
                    <a:pt x="366" y="336"/>
                  </a:lnTo>
                  <a:lnTo>
                    <a:pt x="373" y="329"/>
                  </a:lnTo>
                  <a:lnTo>
                    <a:pt x="383" y="322"/>
                  </a:lnTo>
                  <a:lnTo>
                    <a:pt x="387" y="324"/>
                  </a:lnTo>
                  <a:lnTo>
                    <a:pt x="392" y="331"/>
                  </a:lnTo>
                  <a:lnTo>
                    <a:pt x="394" y="327"/>
                  </a:lnTo>
                  <a:lnTo>
                    <a:pt x="399" y="340"/>
                  </a:lnTo>
                  <a:lnTo>
                    <a:pt x="397" y="334"/>
                  </a:lnTo>
                  <a:lnTo>
                    <a:pt x="402" y="333"/>
                  </a:lnTo>
                  <a:lnTo>
                    <a:pt x="409" y="333"/>
                  </a:lnTo>
                  <a:lnTo>
                    <a:pt x="437" y="329"/>
                  </a:lnTo>
                  <a:lnTo>
                    <a:pt x="437" y="326"/>
                  </a:lnTo>
                  <a:lnTo>
                    <a:pt x="434" y="319"/>
                  </a:lnTo>
                  <a:lnTo>
                    <a:pt x="434" y="313"/>
                  </a:lnTo>
                  <a:lnTo>
                    <a:pt x="425" y="305"/>
                  </a:lnTo>
                  <a:lnTo>
                    <a:pt x="416" y="291"/>
                  </a:lnTo>
                  <a:lnTo>
                    <a:pt x="408" y="284"/>
                  </a:lnTo>
                  <a:lnTo>
                    <a:pt x="406" y="282"/>
                  </a:lnTo>
                  <a:lnTo>
                    <a:pt x="404" y="282"/>
                  </a:lnTo>
                  <a:lnTo>
                    <a:pt x="413" y="284"/>
                  </a:lnTo>
                  <a:lnTo>
                    <a:pt x="402" y="272"/>
                  </a:lnTo>
                  <a:lnTo>
                    <a:pt x="409" y="263"/>
                  </a:lnTo>
                  <a:lnTo>
                    <a:pt x="390" y="254"/>
                  </a:lnTo>
                  <a:lnTo>
                    <a:pt x="402" y="235"/>
                  </a:lnTo>
                  <a:lnTo>
                    <a:pt x="399" y="232"/>
                  </a:lnTo>
                  <a:lnTo>
                    <a:pt x="416" y="212"/>
                  </a:lnTo>
                  <a:lnTo>
                    <a:pt x="406" y="204"/>
                  </a:lnTo>
                  <a:lnTo>
                    <a:pt x="402" y="190"/>
                  </a:lnTo>
                  <a:lnTo>
                    <a:pt x="389" y="181"/>
                  </a:lnTo>
                  <a:lnTo>
                    <a:pt x="399" y="167"/>
                  </a:lnTo>
                  <a:lnTo>
                    <a:pt x="404" y="164"/>
                  </a:lnTo>
                  <a:lnTo>
                    <a:pt x="394" y="153"/>
                  </a:lnTo>
                  <a:lnTo>
                    <a:pt x="390" y="129"/>
                  </a:lnTo>
                  <a:lnTo>
                    <a:pt x="389" y="127"/>
                  </a:lnTo>
                  <a:lnTo>
                    <a:pt x="389" y="120"/>
                  </a:lnTo>
                  <a:lnTo>
                    <a:pt x="392" y="110"/>
                  </a:lnTo>
                  <a:lnTo>
                    <a:pt x="392" y="92"/>
                  </a:lnTo>
                  <a:lnTo>
                    <a:pt x="387" y="87"/>
                  </a:lnTo>
                  <a:lnTo>
                    <a:pt x="389" y="78"/>
                  </a:lnTo>
                  <a:lnTo>
                    <a:pt x="401" y="58"/>
                  </a:lnTo>
                  <a:lnTo>
                    <a:pt x="397" y="47"/>
                  </a:lnTo>
                  <a:lnTo>
                    <a:pt x="378" y="35"/>
                  </a:lnTo>
                  <a:lnTo>
                    <a:pt x="373" y="26"/>
                  </a:lnTo>
                  <a:lnTo>
                    <a:pt x="371" y="19"/>
                  </a:lnTo>
                  <a:lnTo>
                    <a:pt x="373" y="0"/>
                  </a:lnTo>
                  <a:lnTo>
                    <a:pt x="382" y="0"/>
                  </a:lnTo>
                  <a:lnTo>
                    <a:pt x="396" y="5"/>
                  </a:lnTo>
                  <a:lnTo>
                    <a:pt x="406" y="4"/>
                  </a:lnTo>
                  <a:lnTo>
                    <a:pt x="425" y="7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767" y="1832"/>
              <a:ext cx="1231" cy="795"/>
            </a:xfrm>
            <a:custGeom>
              <a:avLst/>
              <a:gdLst>
                <a:gd name="T0" fmla="*/ 1189 w 1231"/>
                <a:gd name="T1" fmla="*/ 156 h 795"/>
                <a:gd name="T2" fmla="*/ 1178 w 1231"/>
                <a:gd name="T3" fmla="*/ 219 h 795"/>
                <a:gd name="T4" fmla="*/ 1123 w 1231"/>
                <a:gd name="T5" fmla="*/ 259 h 795"/>
                <a:gd name="T6" fmla="*/ 1114 w 1231"/>
                <a:gd name="T7" fmla="*/ 322 h 795"/>
                <a:gd name="T8" fmla="*/ 1133 w 1231"/>
                <a:gd name="T9" fmla="*/ 409 h 795"/>
                <a:gd name="T10" fmla="*/ 1119 w 1231"/>
                <a:gd name="T11" fmla="*/ 479 h 795"/>
                <a:gd name="T12" fmla="*/ 1163 w 1231"/>
                <a:gd name="T13" fmla="*/ 548 h 795"/>
                <a:gd name="T14" fmla="*/ 1161 w 1231"/>
                <a:gd name="T15" fmla="*/ 609 h 795"/>
                <a:gd name="T16" fmla="*/ 1201 w 1231"/>
                <a:gd name="T17" fmla="*/ 623 h 795"/>
                <a:gd name="T18" fmla="*/ 1184 w 1231"/>
                <a:gd name="T19" fmla="*/ 686 h 795"/>
                <a:gd name="T20" fmla="*/ 1161 w 1231"/>
                <a:gd name="T21" fmla="*/ 750 h 795"/>
                <a:gd name="T22" fmla="*/ 1097 w 1231"/>
                <a:gd name="T23" fmla="*/ 748 h 795"/>
                <a:gd name="T24" fmla="*/ 1024 w 1231"/>
                <a:gd name="T25" fmla="*/ 729 h 795"/>
                <a:gd name="T26" fmla="*/ 973 w 1231"/>
                <a:gd name="T27" fmla="*/ 726 h 795"/>
                <a:gd name="T28" fmla="*/ 947 w 1231"/>
                <a:gd name="T29" fmla="*/ 764 h 795"/>
                <a:gd name="T30" fmla="*/ 905 w 1231"/>
                <a:gd name="T31" fmla="*/ 762 h 795"/>
                <a:gd name="T32" fmla="*/ 841 w 1231"/>
                <a:gd name="T33" fmla="*/ 773 h 795"/>
                <a:gd name="T34" fmla="*/ 804 w 1231"/>
                <a:gd name="T35" fmla="*/ 757 h 795"/>
                <a:gd name="T36" fmla="*/ 748 w 1231"/>
                <a:gd name="T37" fmla="*/ 727 h 795"/>
                <a:gd name="T38" fmla="*/ 703 w 1231"/>
                <a:gd name="T39" fmla="*/ 680 h 795"/>
                <a:gd name="T40" fmla="*/ 647 w 1231"/>
                <a:gd name="T41" fmla="*/ 654 h 795"/>
                <a:gd name="T42" fmla="*/ 587 w 1231"/>
                <a:gd name="T43" fmla="*/ 646 h 795"/>
                <a:gd name="T44" fmla="*/ 543 w 1231"/>
                <a:gd name="T45" fmla="*/ 609 h 795"/>
                <a:gd name="T46" fmla="*/ 503 w 1231"/>
                <a:gd name="T47" fmla="*/ 574 h 795"/>
                <a:gd name="T48" fmla="*/ 461 w 1231"/>
                <a:gd name="T49" fmla="*/ 639 h 795"/>
                <a:gd name="T50" fmla="*/ 397 w 1231"/>
                <a:gd name="T51" fmla="*/ 614 h 795"/>
                <a:gd name="T52" fmla="*/ 378 w 1231"/>
                <a:gd name="T53" fmla="*/ 566 h 795"/>
                <a:gd name="T54" fmla="*/ 320 w 1231"/>
                <a:gd name="T55" fmla="*/ 534 h 795"/>
                <a:gd name="T56" fmla="*/ 284 w 1231"/>
                <a:gd name="T57" fmla="*/ 501 h 795"/>
                <a:gd name="T58" fmla="*/ 235 w 1231"/>
                <a:gd name="T59" fmla="*/ 470 h 795"/>
                <a:gd name="T60" fmla="*/ 179 w 1231"/>
                <a:gd name="T61" fmla="*/ 468 h 795"/>
                <a:gd name="T62" fmla="*/ 134 w 1231"/>
                <a:gd name="T63" fmla="*/ 430 h 795"/>
                <a:gd name="T64" fmla="*/ 101 w 1231"/>
                <a:gd name="T65" fmla="*/ 395 h 795"/>
                <a:gd name="T66" fmla="*/ 120 w 1231"/>
                <a:gd name="T67" fmla="*/ 339 h 795"/>
                <a:gd name="T68" fmla="*/ 122 w 1231"/>
                <a:gd name="T69" fmla="*/ 268 h 795"/>
                <a:gd name="T70" fmla="*/ 85 w 1231"/>
                <a:gd name="T71" fmla="*/ 233 h 795"/>
                <a:gd name="T72" fmla="*/ 76 w 1231"/>
                <a:gd name="T73" fmla="*/ 210 h 795"/>
                <a:gd name="T74" fmla="*/ 12 w 1231"/>
                <a:gd name="T75" fmla="*/ 188 h 795"/>
                <a:gd name="T76" fmla="*/ 15 w 1231"/>
                <a:gd name="T77" fmla="*/ 144 h 795"/>
                <a:gd name="T78" fmla="*/ 56 w 1231"/>
                <a:gd name="T79" fmla="*/ 111 h 795"/>
                <a:gd name="T80" fmla="*/ 61 w 1231"/>
                <a:gd name="T81" fmla="*/ 83 h 795"/>
                <a:gd name="T82" fmla="*/ 118 w 1231"/>
                <a:gd name="T83" fmla="*/ 82 h 795"/>
                <a:gd name="T84" fmla="*/ 158 w 1231"/>
                <a:gd name="T85" fmla="*/ 55 h 795"/>
                <a:gd name="T86" fmla="*/ 198 w 1231"/>
                <a:gd name="T87" fmla="*/ 61 h 795"/>
                <a:gd name="T88" fmla="*/ 259 w 1231"/>
                <a:gd name="T89" fmla="*/ 68 h 795"/>
                <a:gd name="T90" fmla="*/ 304 w 1231"/>
                <a:gd name="T91" fmla="*/ 54 h 795"/>
                <a:gd name="T92" fmla="*/ 339 w 1231"/>
                <a:gd name="T93" fmla="*/ 15 h 795"/>
                <a:gd name="T94" fmla="*/ 376 w 1231"/>
                <a:gd name="T95" fmla="*/ 64 h 795"/>
                <a:gd name="T96" fmla="*/ 433 w 1231"/>
                <a:gd name="T97" fmla="*/ 33 h 795"/>
                <a:gd name="T98" fmla="*/ 519 w 1231"/>
                <a:gd name="T99" fmla="*/ 55 h 795"/>
                <a:gd name="T100" fmla="*/ 581 w 1231"/>
                <a:gd name="T101" fmla="*/ 132 h 795"/>
                <a:gd name="T102" fmla="*/ 635 w 1231"/>
                <a:gd name="T103" fmla="*/ 165 h 795"/>
                <a:gd name="T104" fmla="*/ 677 w 1231"/>
                <a:gd name="T105" fmla="*/ 195 h 795"/>
                <a:gd name="T106" fmla="*/ 724 w 1231"/>
                <a:gd name="T107" fmla="*/ 181 h 795"/>
                <a:gd name="T108" fmla="*/ 776 w 1231"/>
                <a:gd name="T109" fmla="*/ 195 h 795"/>
                <a:gd name="T110" fmla="*/ 795 w 1231"/>
                <a:gd name="T111" fmla="*/ 160 h 795"/>
                <a:gd name="T112" fmla="*/ 851 w 1231"/>
                <a:gd name="T113" fmla="*/ 106 h 795"/>
                <a:gd name="T114" fmla="*/ 912 w 1231"/>
                <a:gd name="T115" fmla="*/ 75 h 795"/>
                <a:gd name="T116" fmla="*/ 970 w 1231"/>
                <a:gd name="T117" fmla="*/ 69 h 795"/>
                <a:gd name="T118" fmla="*/ 1034 w 1231"/>
                <a:gd name="T119" fmla="*/ 106 h 795"/>
                <a:gd name="T120" fmla="*/ 1142 w 1231"/>
                <a:gd name="T121" fmla="*/ 88 h 795"/>
                <a:gd name="T122" fmla="*/ 1206 w 1231"/>
                <a:gd name="T123" fmla="*/ 5 h 795"/>
                <a:gd name="T124" fmla="*/ 1215 w 1231"/>
                <a:gd name="T125" fmla="*/ 61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31" h="795">
                  <a:moveTo>
                    <a:pt x="1215" y="61"/>
                  </a:moveTo>
                  <a:lnTo>
                    <a:pt x="1201" y="101"/>
                  </a:lnTo>
                  <a:lnTo>
                    <a:pt x="1196" y="99"/>
                  </a:lnTo>
                  <a:lnTo>
                    <a:pt x="1196" y="116"/>
                  </a:lnTo>
                  <a:lnTo>
                    <a:pt x="1180" y="122"/>
                  </a:lnTo>
                  <a:lnTo>
                    <a:pt x="1180" y="127"/>
                  </a:lnTo>
                  <a:lnTo>
                    <a:pt x="1191" y="151"/>
                  </a:lnTo>
                  <a:lnTo>
                    <a:pt x="1189" y="156"/>
                  </a:lnTo>
                  <a:lnTo>
                    <a:pt x="1175" y="170"/>
                  </a:lnTo>
                  <a:lnTo>
                    <a:pt x="1171" y="174"/>
                  </a:lnTo>
                  <a:lnTo>
                    <a:pt x="1173" y="177"/>
                  </a:lnTo>
                  <a:lnTo>
                    <a:pt x="1184" y="188"/>
                  </a:lnTo>
                  <a:lnTo>
                    <a:pt x="1178" y="195"/>
                  </a:lnTo>
                  <a:lnTo>
                    <a:pt x="1187" y="205"/>
                  </a:lnTo>
                  <a:lnTo>
                    <a:pt x="1178" y="214"/>
                  </a:lnTo>
                  <a:lnTo>
                    <a:pt x="1178" y="219"/>
                  </a:lnTo>
                  <a:lnTo>
                    <a:pt x="1180" y="221"/>
                  </a:lnTo>
                  <a:lnTo>
                    <a:pt x="1178" y="224"/>
                  </a:lnTo>
                  <a:lnTo>
                    <a:pt x="1166" y="224"/>
                  </a:lnTo>
                  <a:lnTo>
                    <a:pt x="1149" y="238"/>
                  </a:lnTo>
                  <a:lnTo>
                    <a:pt x="1145" y="240"/>
                  </a:lnTo>
                  <a:lnTo>
                    <a:pt x="1145" y="252"/>
                  </a:lnTo>
                  <a:lnTo>
                    <a:pt x="1138" y="256"/>
                  </a:lnTo>
                  <a:lnTo>
                    <a:pt x="1123" y="259"/>
                  </a:lnTo>
                  <a:lnTo>
                    <a:pt x="1105" y="257"/>
                  </a:lnTo>
                  <a:lnTo>
                    <a:pt x="1098" y="261"/>
                  </a:lnTo>
                  <a:lnTo>
                    <a:pt x="1104" y="278"/>
                  </a:lnTo>
                  <a:lnTo>
                    <a:pt x="1111" y="284"/>
                  </a:lnTo>
                  <a:lnTo>
                    <a:pt x="1114" y="290"/>
                  </a:lnTo>
                  <a:lnTo>
                    <a:pt x="1118" y="301"/>
                  </a:lnTo>
                  <a:lnTo>
                    <a:pt x="1116" y="320"/>
                  </a:lnTo>
                  <a:lnTo>
                    <a:pt x="1114" y="322"/>
                  </a:lnTo>
                  <a:lnTo>
                    <a:pt x="1121" y="343"/>
                  </a:lnTo>
                  <a:lnTo>
                    <a:pt x="1124" y="357"/>
                  </a:lnTo>
                  <a:lnTo>
                    <a:pt x="1133" y="362"/>
                  </a:lnTo>
                  <a:lnTo>
                    <a:pt x="1133" y="372"/>
                  </a:lnTo>
                  <a:lnTo>
                    <a:pt x="1130" y="378"/>
                  </a:lnTo>
                  <a:lnTo>
                    <a:pt x="1131" y="384"/>
                  </a:lnTo>
                  <a:lnTo>
                    <a:pt x="1128" y="397"/>
                  </a:lnTo>
                  <a:lnTo>
                    <a:pt x="1133" y="409"/>
                  </a:lnTo>
                  <a:lnTo>
                    <a:pt x="1138" y="423"/>
                  </a:lnTo>
                  <a:lnTo>
                    <a:pt x="1131" y="430"/>
                  </a:lnTo>
                  <a:lnTo>
                    <a:pt x="1119" y="433"/>
                  </a:lnTo>
                  <a:lnTo>
                    <a:pt x="1116" y="438"/>
                  </a:lnTo>
                  <a:lnTo>
                    <a:pt x="1116" y="454"/>
                  </a:lnTo>
                  <a:lnTo>
                    <a:pt x="1112" y="472"/>
                  </a:lnTo>
                  <a:lnTo>
                    <a:pt x="1116" y="480"/>
                  </a:lnTo>
                  <a:lnTo>
                    <a:pt x="1119" y="479"/>
                  </a:lnTo>
                  <a:lnTo>
                    <a:pt x="1121" y="480"/>
                  </a:lnTo>
                  <a:lnTo>
                    <a:pt x="1130" y="491"/>
                  </a:lnTo>
                  <a:lnTo>
                    <a:pt x="1131" y="503"/>
                  </a:lnTo>
                  <a:lnTo>
                    <a:pt x="1128" y="508"/>
                  </a:lnTo>
                  <a:lnTo>
                    <a:pt x="1130" y="510"/>
                  </a:lnTo>
                  <a:lnTo>
                    <a:pt x="1137" y="526"/>
                  </a:lnTo>
                  <a:lnTo>
                    <a:pt x="1152" y="546"/>
                  </a:lnTo>
                  <a:lnTo>
                    <a:pt x="1163" y="548"/>
                  </a:lnTo>
                  <a:lnTo>
                    <a:pt x="1161" y="562"/>
                  </a:lnTo>
                  <a:lnTo>
                    <a:pt x="1158" y="567"/>
                  </a:lnTo>
                  <a:lnTo>
                    <a:pt x="1173" y="581"/>
                  </a:lnTo>
                  <a:lnTo>
                    <a:pt x="1168" y="590"/>
                  </a:lnTo>
                  <a:lnTo>
                    <a:pt x="1161" y="593"/>
                  </a:lnTo>
                  <a:lnTo>
                    <a:pt x="1152" y="604"/>
                  </a:lnTo>
                  <a:lnTo>
                    <a:pt x="1154" y="609"/>
                  </a:lnTo>
                  <a:lnTo>
                    <a:pt x="1161" y="609"/>
                  </a:lnTo>
                  <a:lnTo>
                    <a:pt x="1165" y="607"/>
                  </a:lnTo>
                  <a:lnTo>
                    <a:pt x="1166" y="602"/>
                  </a:lnTo>
                  <a:lnTo>
                    <a:pt x="1175" y="602"/>
                  </a:lnTo>
                  <a:lnTo>
                    <a:pt x="1173" y="604"/>
                  </a:lnTo>
                  <a:lnTo>
                    <a:pt x="1175" y="609"/>
                  </a:lnTo>
                  <a:lnTo>
                    <a:pt x="1187" y="606"/>
                  </a:lnTo>
                  <a:lnTo>
                    <a:pt x="1198" y="616"/>
                  </a:lnTo>
                  <a:lnTo>
                    <a:pt x="1201" y="623"/>
                  </a:lnTo>
                  <a:lnTo>
                    <a:pt x="1194" y="635"/>
                  </a:lnTo>
                  <a:lnTo>
                    <a:pt x="1201" y="640"/>
                  </a:lnTo>
                  <a:lnTo>
                    <a:pt x="1196" y="661"/>
                  </a:lnTo>
                  <a:lnTo>
                    <a:pt x="1196" y="668"/>
                  </a:lnTo>
                  <a:lnTo>
                    <a:pt x="1192" y="675"/>
                  </a:lnTo>
                  <a:lnTo>
                    <a:pt x="1182" y="680"/>
                  </a:lnTo>
                  <a:lnTo>
                    <a:pt x="1184" y="684"/>
                  </a:lnTo>
                  <a:lnTo>
                    <a:pt x="1184" y="686"/>
                  </a:lnTo>
                  <a:lnTo>
                    <a:pt x="1180" y="687"/>
                  </a:lnTo>
                  <a:lnTo>
                    <a:pt x="1171" y="689"/>
                  </a:lnTo>
                  <a:lnTo>
                    <a:pt x="1163" y="698"/>
                  </a:lnTo>
                  <a:lnTo>
                    <a:pt x="1159" y="721"/>
                  </a:lnTo>
                  <a:lnTo>
                    <a:pt x="1170" y="731"/>
                  </a:lnTo>
                  <a:lnTo>
                    <a:pt x="1177" y="740"/>
                  </a:lnTo>
                  <a:lnTo>
                    <a:pt x="1170" y="734"/>
                  </a:lnTo>
                  <a:lnTo>
                    <a:pt x="1161" y="750"/>
                  </a:lnTo>
                  <a:lnTo>
                    <a:pt x="1161" y="768"/>
                  </a:lnTo>
                  <a:lnTo>
                    <a:pt x="1163" y="771"/>
                  </a:lnTo>
                  <a:lnTo>
                    <a:pt x="1161" y="771"/>
                  </a:lnTo>
                  <a:lnTo>
                    <a:pt x="1144" y="775"/>
                  </a:lnTo>
                  <a:lnTo>
                    <a:pt x="1119" y="761"/>
                  </a:lnTo>
                  <a:lnTo>
                    <a:pt x="1118" y="761"/>
                  </a:lnTo>
                  <a:lnTo>
                    <a:pt x="1098" y="748"/>
                  </a:lnTo>
                  <a:lnTo>
                    <a:pt x="1097" y="748"/>
                  </a:lnTo>
                  <a:lnTo>
                    <a:pt x="1091" y="747"/>
                  </a:lnTo>
                  <a:lnTo>
                    <a:pt x="1088" y="740"/>
                  </a:lnTo>
                  <a:lnTo>
                    <a:pt x="1060" y="738"/>
                  </a:lnTo>
                  <a:lnTo>
                    <a:pt x="1048" y="731"/>
                  </a:lnTo>
                  <a:lnTo>
                    <a:pt x="1050" y="734"/>
                  </a:lnTo>
                  <a:lnTo>
                    <a:pt x="1043" y="734"/>
                  </a:lnTo>
                  <a:lnTo>
                    <a:pt x="1036" y="741"/>
                  </a:lnTo>
                  <a:lnTo>
                    <a:pt x="1024" y="729"/>
                  </a:lnTo>
                  <a:lnTo>
                    <a:pt x="1013" y="724"/>
                  </a:lnTo>
                  <a:lnTo>
                    <a:pt x="1011" y="722"/>
                  </a:lnTo>
                  <a:lnTo>
                    <a:pt x="1011" y="729"/>
                  </a:lnTo>
                  <a:lnTo>
                    <a:pt x="1008" y="733"/>
                  </a:lnTo>
                  <a:lnTo>
                    <a:pt x="996" y="738"/>
                  </a:lnTo>
                  <a:lnTo>
                    <a:pt x="989" y="733"/>
                  </a:lnTo>
                  <a:lnTo>
                    <a:pt x="982" y="736"/>
                  </a:lnTo>
                  <a:lnTo>
                    <a:pt x="973" y="726"/>
                  </a:lnTo>
                  <a:lnTo>
                    <a:pt x="971" y="724"/>
                  </a:lnTo>
                  <a:lnTo>
                    <a:pt x="964" y="731"/>
                  </a:lnTo>
                  <a:lnTo>
                    <a:pt x="959" y="726"/>
                  </a:lnTo>
                  <a:lnTo>
                    <a:pt x="957" y="724"/>
                  </a:lnTo>
                  <a:lnTo>
                    <a:pt x="950" y="727"/>
                  </a:lnTo>
                  <a:lnTo>
                    <a:pt x="950" y="747"/>
                  </a:lnTo>
                  <a:lnTo>
                    <a:pt x="947" y="754"/>
                  </a:lnTo>
                  <a:lnTo>
                    <a:pt x="947" y="764"/>
                  </a:lnTo>
                  <a:lnTo>
                    <a:pt x="943" y="766"/>
                  </a:lnTo>
                  <a:lnTo>
                    <a:pt x="947" y="773"/>
                  </a:lnTo>
                  <a:lnTo>
                    <a:pt x="942" y="776"/>
                  </a:lnTo>
                  <a:lnTo>
                    <a:pt x="917" y="773"/>
                  </a:lnTo>
                  <a:lnTo>
                    <a:pt x="916" y="775"/>
                  </a:lnTo>
                  <a:lnTo>
                    <a:pt x="910" y="773"/>
                  </a:lnTo>
                  <a:lnTo>
                    <a:pt x="909" y="771"/>
                  </a:lnTo>
                  <a:lnTo>
                    <a:pt x="905" y="762"/>
                  </a:lnTo>
                  <a:lnTo>
                    <a:pt x="900" y="762"/>
                  </a:lnTo>
                  <a:lnTo>
                    <a:pt x="886" y="773"/>
                  </a:lnTo>
                  <a:lnTo>
                    <a:pt x="867" y="776"/>
                  </a:lnTo>
                  <a:lnTo>
                    <a:pt x="869" y="766"/>
                  </a:lnTo>
                  <a:lnTo>
                    <a:pt x="863" y="762"/>
                  </a:lnTo>
                  <a:lnTo>
                    <a:pt x="855" y="768"/>
                  </a:lnTo>
                  <a:lnTo>
                    <a:pt x="842" y="766"/>
                  </a:lnTo>
                  <a:lnTo>
                    <a:pt x="841" y="773"/>
                  </a:lnTo>
                  <a:lnTo>
                    <a:pt x="844" y="778"/>
                  </a:lnTo>
                  <a:lnTo>
                    <a:pt x="841" y="781"/>
                  </a:lnTo>
                  <a:lnTo>
                    <a:pt x="832" y="788"/>
                  </a:lnTo>
                  <a:lnTo>
                    <a:pt x="832" y="795"/>
                  </a:lnTo>
                  <a:lnTo>
                    <a:pt x="822" y="785"/>
                  </a:lnTo>
                  <a:lnTo>
                    <a:pt x="809" y="769"/>
                  </a:lnTo>
                  <a:lnTo>
                    <a:pt x="808" y="764"/>
                  </a:lnTo>
                  <a:lnTo>
                    <a:pt x="804" y="757"/>
                  </a:lnTo>
                  <a:lnTo>
                    <a:pt x="795" y="757"/>
                  </a:lnTo>
                  <a:lnTo>
                    <a:pt x="790" y="754"/>
                  </a:lnTo>
                  <a:lnTo>
                    <a:pt x="788" y="752"/>
                  </a:lnTo>
                  <a:lnTo>
                    <a:pt x="782" y="741"/>
                  </a:lnTo>
                  <a:lnTo>
                    <a:pt x="769" y="740"/>
                  </a:lnTo>
                  <a:lnTo>
                    <a:pt x="759" y="733"/>
                  </a:lnTo>
                  <a:lnTo>
                    <a:pt x="752" y="729"/>
                  </a:lnTo>
                  <a:lnTo>
                    <a:pt x="748" y="727"/>
                  </a:lnTo>
                  <a:lnTo>
                    <a:pt x="743" y="734"/>
                  </a:lnTo>
                  <a:lnTo>
                    <a:pt x="740" y="733"/>
                  </a:lnTo>
                  <a:lnTo>
                    <a:pt x="736" y="731"/>
                  </a:lnTo>
                  <a:lnTo>
                    <a:pt x="728" y="722"/>
                  </a:lnTo>
                  <a:lnTo>
                    <a:pt x="722" y="719"/>
                  </a:lnTo>
                  <a:lnTo>
                    <a:pt x="726" y="707"/>
                  </a:lnTo>
                  <a:lnTo>
                    <a:pt x="714" y="700"/>
                  </a:lnTo>
                  <a:lnTo>
                    <a:pt x="703" y="680"/>
                  </a:lnTo>
                  <a:lnTo>
                    <a:pt x="689" y="675"/>
                  </a:lnTo>
                  <a:lnTo>
                    <a:pt x="687" y="675"/>
                  </a:lnTo>
                  <a:lnTo>
                    <a:pt x="684" y="670"/>
                  </a:lnTo>
                  <a:lnTo>
                    <a:pt x="672" y="670"/>
                  </a:lnTo>
                  <a:lnTo>
                    <a:pt x="665" y="663"/>
                  </a:lnTo>
                  <a:lnTo>
                    <a:pt x="661" y="656"/>
                  </a:lnTo>
                  <a:lnTo>
                    <a:pt x="656" y="661"/>
                  </a:lnTo>
                  <a:lnTo>
                    <a:pt x="647" y="654"/>
                  </a:lnTo>
                  <a:lnTo>
                    <a:pt x="646" y="654"/>
                  </a:lnTo>
                  <a:lnTo>
                    <a:pt x="642" y="651"/>
                  </a:lnTo>
                  <a:lnTo>
                    <a:pt x="627" y="654"/>
                  </a:lnTo>
                  <a:lnTo>
                    <a:pt x="621" y="644"/>
                  </a:lnTo>
                  <a:lnTo>
                    <a:pt x="618" y="637"/>
                  </a:lnTo>
                  <a:lnTo>
                    <a:pt x="607" y="642"/>
                  </a:lnTo>
                  <a:lnTo>
                    <a:pt x="597" y="640"/>
                  </a:lnTo>
                  <a:lnTo>
                    <a:pt x="587" y="646"/>
                  </a:lnTo>
                  <a:lnTo>
                    <a:pt x="583" y="642"/>
                  </a:lnTo>
                  <a:lnTo>
                    <a:pt x="581" y="635"/>
                  </a:lnTo>
                  <a:lnTo>
                    <a:pt x="574" y="620"/>
                  </a:lnTo>
                  <a:lnTo>
                    <a:pt x="573" y="620"/>
                  </a:lnTo>
                  <a:lnTo>
                    <a:pt x="567" y="611"/>
                  </a:lnTo>
                  <a:lnTo>
                    <a:pt x="562" y="607"/>
                  </a:lnTo>
                  <a:lnTo>
                    <a:pt x="546" y="604"/>
                  </a:lnTo>
                  <a:lnTo>
                    <a:pt x="543" y="609"/>
                  </a:lnTo>
                  <a:lnTo>
                    <a:pt x="533" y="600"/>
                  </a:lnTo>
                  <a:lnTo>
                    <a:pt x="520" y="602"/>
                  </a:lnTo>
                  <a:lnTo>
                    <a:pt x="513" y="593"/>
                  </a:lnTo>
                  <a:lnTo>
                    <a:pt x="512" y="592"/>
                  </a:lnTo>
                  <a:lnTo>
                    <a:pt x="513" y="574"/>
                  </a:lnTo>
                  <a:lnTo>
                    <a:pt x="508" y="576"/>
                  </a:lnTo>
                  <a:lnTo>
                    <a:pt x="506" y="573"/>
                  </a:lnTo>
                  <a:lnTo>
                    <a:pt x="503" y="574"/>
                  </a:lnTo>
                  <a:lnTo>
                    <a:pt x="498" y="585"/>
                  </a:lnTo>
                  <a:lnTo>
                    <a:pt x="491" y="586"/>
                  </a:lnTo>
                  <a:lnTo>
                    <a:pt x="480" y="597"/>
                  </a:lnTo>
                  <a:lnTo>
                    <a:pt x="480" y="616"/>
                  </a:lnTo>
                  <a:lnTo>
                    <a:pt x="477" y="620"/>
                  </a:lnTo>
                  <a:lnTo>
                    <a:pt x="465" y="618"/>
                  </a:lnTo>
                  <a:lnTo>
                    <a:pt x="470" y="632"/>
                  </a:lnTo>
                  <a:lnTo>
                    <a:pt x="461" y="639"/>
                  </a:lnTo>
                  <a:lnTo>
                    <a:pt x="444" y="635"/>
                  </a:lnTo>
                  <a:lnTo>
                    <a:pt x="439" y="639"/>
                  </a:lnTo>
                  <a:lnTo>
                    <a:pt x="433" y="637"/>
                  </a:lnTo>
                  <a:lnTo>
                    <a:pt x="423" y="625"/>
                  </a:lnTo>
                  <a:lnTo>
                    <a:pt x="425" y="621"/>
                  </a:lnTo>
                  <a:lnTo>
                    <a:pt x="418" y="623"/>
                  </a:lnTo>
                  <a:lnTo>
                    <a:pt x="405" y="614"/>
                  </a:lnTo>
                  <a:lnTo>
                    <a:pt x="397" y="614"/>
                  </a:lnTo>
                  <a:lnTo>
                    <a:pt x="386" y="606"/>
                  </a:lnTo>
                  <a:lnTo>
                    <a:pt x="385" y="599"/>
                  </a:lnTo>
                  <a:lnTo>
                    <a:pt x="379" y="593"/>
                  </a:lnTo>
                  <a:lnTo>
                    <a:pt x="388" y="580"/>
                  </a:lnTo>
                  <a:lnTo>
                    <a:pt x="393" y="578"/>
                  </a:lnTo>
                  <a:lnTo>
                    <a:pt x="393" y="562"/>
                  </a:lnTo>
                  <a:lnTo>
                    <a:pt x="383" y="571"/>
                  </a:lnTo>
                  <a:lnTo>
                    <a:pt x="378" y="566"/>
                  </a:lnTo>
                  <a:lnTo>
                    <a:pt x="367" y="564"/>
                  </a:lnTo>
                  <a:lnTo>
                    <a:pt x="360" y="550"/>
                  </a:lnTo>
                  <a:lnTo>
                    <a:pt x="357" y="550"/>
                  </a:lnTo>
                  <a:lnTo>
                    <a:pt x="338" y="539"/>
                  </a:lnTo>
                  <a:lnTo>
                    <a:pt x="331" y="545"/>
                  </a:lnTo>
                  <a:lnTo>
                    <a:pt x="322" y="545"/>
                  </a:lnTo>
                  <a:lnTo>
                    <a:pt x="320" y="541"/>
                  </a:lnTo>
                  <a:lnTo>
                    <a:pt x="320" y="534"/>
                  </a:lnTo>
                  <a:lnTo>
                    <a:pt x="325" y="520"/>
                  </a:lnTo>
                  <a:lnTo>
                    <a:pt x="317" y="515"/>
                  </a:lnTo>
                  <a:lnTo>
                    <a:pt x="308" y="513"/>
                  </a:lnTo>
                  <a:lnTo>
                    <a:pt x="306" y="510"/>
                  </a:lnTo>
                  <a:lnTo>
                    <a:pt x="292" y="513"/>
                  </a:lnTo>
                  <a:lnTo>
                    <a:pt x="284" y="508"/>
                  </a:lnTo>
                  <a:lnTo>
                    <a:pt x="285" y="506"/>
                  </a:lnTo>
                  <a:lnTo>
                    <a:pt x="284" y="501"/>
                  </a:lnTo>
                  <a:lnTo>
                    <a:pt x="275" y="499"/>
                  </a:lnTo>
                  <a:lnTo>
                    <a:pt x="270" y="480"/>
                  </a:lnTo>
                  <a:lnTo>
                    <a:pt x="263" y="487"/>
                  </a:lnTo>
                  <a:lnTo>
                    <a:pt x="259" y="485"/>
                  </a:lnTo>
                  <a:lnTo>
                    <a:pt x="257" y="480"/>
                  </a:lnTo>
                  <a:lnTo>
                    <a:pt x="249" y="480"/>
                  </a:lnTo>
                  <a:lnTo>
                    <a:pt x="237" y="472"/>
                  </a:lnTo>
                  <a:lnTo>
                    <a:pt x="235" y="470"/>
                  </a:lnTo>
                  <a:lnTo>
                    <a:pt x="233" y="465"/>
                  </a:lnTo>
                  <a:lnTo>
                    <a:pt x="230" y="466"/>
                  </a:lnTo>
                  <a:lnTo>
                    <a:pt x="226" y="475"/>
                  </a:lnTo>
                  <a:lnTo>
                    <a:pt x="214" y="477"/>
                  </a:lnTo>
                  <a:lnTo>
                    <a:pt x="210" y="468"/>
                  </a:lnTo>
                  <a:lnTo>
                    <a:pt x="212" y="465"/>
                  </a:lnTo>
                  <a:lnTo>
                    <a:pt x="188" y="472"/>
                  </a:lnTo>
                  <a:lnTo>
                    <a:pt x="179" y="468"/>
                  </a:lnTo>
                  <a:lnTo>
                    <a:pt x="172" y="468"/>
                  </a:lnTo>
                  <a:lnTo>
                    <a:pt x="176" y="465"/>
                  </a:lnTo>
                  <a:lnTo>
                    <a:pt x="174" y="459"/>
                  </a:lnTo>
                  <a:lnTo>
                    <a:pt x="165" y="459"/>
                  </a:lnTo>
                  <a:lnTo>
                    <a:pt x="162" y="454"/>
                  </a:lnTo>
                  <a:lnTo>
                    <a:pt x="162" y="452"/>
                  </a:lnTo>
                  <a:lnTo>
                    <a:pt x="148" y="440"/>
                  </a:lnTo>
                  <a:lnTo>
                    <a:pt x="134" y="430"/>
                  </a:lnTo>
                  <a:lnTo>
                    <a:pt x="130" y="428"/>
                  </a:lnTo>
                  <a:lnTo>
                    <a:pt x="123" y="421"/>
                  </a:lnTo>
                  <a:lnTo>
                    <a:pt x="122" y="421"/>
                  </a:lnTo>
                  <a:lnTo>
                    <a:pt x="122" y="419"/>
                  </a:lnTo>
                  <a:lnTo>
                    <a:pt x="118" y="412"/>
                  </a:lnTo>
                  <a:lnTo>
                    <a:pt x="111" y="412"/>
                  </a:lnTo>
                  <a:lnTo>
                    <a:pt x="99" y="402"/>
                  </a:lnTo>
                  <a:lnTo>
                    <a:pt x="101" y="395"/>
                  </a:lnTo>
                  <a:lnTo>
                    <a:pt x="106" y="374"/>
                  </a:lnTo>
                  <a:lnTo>
                    <a:pt x="106" y="365"/>
                  </a:lnTo>
                  <a:lnTo>
                    <a:pt x="101" y="357"/>
                  </a:lnTo>
                  <a:lnTo>
                    <a:pt x="104" y="355"/>
                  </a:lnTo>
                  <a:lnTo>
                    <a:pt x="113" y="355"/>
                  </a:lnTo>
                  <a:lnTo>
                    <a:pt x="120" y="350"/>
                  </a:lnTo>
                  <a:lnTo>
                    <a:pt x="116" y="346"/>
                  </a:lnTo>
                  <a:lnTo>
                    <a:pt x="120" y="339"/>
                  </a:lnTo>
                  <a:lnTo>
                    <a:pt x="123" y="332"/>
                  </a:lnTo>
                  <a:lnTo>
                    <a:pt x="132" y="315"/>
                  </a:lnTo>
                  <a:lnTo>
                    <a:pt x="130" y="315"/>
                  </a:lnTo>
                  <a:lnTo>
                    <a:pt x="118" y="301"/>
                  </a:lnTo>
                  <a:lnTo>
                    <a:pt x="123" y="296"/>
                  </a:lnTo>
                  <a:lnTo>
                    <a:pt x="130" y="292"/>
                  </a:lnTo>
                  <a:lnTo>
                    <a:pt x="134" y="277"/>
                  </a:lnTo>
                  <a:lnTo>
                    <a:pt x="122" y="268"/>
                  </a:lnTo>
                  <a:lnTo>
                    <a:pt x="116" y="264"/>
                  </a:lnTo>
                  <a:lnTo>
                    <a:pt x="109" y="266"/>
                  </a:lnTo>
                  <a:lnTo>
                    <a:pt x="101" y="261"/>
                  </a:lnTo>
                  <a:lnTo>
                    <a:pt x="89" y="250"/>
                  </a:lnTo>
                  <a:lnTo>
                    <a:pt x="83" y="247"/>
                  </a:lnTo>
                  <a:lnTo>
                    <a:pt x="78" y="243"/>
                  </a:lnTo>
                  <a:lnTo>
                    <a:pt x="76" y="240"/>
                  </a:lnTo>
                  <a:lnTo>
                    <a:pt x="85" y="233"/>
                  </a:lnTo>
                  <a:lnTo>
                    <a:pt x="89" y="223"/>
                  </a:lnTo>
                  <a:lnTo>
                    <a:pt x="83" y="216"/>
                  </a:lnTo>
                  <a:lnTo>
                    <a:pt x="80" y="223"/>
                  </a:lnTo>
                  <a:lnTo>
                    <a:pt x="80" y="226"/>
                  </a:lnTo>
                  <a:lnTo>
                    <a:pt x="75" y="228"/>
                  </a:lnTo>
                  <a:lnTo>
                    <a:pt x="71" y="219"/>
                  </a:lnTo>
                  <a:lnTo>
                    <a:pt x="75" y="212"/>
                  </a:lnTo>
                  <a:lnTo>
                    <a:pt x="76" y="210"/>
                  </a:lnTo>
                  <a:lnTo>
                    <a:pt x="64" y="214"/>
                  </a:lnTo>
                  <a:lnTo>
                    <a:pt x="57" y="210"/>
                  </a:lnTo>
                  <a:lnTo>
                    <a:pt x="50" y="212"/>
                  </a:lnTo>
                  <a:lnTo>
                    <a:pt x="43" y="209"/>
                  </a:lnTo>
                  <a:lnTo>
                    <a:pt x="54" y="202"/>
                  </a:lnTo>
                  <a:lnTo>
                    <a:pt x="35" y="195"/>
                  </a:lnTo>
                  <a:lnTo>
                    <a:pt x="29" y="198"/>
                  </a:lnTo>
                  <a:lnTo>
                    <a:pt x="12" y="188"/>
                  </a:lnTo>
                  <a:lnTo>
                    <a:pt x="0" y="169"/>
                  </a:lnTo>
                  <a:lnTo>
                    <a:pt x="10" y="162"/>
                  </a:lnTo>
                  <a:lnTo>
                    <a:pt x="22" y="160"/>
                  </a:lnTo>
                  <a:lnTo>
                    <a:pt x="31" y="163"/>
                  </a:lnTo>
                  <a:lnTo>
                    <a:pt x="33" y="158"/>
                  </a:lnTo>
                  <a:lnTo>
                    <a:pt x="17" y="155"/>
                  </a:lnTo>
                  <a:lnTo>
                    <a:pt x="10" y="151"/>
                  </a:lnTo>
                  <a:lnTo>
                    <a:pt x="15" y="144"/>
                  </a:lnTo>
                  <a:lnTo>
                    <a:pt x="28" y="144"/>
                  </a:lnTo>
                  <a:lnTo>
                    <a:pt x="40" y="142"/>
                  </a:lnTo>
                  <a:lnTo>
                    <a:pt x="42" y="142"/>
                  </a:lnTo>
                  <a:lnTo>
                    <a:pt x="42" y="127"/>
                  </a:lnTo>
                  <a:lnTo>
                    <a:pt x="36" y="113"/>
                  </a:lnTo>
                  <a:lnTo>
                    <a:pt x="45" y="109"/>
                  </a:lnTo>
                  <a:lnTo>
                    <a:pt x="49" y="111"/>
                  </a:lnTo>
                  <a:lnTo>
                    <a:pt x="56" y="111"/>
                  </a:lnTo>
                  <a:lnTo>
                    <a:pt x="45" y="102"/>
                  </a:lnTo>
                  <a:lnTo>
                    <a:pt x="31" y="101"/>
                  </a:lnTo>
                  <a:lnTo>
                    <a:pt x="38" y="90"/>
                  </a:lnTo>
                  <a:lnTo>
                    <a:pt x="45" y="85"/>
                  </a:lnTo>
                  <a:lnTo>
                    <a:pt x="49" y="88"/>
                  </a:lnTo>
                  <a:lnTo>
                    <a:pt x="57" y="95"/>
                  </a:lnTo>
                  <a:lnTo>
                    <a:pt x="61" y="94"/>
                  </a:lnTo>
                  <a:lnTo>
                    <a:pt x="61" y="83"/>
                  </a:lnTo>
                  <a:lnTo>
                    <a:pt x="62" y="83"/>
                  </a:lnTo>
                  <a:lnTo>
                    <a:pt x="64" y="83"/>
                  </a:lnTo>
                  <a:lnTo>
                    <a:pt x="64" y="85"/>
                  </a:lnTo>
                  <a:lnTo>
                    <a:pt x="75" y="102"/>
                  </a:lnTo>
                  <a:lnTo>
                    <a:pt x="92" y="97"/>
                  </a:lnTo>
                  <a:lnTo>
                    <a:pt x="97" y="92"/>
                  </a:lnTo>
                  <a:lnTo>
                    <a:pt x="106" y="80"/>
                  </a:lnTo>
                  <a:lnTo>
                    <a:pt x="118" y="82"/>
                  </a:lnTo>
                  <a:lnTo>
                    <a:pt x="127" y="73"/>
                  </a:lnTo>
                  <a:lnTo>
                    <a:pt x="134" y="78"/>
                  </a:lnTo>
                  <a:lnTo>
                    <a:pt x="134" y="69"/>
                  </a:lnTo>
                  <a:lnTo>
                    <a:pt x="134" y="54"/>
                  </a:lnTo>
                  <a:lnTo>
                    <a:pt x="136" y="54"/>
                  </a:lnTo>
                  <a:lnTo>
                    <a:pt x="148" y="48"/>
                  </a:lnTo>
                  <a:lnTo>
                    <a:pt x="155" y="50"/>
                  </a:lnTo>
                  <a:lnTo>
                    <a:pt x="158" y="55"/>
                  </a:lnTo>
                  <a:lnTo>
                    <a:pt x="165" y="52"/>
                  </a:lnTo>
                  <a:lnTo>
                    <a:pt x="163" y="50"/>
                  </a:lnTo>
                  <a:lnTo>
                    <a:pt x="174" y="36"/>
                  </a:lnTo>
                  <a:lnTo>
                    <a:pt x="176" y="38"/>
                  </a:lnTo>
                  <a:lnTo>
                    <a:pt x="183" y="41"/>
                  </a:lnTo>
                  <a:lnTo>
                    <a:pt x="186" y="59"/>
                  </a:lnTo>
                  <a:lnTo>
                    <a:pt x="193" y="59"/>
                  </a:lnTo>
                  <a:lnTo>
                    <a:pt x="198" y="61"/>
                  </a:lnTo>
                  <a:lnTo>
                    <a:pt x="198" y="54"/>
                  </a:lnTo>
                  <a:lnTo>
                    <a:pt x="212" y="55"/>
                  </a:lnTo>
                  <a:lnTo>
                    <a:pt x="223" y="55"/>
                  </a:lnTo>
                  <a:lnTo>
                    <a:pt x="231" y="61"/>
                  </a:lnTo>
                  <a:lnTo>
                    <a:pt x="240" y="54"/>
                  </a:lnTo>
                  <a:lnTo>
                    <a:pt x="240" y="55"/>
                  </a:lnTo>
                  <a:lnTo>
                    <a:pt x="257" y="68"/>
                  </a:lnTo>
                  <a:lnTo>
                    <a:pt x="259" y="68"/>
                  </a:lnTo>
                  <a:lnTo>
                    <a:pt x="268" y="73"/>
                  </a:lnTo>
                  <a:lnTo>
                    <a:pt x="275" y="64"/>
                  </a:lnTo>
                  <a:lnTo>
                    <a:pt x="284" y="55"/>
                  </a:lnTo>
                  <a:lnTo>
                    <a:pt x="284" y="57"/>
                  </a:lnTo>
                  <a:lnTo>
                    <a:pt x="296" y="57"/>
                  </a:lnTo>
                  <a:lnTo>
                    <a:pt x="301" y="64"/>
                  </a:lnTo>
                  <a:lnTo>
                    <a:pt x="301" y="59"/>
                  </a:lnTo>
                  <a:lnTo>
                    <a:pt x="304" y="54"/>
                  </a:lnTo>
                  <a:lnTo>
                    <a:pt x="313" y="50"/>
                  </a:lnTo>
                  <a:lnTo>
                    <a:pt x="317" y="38"/>
                  </a:lnTo>
                  <a:lnTo>
                    <a:pt x="313" y="38"/>
                  </a:lnTo>
                  <a:lnTo>
                    <a:pt x="313" y="29"/>
                  </a:lnTo>
                  <a:lnTo>
                    <a:pt x="318" y="26"/>
                  </a:lnTo>
                  <a:lnTo>
                    <a:pt x="327" y="21"/>
                  </a:lnTo>
                  <a:lnTo>
                    <a:pt x="336" y="22"/>
                  </a:lnTo>
                  <a:lnTo>
                    <a:pt x="339" y="15"/>
                  </a:lnTo>
                  <a:lnTo>
                    <a:pt x="346" y="14"/>
                  </a:lnTo>
                  <a:lnTo>
                    <a:pt x="353" y="21"/>
                  </a:lnTo>
                  <a:lnTo>
                    <a:pt x="365" y="22"/>
                  </a:lnTo>
                  <a:lnTo>
                    <a:pt x="362" y="29"/>
                  </a:lnTo>
                  <a:lnTo>
                    <a:pt x="371" y="33"/>
                  </a:lnTo>
                  <a:lnTo>
                    <a:pt x="364" y="50"/>
                  </a:lnTo>
                  <a:lnTo>
                    <a:pt x="365" y="57"/>
                  </a:lnTo>
                  <a:lnTo>
                    <a:pt x="376" y="64"/>
                  </a:lnTo>
                  <a:lnTo>
                    <a:pt x="378" y="64"/>
                  </a:lnTo>
                  <a:lnTo>
                    <a:pt x="393" y="69"/>
                  </a:lnTo>
                  <a:lnTo>
                    <a:pt x="393" y="64"/>
                  </a:lnTo>
                  <a:lnTo>
                    <a:pt x="404" y="59"/>
                  </a:lnTo>
                  <a:lnTo>
                    <a:pt x="404" y="50"/>
                  </a:lnTo>
                  <a:lnTo>
                    <a:pt x="418" y="50"/>
                  </a:lnTo>
                  <a:lnTo>
                    <a:pt x="433" y="52"/>
                  </a:lnTo>
                  <a:lnTo>
                    <a:pt x="433" y="33"/>
                  </a:lnTo>
                  <a:lnTo>
                    <a:pt x="458" y="31"/>
                  </a:lnTo>
                  <a:lnTo>
                    <a:pt x="458" y="29"/>
                  </a:lnTo>
                  <a:lnTo>
                    <a:pt x="458" y="22"/>
                  </a:lnTo>
                  <a:lnTo>
                    <a:pt x="461" y="24"/>
                  </a:lnTo>
                  <a:lnTo>
                    <a:pt x="477" y="36"/>
                  </a:lnTo>
                  <a:lnTo>
                    <a:pt x="496" y="40"/>
                  </a:lnTo>
                  <a:lnTo>
                    <a:pt x="519" y="41"/>
                  </a:lnTo>
                  <a:lnTo>
                    <a:pt x="519" y="55"/>
                  </a:lnTo>
                  <a:lnTo>
                    <a:pt x="524" y="55"/>
                  </a:lnTo>
                  <a:lnTo>
                    <a:pt x="533" y="57"/>
                  </a:lnTo>
                  <a:lnTo>
                    <a:pt x="531" y="71"/>
                  </a:lnTo>
                  <a:lnTo>
                    <a:pt x="531" y="99"/>
                  </a:lnTo>
                  <a:lnTo>
                    <a:pt x="569" y="101"/>
                  </a:lnTo>
                  <a:lnTo>
                    <a:pt x="574" y="101"/>
                  </a:lnTo>
                  <a:lnTo>
                    <a:pt x="581" y="130"/>
                  </a:lnTo>
                  <a:lnTo>
                    <a:pt x="581" y="132"/>
                  </a:lnTo>
                  <a:lnTo>
                    <a:pt x="585" y="136"/>
                  </a:lnTo>
                  <a:lnTo>
                    <a:pt x="590" y="134"/>
                  </a:lnTo>
                  <a:lnTo>
                    <a:pt x="604" y="139"/>
                  </a:lnTo>
                  <a:lnTo>
                    <a:pt x="613" y="137"/>
                  </a:lnTo>
                  <a:lnTo>
                    <a:pt x="621" y="146"/>
                  </a:lnTo>
                  <a:lnTo>
                    <a:pt x="625" y="158"/>
                  </a:lnTo>
                  <a:lnTo>
                    <a:pt x="634" y="167"/>
                  </a:lnTo>
                  <a:lnTo>
                    <a:pt x="635" y="165"/>
                  </a:lnTo>
                  <a:lnTo>
                    <a:pt x="637" y="167"/>
                  </a:lnTo>
                  <a:lnTo>
                    <a:pt x="640" y="160"/>
                  </a:lnTo>
                  <a:lnTo>
                    <a:pt x="651" y="170"/>
                  </a:lnTo>
                  <a:lnTo>
                    <a:pt x="653" y="169"/>
                  </a:lnTo>
                  <a:lnTo>
                    <a:pt x="654" y="170"/>
                  </a:lnTo>
                  <a:lnTo>
                    <a:pt x="663" y="172"/>
                  </a:lnTo>
                  <a:lnTo>
                    <a:pt x="675" y="193"/>
                  </a:lnTo>
                  <a:lnTo>
                    <a:pt x="677" y="195"/>
                  </a:lnTo>
                  <a:lnTo>
                    <a:pt x="689" y="195"/>
                  </a:lnTo>
                  <a:lnTo>
                    <a:pt x="701" y="189"/>
                  </a:lnTo>
                  <a:lnTo>
                    <a:pt x="703" y="189"/>
                  </a:lnTo>
                  <a:lnTo>
                    <a:pt x="707" y="195"/>
                  </a:lnTo>
                  <a:lnTo>
                    <a:pt x="717" y="188"/>
                  </a:lnTo>
                  <a:lnTo>
                    <a:pt x="719" y="183"/>
                  </a:lnTo>
                  <a:lnTo>
                    <a:pt x="717" y="177"/>
                  </a:lnTo>
                  <a:lnTo>
                    <a:pt x="724" y="181"/>
                  </a:lnTo>
                  <a:lnTo>
                    <a:pt x="721" y="186"/>
                  </a:lnTo>
                  <a:lnTo>
                    <a:pt x="722" y="195"/>
                  </a:lnTo>
                  <a:lnTo>
                    <a:pt x="740" y="191"/>
                  </a:lnTo>
                  <a:lnTo>
                    <a:pt x="741" y="189"/>
                  </a:lnTo>
                  <a:lnTo>
                    <a:pt x="750" y="184"/>
                  </a:lnTo>
                  <a:lnTo>
                    <a:pt x="759" y="188"/>
                  </a:lnTo>
                  <a:lnTo>
                    <a:pt x="769" y="195"/>
                  </a:lnTo>
                  <a:lnTo>
                    <a:pt x="776" y="195"/>
                  </a:lnTo>
                  <a:lnTo>
                    <a:pt x="790" y="200"/>
                  </a:lnTo>
                  <a:lnTo>
                    <a:pt x="790" y="189"/>
                  </a:lnTo>
                  <a:lnTo>
                    <a:pt x="782" y="177"/>
                  </a:lnTo>
                  <a:lnTo>
                    <a:pt x="775" y="174"/>
                  </a:lnTo>
                  <a:lnTo>
                    <a:pt x="778" y="172"/>
                  </a:lnTo>
                  <a:lnTo>
                    <a:pt x="778" y="163"/>
                  </a:lnTo>
                  <a:lnTo>
                    <a:pt x="790" y="163"/>
                  </a:lnTo>
                  <a:lnTo>
                    <a:pt x="795" y="160"/>
                  </a:lnTo>
                  <a:lnTo>
                    <a:pt x="813" y="153"/>
                  </a:lnTo>
                  <a:lnTo>
                    <a:pt x="801" y="144"/>
                  </a:lnTo>
                  <a:lnTo>
                    <a:pt x="797" y="137"/>
                  </a:lnTo>
                  <a:lnTo>
                    <a:pt x="809" y="123"/>
                  </a:lnTo>
                  <a:lnTo>
                    <a:pt x="829" y="123"/>
                  </a:lnTo>
                  <a:lnTo>
                    <a:pt x="842" y="108"/>
                  </a:lnTo>
                  <a:lnTo>
                    <a:pt x="848" y="104"/>
                  </a:lnTo>
                  <a:lnTo>
                    <a:pt x="851" y="106"/>
                  </a:lnTo>
                  <a:lnTo>
                    <a:pt x="858" y="102"/>
                  </a:lnTo>
                  <a:lnTo>
                    <a:pt x="869" y="94"/>
                  </a:lnTo>
                  <a:lnTo>
                    <a:pt x="891" y="90"/>
                  </a:lnTo>
                  <a:lnTo>
                    <a:pt x="895" y="85"/>
                  </a:lnTo>
                  <a:lnTo>
                    <a:pt x="898" y="85"/>
                  </a:lnTo>
                  <a:lnTo>
                    <a:pt x="900" y="83"/>
                  </a:lnTo>
                  <a:lnTo>
                    <a:pt x="909" y="80"/>
                  </a:lnTo>
                  <a:lnTo>
                    <a:pt x="912" y="75"/>
                  </a:lnTo>
                  <a:lnTo>
                    <a:pt x="914" y="68"/>
                  </a:lnTo>
                  <a:lnTo>
                    <a:pt x="916" y="47"/>
                  </a:lnTo>
                  <a:lnTo>
                    <a:pt x="926" y="43"/>
                  </a:lnTo>
                  <a:lnTo>
                    <a:pt x="931" y="45"/>
                  </a:lnTo>
                  <a:lnTo>
                    <a:pt x="936" y="45"/>
                  </a:lnTo>
                  <a:lnTo>
                    <a:pt x="949" y="54"/>
                  </a:lnTo>
                  <a:lnTo>
                    <a:pt x="950" y="64"/>
                  </a:lnTo>
                  <a:lnTo>
                    <a:pt x="970" y="69"/>
                  </a:lnTo>
                  <a:lnTo>
                    <a:pt x="973" y="71"/>
                  </a:lnTo>
                  <a:lnTo>
                    <a:pt x="989" y="80"/>
                  </a:lnTo>
                  <a:lnTo>
                    <a:pt x="997" y="76"/>
                  </a:lnTo>
                  <a:lnTo>
                    <a:pt x="1008" y="78"/>
                  </a:lnTo>
                  <a:lnTo>
                    <a:pt x="1015" y="87"/>
                  </a:lnTo>
                  <a:lnTo>
                    <a:pt x="1024" y="90"/>
                  </a:lnTo>
                  <a:lnTo>
                    <a:pt x="1024" y="99"/>
                  </a:lnTo>
                  <a:lnTo>
                    <a:pt x="1034" y="106"/>
                  </a:lnTo>
                  <a:lnTo>
                    <a:pt x="1034" y="108"/>
                  </a:lnTo>
                  <a:lnTo>
                    <a:pt x="1039" y="116"/>
                  </a:lnTo>
                  <a:lnTo>
                    <a:pt x="1053" y="118"/>
                  </a:lnTo>
                  <a:lnTo>
                    <a:pt x="1088" y="136"/>
                  </a:lnTo>
                  <a:lnTo>
                    <a:pt x="1097" y="137"/>
                  </a:lnTo>
                  <a:lnTo>
                    <a:pt x="1109" y="129"/>
                  </a:lnTo>
                  <a:lnTo>
                    <a:pt x="1131" y="90"/>
                  </a:lnTo>
                  <a:lnTo>
                    <a:pt x="1142" y="88"/>
                  </a:lnTo>
                  <a:lnTo>
                    <a:pt x="1163" y="75"/>
                  </a:lnTo>
                  <a:lnTo>
                    <a:pt x="1161" y="69"/>
                  </a:lnTo>
                  <a:lnTo>
                    <a:pt x="1175" y="52"/>
                  </a:lnTo>
                  <a:lnTo>
                    <a:pt x="1178" y="33"/>
                  </a:lnTo>
                  <a:lnTo>
                    <a:pt x="1187" y="19"/>
                  </a:lnTo>
                  <a:lnTo>
                    <a:pt x="1198" y="19"/>
                  </a:lnTo>
                  <a:lnTo>
                    <a:pt x="1205" y="12"/>
                  </a:lnTo>
                  <a:lnTo>
                    <a:pt x="1206" y="5"/>
                  </a:lnTo>
                  <a:lnTo>
                    <a:pt x="1208" y="5"/>
                  </a:lnTo>
                  <a:lnTo>
                    <a:pt x="1218" y="0"/>
                  </a:lnTo>
                  <a:lnTo>
                    <a:pt x="1229" y="12"/>
                  </a:lnTo>
                  <a:lnTo>
                    <a:pt x="1231" y="38"/>
                  </a:lnTo>
                  <a:lnTo>
                    <a:pt x="1227" y="43"/>
                  </a:lnTo>
                  <a:lnTo>
                    <a:pt x="1218" y="48"/>
                  </a:lnTo>
                  <a:lnTo>
                    <a:pt x="1215" y="54"/>
                  </a:lnTo>
                  <a:lnTo>
                    <a:pt x="1215" y="61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5167" y="2695"/>
              <a:ext cx="1088" cy="867"/>
            </a:xfrm>
            <a:custGeom>
              <a:avLst/>
              <a:gdLst>
                <a:gd name="T0" fmla="*/ 741 w 1088"/>
                <a:gd name="T1" fmla="*/ 46 h 867"/>
                <a:gd name="T2" fmla="*/ 825 w 1088"/>
                <a:gd name="T3" fmla="*/ 30 h 867"/>
                <a:gd name="T4" fmla="*/ 882 w 1088"/>
                <a:gd name="T5" fmla="*/ 30 h 867"/>
                <a:gd name="T6" fmla="*/ 966 w 1088"/>
                <a:gd name="T7" fmla="*/ 61 h 867"/>
                <a:gd name="T8" fmla="*/ 999 w 1088"/>
                <a:gd name="T9" fmla="*/ 94 h 867"/>
                <a:gd name="T10" fmla="*/ 1048 w 1088"/>
                <a:gd name="T11" fmla="*/ 136 h 867"/>
                <a:gd name="T12" fmla="*/ 1088 w 1088"/>
                <a:gd name="T13" fmla="*/ 221 h 867"/>
                <a:gd name="T14" fmla="*/ 992 w 1088"/>
                <a:gd name="T15" fmla="*/ 293 h 867"/>
                <a:gd name="T16" fmla="*/ 907 w 1088"/>
                <a:gd name="T17" fmla="*/ 319 h 867"/>
                <a:gd name="T18" fmla="*/ 863 w 1088"/>
                <a:gd name="T19" fmla="*/ 373 h 867"/>
                <a:gd name="T20" fmla="*/ 849 w 1088"/>
                <a:gd name="T21" fmla="*/ 446 h 867"/>
                <a:gd name="T22" fmla="*/ 840 w 1088"/>
                <a:gd name="T23" fmla="*/ 535 h 867"/>
                <a:gd name="T24" fmla="*/ 820 w 1088"/>
                <a:gd name="T25" fmla="*/ 601 h 867"/>
                <a:gd name="T26" fmla="*/ 764 w 1088"/>
                <a:gd name="T27" fmla="*/ 652 h 867"/>
                <a:gd name="T28" fmla="*/ 696 w 1088"/>
                <a:gd name="T29" fmla="*/ 653 h 867"/>
                <a:gd name="T30" fmla="*/ 658 w 1088"/>
                <a:gd name="T31" fmla="*/ 704 h 867"/>
                <a:gd name="T32" fmla="*/ 645 w 1088"/>
                <a:gd name="T33" fmla="*/ 756 h 867"/>
                <a:gd name="T34" fmla="*/ 555 w 1088"/>
                <a:gd name="T35" fmla="*/ 779 h 867"/>
                <a:gd name="T36" fmla="*/ 520 w 1088"/>
                <a:gd name="T37" fmla="*/ 827 h 867"/>
                <a:gd name="T38" fmla="*/ 457 w 1088"/>
                <a:gd name="T39" fmla="*/ 867 h 867"/>
                <a:gd name="T40" fmla="*/ 416 w 1088"/>
                <a:gd name="T41" fmla="*/ 817 h 867"/>
                <a:gd name="T42" fmla="*/ 355 w 1088"/>
                <a:gd name="T43" fmla="*/ 768 h 867"/>
                <a:gd name="T44" fmla="*/ 320 w 1088"/>
                <a:gd name="T45" fmla="*/ 723 h 867"/>
                <a:gd name="T46" fmla="*/ 236 w 1088"/>
                <a:gd name="T47" fmla="*/ 714 h 867"/>
                <a:gd name="T48" fmla="*/ 198 w 1088"/>
                <a:gd name="T49" fmla="*/ 697 h 867"/>
                <a:gd name="T50" fmla="*/ 172 w 1088"/>
                <a:gd name="T51" fmla="*/ 660 h 867"/>
                <a:gd name="T52" fmla="*/ 128 w 1088"/>
                <a:gd name="T53" fmla="*/ 638 h 867"/>
                <a:gd name="T54" fmla="*/ 88 w 1088"/>
                <a:gd name="T55" fmla="*/ 629 h 867"/>
                <a:gd name="T56" fmla="*/ 90 w 1088"/>
                <a:gd name="T57" fmla="*/ 580 h 867"/>
                <a:gd name="T58" fmla="*/ 27 w 1088"/>
                <a:gd name="T59" fmla="*/ 582 h 867"/>
                <a:gd name="T60" fmla="*/ 1 w 1088"/>
                <a:gd name="T61" fmla="*/ 559 h 867"/>
                <a:gd name="T62" fmla="*/ 31 w 1088"/>
                <a:gd name="T63" fmla="*/ 509 h 867"/>
                <a:gd name="T64" fmla="*/ 62 w 1088"/>
                <a:gd name="T65" fmla="*/ 502 h 867"/>
                <a:gd name="T66" fmla="*/ 59 w 1088"/>
                <a:gd name="T67" fmla="*/ 455 h 867"/>
                <a:gd name="T68" fmla="*/ 41 w 1088"/>
                <a:gd name="T69" fmla="*/ 429 h 867"/>
                <a:gd name="T70" fmla="*/ 34 w 1088"/>
                <a:gd name="T71" fmla="*/ 382 h 867"/>
                <a:gd name="T72" fmla="*/ 45 w 1088"/>
                <a:gd name="T73" fmla="*/ 326 h 867"/>
                <a:gd name="T74" fmla="*/ 78 w 1088"/>
                <a:gd name="T75" fmla="*/ 300 h 867"/>
                <a:gd name="T76" fmla="*/ 125 w 1088"/>
                <a:gd name="T77" fmla="*/ 293 h 867"/>
                <a:gd name="T78" fmla="*/ 156 w 1088"/>
                <a:gd name="T79" fmla="*/ 288 h 867"/>
                <a:gd name="T80" fmla="*/ 207 w 1088"/>
                <a:gd name="T81" fmla="*/ 242 h 867"/>
                <a:gd name="T82" fmla="*/ 191 w 1088"/>
                <a:gd name="T83" fmla="*/ 195 h 867"/>
                <a:gd name="T84" fmla="*/ 222 w 1088"/>
                <a:gd name="T85" fmla="*/ 154 h 867"/>
                <a:gd name="T86" fmla="*/ 226 w 1088"/>
                <a:gd name="T87" fmla="*/ 195 h 867"/>
                <a:gd name="T88" fmla="*/ 273 w 1088"/>
                <a:gd name="T89" fmla="*/ 202 h 867"/>
                <a:gd name="T90" fmla="*/ 308 w 1088"/>
                <a:gd name="T91" fmla="*/ 228 h 867"/>
                <a:gd name="T92" fmla="*/ 349 w 1088"/>
                <a:gd name="T93" fmla="*/ 169 h 867"/>
                <a:gd name="T94" fmla="*/ 388 w 1088"/>
                <a:gd name="T95" fmla="*/ 166 h 867"/>
                <a:gd name="T96" fmla="*/ 416 w 1088"/>
                <a:gd name="T97" fmla="*/ 174 h 867"/>
                <a:gd name="T98" fmla="*/ 442 w 1088"/>
                <a:gd name="T99" fmla="*/ 164 h 867"/>
                <a:gd name="T100" fmla="*/ 433 w 1088"/>
                <a:gd name="T101" fmla="*/ 122 h 867"/>
                <a:gd name="T102" fmla="*/ 475 w 1088"/>
                <a:gd name="T103" fmla="*/ 96 h 867"/>
                <a:gd name="T104" fmla="*/ 506 w 1088"/>
                <a:gd name="T105" fmla="*/ 120 h 867"/>
                <a:gd name="T106" fmla="*/ 550 w 1088"/>
                <a:gd name="T107" fmla="*/ 126 h 867"/>
                <a:gd name="T108" fmla="*/ 560 w 1088"/>
                <a:gd name="T109" fmla="*/ 101 h 867"/>
                <a:gd name="T110" fmla="*/ 591 w 1088"/>
                <a:gd name="T111" fmla="*/ 46 h 867"/>
                <a:gd name="T112" fmla="*/ 633 w 1088"/>
                <a:gd name="T113" fmla="*/ 26 h 867"/>
                <a:gd name="T114" fmla="*/ 663 w 1088"/>
                <a:gd name="T115" fmla="*/ 26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88" h="867">
                  <a:moveTo>
                    <a:pt x="712" y="0"/>
                  </a:moveTo>
                  <a:lnTo>
                    <a:pt x="719" y="2"/>
                  </a:lnTo>
                  <a:lnTo>
                    <a:pt x="724" y="2"/>
                  </a:lnTo>
                  <a:lnTo>
                    <a:pt x="741" y="23"/>
                  </a:lnTo>
                  <a:lnTo>
                    <a:pt x="739" y="33"/>
                  </a:lnTo>
                  <a:lnTo>
                    <a:pt x="741" y="46"/>
                  </a:lnTo>
                  <a:lnTo>
                    <a:pt x="755" y="46"/>
                  </a:lnTo>
                  <a:lnTo>
                    <a:pt x="773" y="35"/>
                  </a:lnTo>
                  <a:lnTo>
                    <a:pt x="792" y="33"/>
                  </a:lnTo>
                  <a:lnTo>
                    <a:pt x="804" y="30"/>
                  </a:lnTo>
                  <a:lnTo>
                    <a:pt x="811" y="30"/>
                  </a:lnTo>
                  <a:lnTo>
                    <a:pt x="825" y="30"/>
                  </a:lnTo>
                  <a:lnTo>
                    <a:pt x="849" y="25"/>
                  </a:lnTo>
                  <a:lnTo>
                    <a:pt x="853" y="30"/>
                  </a:lnTo>
                  <a:lnTo>
                    <a:pt x="858" y="39"/>
                  </a:lnTo>
                  <a:lnTo>
                    <a:pt x="877" y="33"/>
                  </a:lnTo>
                  <a:lnTo>
                    <a:pt x="880" y="30"/>
                  </a:lnTo>
                  <a:lnTo>
                    <a:pt x="882" y="30"/>
                  </a:lnTo>
                  <a:lnTo>
                    <a:pt x="903" y="60"/>
                  </a:lnTo>
                  <a:lnTo>
                    <a:pt x="914" y="65"/>
                  </a:lnTo>
                  <a:lnTo>
                    <a:pt x="926" y="61"/>
                  </a:lnTo>
                  <a:lnTo>
                    <a:pt x="954" y="73"/>
                  </a:lnTo>
                  <a:lnTo>
                    <a:pt x="961" y="70"/>
                  </a:lnTo>
                  <a:lnTo>
                    <a:pt x="966" y="61"/>
                  </a:lnTo>
                  <a:lnTo>
                    <a:pt x="974" y="61"/>
                  </a:lnTo>
                  <a:lnTo>
                    <a:pt x="987" y="63"/>
                  </a:lnTo>
                  <a:lnTo>
                    <a:pt x="994" y="65"/>
                  </a:lnTo>
                  <a:lnTo>
                    <a:pt x="997" y="72"/>
                  </a:lnTo>
                  <a:lnTo>
                    <a:pt x="995" y="77"/>
                  </a:lnTo>
                  <a:lnTo>
                    <a:pt x="999" y="94"/>
                  </a:lnTo>
                  <a:lnTo>
                    <a:pt x="1008" y="107"/>
                  </a:lnTo>
                  <a:lnTo>
                    <a:pt x="1018" y="113"/>
                  </a:lnTo>
                  <a:lnTo>
                    <a:pt x="1028" y="122"/>
                  </a:lnTo>
                  <a:lnTo>
                    <a:pt x="1034" y="120"/>
                  </a:lnTo>
                  <a:lnTo>
                    <a:pt x="1041" y="127"/>
                  </a:lnTo>
                  <a:lnTo>
                    <a:pt x="1048" y="136"/>
                  </a:lnTo>
                  <a:lnTo>
                    <a:pt x="1053" y="152"/>
                  </a:lnTo>
                  <a:lnTo>
                    <a:pt x="1048" y="173"/>
                  </a:lnTo>
                  <a:lnTo>
                    <a:pt x="1055" y="173"/>
                  </a:lnTo>
                  <a:lnTo>
                    <a:pt x="1077" y="183"/>
                  </a:lnTo>
                  <a:lnTo>
                    <a:pt x="1082" y="192"/>
                  </a:lnTo>
                  <a:lnTo>
                    <a:pt x="1088" y="221"/>
                  </a:lnTo>
                  <a:lnTo>
                    <a:pt x="1075" y="244"/>
                  </a:lnTo>
                  <a:lnTo>
                    <a:pt x="1056" y="267"/>
                  </a:lnTo>
                  <a:lnTo>
                    <a:pt x="1048" y="274"/>
                  </a:lnTo>
                  <a:lnTo>
                    <a:pt x="1016" y="282"/>
                  </a:lnTo>
                  <a:lnTo>
                    <a:pt x="1009" y="288"/>
                  </a:lnTo>
                  <a:lnTo>
                    <a:pt x="992" y="293"/>
                  </a:lnTo>
                  <a:lnTo>
                    <a:pt x="994" y="298"/>
                  </a:lnTo>
                  <a:lnTo>
                    <a:pt x="974" y="302"/>
                  </a:lnTo>
                  <a:lnTo>
                    <a:pt x="952" y="310"/>
                  </a:lnTo>
                  <a:lnTo>
                    <a:pt x="948" y="312"/>
                  </a:lnTo>
                  <a:lnTo>
                    <a:pt x="912" y="314"/>
                  </a:lnTo>
                  <a:lnTo>
                    <a:pt x="907" y="319"/>
                  </a:lnTo>
                  <a:lnTo>
                    <a:pt x="894" y="322"/>
                  </a:lnTo>
                  <a:lnTo>
                    <a:pt x="896" y="329"/>
                  </a:lnTo>
                  <a:lnTo>
                    <a:pt x="894" y="345"/>
                  </a:lnTo>
                  <a:lnTo>
                    <a:pt x="877" y="356"/>
                  </a:lnTo>
                  <a:lnTo>
                    <a:pt x="877" y="359"/>
                  </a:lnTo>
                  <a:lnTo>
                    <a:pt x="863" y="373"/>
                  </a:lnTo>
                  <a:lnTo>
                    <a:pt x="861" y="394"/>
                  </a:lnTo>
                  <a:lnTo>
                    <a:pt x="872" y="396"/>
                  </a:lnTo>
                  <a:lnTo>
                    <a:pt x="868" y="406"/>
                  </a:lnTo>
                  <a:lnTo>
                    <a:pt x="867" y="411"/>
                  </a:lnTo>
                  <a:lnTo>
                    <a:pt x="865" y="427"/>
                  </a:lnTo>
                  <a:lnTo>
                    <a:pt x="849" y="446"/>
                  </a:lnTo>
                  <a:lnTo>
                    <a:pt x="849" y="472"/>
                  </a:lnTo>
                  <a:lnTo>
                    <a:pt x="854" y="481"/>
                  </a:lnTo>
                  <a:lnTo>
                    <a:pt x="839" y="491"/>
                  </a:lnTo>
                  <a:lnTo>
                    <a:pt x="839" y="504"/>
                  </a:lnTo>
                  <a:lnTo>
                    <a:pt x="830" y="514"/>
                  </a:lnTo>
                  <a:lnTo>
                    <a:pt x="840" y="535"/>
                  </a:lnTo>
                  <a:lnTo>
                    <a:pt x="835" y="535"/>
                  </a:lnTo>
                  <a:lnTo>
                    <a:pt x="832" y="542"/>
                  </a:lnTo>
                  <a:lnTo>
                    <a:pt x="835" y="570"/>
                  </a:lnTo>
                  <a:lnTo>
                    <a:pt x="830" y="578"/>
                  </a:lnTo>
                  <a:lnTo>
                    <a:pt x="828" y="584"/>
                  </a:lnTo>
                  <a:lnTo>
                    <a:pt x="820" y="601"/>
                  </a:lnTo>
                  <a:lnTo>
                    <a:pt x="816" y="599"/>
                  </a:lnTo>
                  <a:lnTo>
                    <a:pt x="809" y="618"/>
                  </a:lnTo>
                  <a:lnTo>
                    <a:pt x="807" y="627"/>
                  </a:lnTo>
                  <a:lnTo>
                    <a:pt x="797" y="638"/>
                  </a:lnTo>
                  <a:lnTo>
                    <a:pt x="769" y="652"/>
                  </a:lnTo>
                  <a:lnTo>
                    <a:pt x="764" y="652"/>
                  </a:lnTo>
                  <a:lnTo>
                    <a:pt x="759" y="658"/>
                  </a:lnTo>
                  <a:lnTo>
                    <a:pt x="750" y="657"/>
                  </a:lnTo>
                  <a:lnTo>
                    <a:pt x="745" y="658"/>
                  </a:lnTo>
                  <a:lnTo>
                    <a:pt x="733" y="650"/>
                  </a:lnTo>
                  <a:lnTo>
                    <a:pt x="719" y="657"/>
                  </a:lnTo>
                  <a:lnTo>
                    <a:pt x="696" y="653"/>
                  </a:lnTo>
                  <a:lnTo>
                    <a:pt x="684" y="655"/>
                  </a:lnTo>
                  <a:lnTo>
                    <a:pt x="675" y="658"/>
                  </a:lnTo>
                  <a:lnTo>
                    <a:pt x="672" y="665"/>
                  </a:lnTo>
                  <a:lnTo>
                    <a:pt x="666" y="688"/>
                  </a:lnTo>
                  <a:lnTo>
                    <a:pt x="665" y="697"/>
                  </a:lnTo>
                  <a:lnTo>
                    <a:pt x="658" y="704"/>
                  </a:lnTo>
                  <a:lnTo>
                    <a:pt x="656" y="714"/>
                  </a:lnTo>
                  <a:lnTo>
                    <a:pt x="654" y="723"/>
                  </a:lnTo>
                  <a:lnTo>
                    <a:pt x="656" y="730"/>
                  </a:lnTo>
                  <a:lnTo>
                    <a:pt x="654" y="737"/>
                  </a:lnTo>
                  <a:lnTo>
                    <a:pt x="651" y="747"/>
                  </a:lnTo>
                  <a:lnTo>
                    <a:pt x="645" y="756"/>
                  </a:lnTo>
                  <a:lnTo>
                    <a:pt x="640" y="775"/>
                  </a:lnTo>
                  <a:lnTo>
                    <a:pt x="628" y="782"/>
                  </a:lnTo>
                  <a:lnTo>
                    <a:pt x="614" y="777"/>
                  </a:lnTo>
                  <a:lnTo>
                    <a:pt x="607" y="777"/>
                  </a:lnTo>
                  <a:lnTo>
                    <a:pt x="585" y="775"/>
                  </a:lnTo>
                  <a:lnTo>
                    <a:pt x="555" y="779"/>
                  </a:lnTo>
                  <a:lnTo>
                    <a:pt x="555" y="789"/>
                  </a:lnTo>
                  <a:lnTo>
                    <a:pt x="551" y="793"/>
                  </a:lnTo>
                  <a:lnTo>
                    <a:pt x="532" y="808"/>
                  </a:lnTo>
                  <a:lnTo>
                    <a:pt x="524" y="822"/>
                  </a:lnTo>
                  <a:lnTo>
                    <a:pt x="518" y="826"/>
                  </a:lnTo>
                  <a:lnTo>
                    <a:pt x="520" y="827"/>
                  </a:lnTo>
                  <a:lnTo>
                    <a:pt x="517" y="834"/>
                  </a:lnTo>
                  <a:lnTo>
                    <a:pt x="501" y="843"/>
                  </a:lnTo>
                  <a:lnTo>
                    <a:pt x="491" y="857"/>
                  </a:lnTo>
                  <a:lnTo>
                    <a:pt x="487" y="860"/>
                  </a:lnTo>
                  <a:lnTo>
                    <a:pt x="477" y="857"/>
                  </a:lnTo>
                  <a:lnTo>
                    <a:pt x="457" y="867"/>
                  </a:lnTo>
                  <a:lnTo>
                    <a:pt x="440" y="867"/>
                  </a:lnTo>
                  <a:lnTo>
                    <a:pt x="431" y="848"/>
                  </a:lnTo>
                  <a:lnTo>
                    <a:pt x="433" y="838"/>
                  </a:lnTo>
                  <a:lnTo>
                    <a:pt x="421" y="834"/>
                  </a:lnTo>
                  <a:lnTo>
                    <a:pt x="423" y="831"/>
                  </a:lnTo>
                  <a:lnTo>
                    <a:pt x="416" y="817"/>
                  </a:lnTo>
                  <a:lnTo>
                    <a:pt x="403" y="794"/>
                  </a:lnTo>
                  <a:lnTo>
                    <a:pt x="388" y="794"/>
                  </a:lnTo>
                  <a:lnTo>
                    <a:pt x="372" y="779"/>
                  </a:lnTo>
                  <a:lnTo>
                    <a:pt x="360" y="787"/>
                  </a:lnTo>
                  <a:lnTo>
                    <a:pt x="353" y="779"/>
                  </a:lnTo>
                  <a:lnTo>
                    <a:pt x="355" y="768"/>
                  </a:lnTo>
                  <a:lnTo>
                    <a:pt x="363" y="752"/>
                  </a:lnTo>
                  <a:lnTo>
                    <a:pt x="360" y="747"/>
                  </a:lnTo>
                  <a:lnTo>
                    <a:pt x="341" y="735"/>
                  </a:lnTo>
                  <a:lnTo>
                    <a:pt x="327" y="740"/>
                  </a:lnTo>
                  <a:lnTo>
                    <a:pt x="322" y="725"/>
                  </a:lnTo>
                  <a:lnTo>
                    <a:pt x="320" y="723"/>
                  </a:lnTo>
                  <a:lnTo>
                    <a:pt x="318" y="730"/>
                  </a:lnTo>
                  <a:lnTo>
                    <a:pt x="304" y="735"/>
                  </a:lnTo>
                  <a:lnTo>
                    <a:pt x="297" y="726"/>
                  </a:lnTo>
                  <a:lnTo>
                    <a:pt x="292" y="726"/>
                  </a:lnTo>
                  <a:lnTo>
                    <a:pt x="266" y="742"/>
                  </a:lnTo>
                  <a:lnTo>
                    <a:pt x="236" y="714"/>
                  </a:lnTo>
                  <a:lnTo>
                    <a:pt x="235" y="704"/>
                  </a:lnTo>
                  <a:lnTo>
                    <a:pt x="229" y="702"/>
                  </a:lnTo>
                  <a:lnTo>
                    <a:pt x="207" y="709"/>
                  </a:lnTo>
                  <a:lnTo>
                    <a:pt x="200" y="705"/>
                  </a:lnTo>
                  <a:lnTo>
                    <a:pt x="196" y="702"/>
                  </a:lnTo>
                  <a:lnTo>
                    <a:pt x="198" y="697"/>
                  </a:lnTo>
                  <a:lnTo>
                    <a:pt x="202" y="681"/>
                  </a:lnTo>
                  <a:lnTo>
                    <a:pt x="207" y="672"/>
                  </a:lnTo>
                  <a:lnTo>
                    <a:pt x="195" y="669"/>
                  </a:lnTo>
                  <a:lnTo>
                    <a:pt x="191" y="662"/>
                  </a:lnTo>
                  <a:lnTo>
                    <a:pt x="184" y="658"/>
                  </a:lnTo>
                  <a:lnTo>
                    <a:pt x="172" y="660"/>
                  </a:lnTo>
                  <a:lnTo>
                    <a:pt x="165" y="662"/>
                  </a:lnTo>
                  <a:lnTo>
                    <a:pt x="163" y="655"/>
                  </a:lnTo>
                  <a:lnTo>
                    <a:pt x="148" y="653"/>
                  </a:lnTo>
                  <a:lnTo>
                    <a:pt x="141" y="658"/>
                  </a:lnTo>
                  <a:lnTo>
                    <a:pt x="134" y="645"/>
                  </a:lnTo>
                  <a:lnTo>
                    <a:pt x="128" y="638"/>
                  </a:lnTo>
                  <a:lnTo>
                    <a:pt x="123" y="634"/>
                  </a:lnTo>
                  <a:lnTo>
                    <a:pt x="114" y="638"/>
                  </a:lnTo>
                  <a:lnTo>
                    <a:pt x="114" y="627"/>
                  </a:lnTo>
                  <a:lnTo>
                    <a:pt x="102" y="625"/>
                  </a:lnTo>
                  <a:lnTo>
                    <a:pt x="92" y="634"/>
                  </a:lnTo>
                  <a:lnTo>
                    <a:pt x="88" y="629"/>
                  </a:lnTo>
                  <a:lnTo>
                    <a:pt x="88" y="625"/>
                  </a:lnTo>
                  <a:lnTo>
                    <a:pt x="95" y="610"/>
                  </a:lnTo>
                  <a:lnTo>
                    <a:pt x="99" y="606"/>
                  </a:lnTo>
                  <a:lnTo>
                    <a:pt x="99" y="592"/>
                  </a:lnTo>
                  <a:lnTo>
                    <a:pt x="97" y="582"/>
                  </a:lnTo>
                  <a:lnTo>
                    <a:pt x="90" y="580"/>
                  </a:lnTo>
                  <a:lnTo>
                    <a:pt x="85" y="561"/>
                  </a:lnTo>
                  <a:lnTo>
                    <a:pt x="85" y="557"/>
                  </a:lnTo>
                  <a:lnTo>
                    <a:pt x="73" y="559"/>
                  </a:lnTo>
                  <a:lnTo>
                    <a:pt x="50" y="570"/>
                  </a:lnTo>
                  <a:lnTo>
                    <a:pt x="33" y="575"/>
                  </a:lnTo>
                  <a:lnTo>
                    <a:pt x="27" y="582"/>
                  </a:lnTo>
                  <a:lnTo>
                    <a:pt x="22" y="577"/>
                  </a:lnTo>
                  <a:lnTo>
                    <a:pt x="10" y="580"/>
                  </a:lnTo>
                  <a:lnTo>
                    <a:pt x="0" y="577"/>
                  </a:lnTo>
                  <a:lnTo>
                    <a:pt x="5" y="568"/>
                  </a:lnTo>
                  <a:lnTo>
                    <a:pt x="5" y="564"/>
                  </a:lnTo>
                  <a:lnTo>
                    <a:pt x="1" y="559"/>
                  </a:lnTo>
                  <a:lnTo>
                    <a:pt x="1" y="544"/>
                  </a:lnTo>
                  <a:lnTo>
                    <a:pt x="19" y="547"/>
                  </a:lnTo>
                  <a:lnTo>
                    <a:pt x="26" y="544"/>
                  </a:lnTo>
                  <a:lnTo>
                    <a:pt x="26" y="533"/>
                  </a:lnTo>
                  <a:lnTo>
                    <a:pt x="31" y="509"/>
                  </a:lnTo>
                  <a:lnTo>
                    <a:pt x="31" y="509"/>
                  </a:lnTo>
                  <a:lnTo>
                    <a:pt x="31" y="509"/>
                  </a:lnTo>
                  <a:lnTo>
                    <a:pt x="31" y="505"/>
                  </a:lnTo>
                  <a:lnTo>
                    <a:pt x="36" y="502"/>
                  </a:lnTo>
                  <a:lnTo>
                    <a:pt x="50" y="505"/>
                  </a:lnTo>
                  <a:lnTo>
                    <a:pt x="50" y="502"/>
                  </a:lnTo>
                  <a:lnTo>
                    <a:pt x="62" y="502"/>
                  </a:lnTo>
                  <a:lnTo>
                    <a:pt x="64" y="500"/>
                  </a:lnTo>
                  <a:lnTo>
                    <a:pt x="71" y="474"/>
                  </a:lnTo>
                  <a:lnTo>
                    <a:pt x="74" y="469"/>
                  </a:lnTo>
                  <a:lnTo>
                    <a:pt x="74" y="462"/>
                  </a:lnTo>
                  <a:lnTo>
                    <a:pt x="74" y="443"/>
                  </a:lnTo>
                  <a:lnTo>
                    <a:pt x="59" y="455"/>
                  </a:lnTo>
                  <a:lnTo>
                    <a:pt x="54" y="453"/>
                  </a:lnTo>
                  <a:lnTo>
                    <a:pt x="40" y="451"/>
                  </a:lnTo>
                  <a:lnTo>
                    <a:pt x="36" y="456"/>
                  </a:lnTo>
                  <a:lnTo>
                    <a:pt x="33" y="453"/>
                  </a:lnTo>
                  <a:lnTo>
                    <a:pt x="47" y="434"/>
                  </a:lnTo>
                  <a:lnTo>
                    <a:pt x="41" y="429"/>
                  </a:lnTo>
                  <a:lnTo>
                    <a:pt x="36" y="420"/>
                  </a:lnTo>
                  <a:lnTo>
                    <a:pt x="36" y="415"/>
                  </a:lnTo>
                  <a:lnTo>
                    <a:pt x="26" y="404"/>
                  </a:lnTo>
                  <a:lnTo>
                    <a:pt x="24" y="401"/>
                  </a:lnTo>
                  <a:lnTo>
                    <a:pt x="33" y="387"/>
                  </a:lnTo>
                  <a:lnTo>
                    <a:pt x="34" y="382"/>
                  </a:lnTo>
                  <a:lnTo>
                    <a:pt x="33" y="376"/>
                  </a:lnTo>
                  <a:lnTo>
                    <a:pt x="19" y="364"/>
                  </a:lnTo>
                  <a:lnTo>
                    <a:pt x="20" y="359"/>
                  </a:lnTo>
                  <a:lnTo>
                    <a:pt x="38" y="345"/>
                  </a:lnTo>
                  <a:lnTo>
                    <a:pt x="40" y="333"/>
                  </a:lnTo>
                  <a:lnTo>
                    <a:pt x="45" y="326"/>
                  </a:lnTo>
                  <a:lnTo>
                    <a:pt x="60" y="331"/>
                  </a:lnTo>
                  <a:lnTo>
                    <a:pt x="64" y="308"/>
                  </a:lnTo>
                  <a:lnTo>
                    <a:pt x="73" y="307"/>
                  </a:lnTo>
                  <a:lnTo>
                    <a:pt x="73" y="298"/>
                  </a:lnTo>
                  <a:lnTo>
                    <a:pt x="74" y="300"/>
                  </a:lnTo>
                  <a:lnTo>
                    <a:pt x="78" y="300"/>
                  </a:lnTo>
                  <a:lnTo>
                    <a:pt x="87" y="308"/>
                  </a:lnTo>
                  <a:lnTo>
                    <a:pt x="90" y="307"/>
                  </a:lnTo>
                  <a:lnTo>
                    <a:pt x="101" y="298"/>
                  </a:lnTo>
                  <a:lnTo>
                    <a:pt x="116" y="300"/>
                  </a:lnTo>
                  <a:lnTo>
                    <a:pt x="121" y="296"/>
                  </a:lnTo>
                  <a:lnTo>
                    <a:pt x="125" y="293"/>
                  </a:lnTo>
                  <a:lnTo>
                    <a:pt x="127" y="295"/>
                  </a:lnTo>
                  <a:lnTo>
                    <a:pt x="139" y="303"/>
                  </a:lnTo>
                  <a:lnTo>
                    <a:pt x="154" y="295"/>
                  </a:lnTo>
                  <a:lnTo>
                    <a:pt x="154" y="295"/>
                  </a:lnTo>
                  <a:lnTo>
                    <a:pt x="154" y="291"/>
                  </a:lnTo>
                  <a:lnTo>
                    <a:pt x="156" y="288"/>
                  </a:lnTo>
                  <a:lnTo>
                    <a:pt x="161" y="281"/>
                  </a:lnTo>
                  <a:lnTo>
                    <a:pt x="172" y="274"/>
                  </a:lnTo>
                  <a:lnTo>
                    <a:pt x="175" y="258"/>
                  </a:lnTo>
                  <a:lnTo>
                    <a:pt x="186" y="256"/>
                  </a:lnTo>
                  <a:lnTo>
                    <a:pt x="195" y="246"/>
                  </a:lnTo>
                  <a:lnTo>
                    <a:pt x="207" y="242"/>
                  </a:lnTo>
                  <a:lnTo>
                    <a:pt x="210" y="242"/>
                  </a:lnTo>
                  <a:lnTo>
                    <a:pt x="207" y="225"/>
                  </a:lnTo>
                  <a:lnTo>
                    <a:pt x="198" y="221"/>
                  </a:lnTo>
                  <a:lnTo>
                    <a:pt x="193" y="201"/>
                  </a:lnTo>
                  <a:lnTo>
                    <a:pt x="193" y="199"/>
                  </a:lnTo>
                  <a:lnTo>
                    <a:pt x="191" y="195"/>
                  </a:lnTo>
                  <a:lnTo>
                    <a:pt x="191" y="195"/>
                  </a:lnTo>
                  <a:lnTo>
                    <a:pt x="191" y="192"/>
                  </a:lnTo>
                  <a:lnTo>
                    <a:pt x="198" y="181"/>
                  </a:lnTo>
                  <a:lnTo>
                    <a:pt x="208" y="169"/>
                  </a:lnTo>
                  <a:lnTo>
                    <a:pt x="219" y="159"/>
                  </a:lnTo>
                  <a:lnTo>
                    <a:pt x="222" y="154"/>
                  </a:lnTo>
                  <a:lnTo>
                    <a:pt x="224" y="155"/>
                  </a:lnTo>
                  <a:lnTo>
                    <a:pt x="233" y="166"/>
                  </a:lnTo>
                  <a:lnTo>
                    <a:pt x="228" y="183"/>
                  </a:lnTo>
                  <a:lnTo>
                    <a:pt x="228" y="183"/>
                  </a:lnTo>
                  <a:lnTo>
                    <a:pt x="226" y="188"/>
                  </a:lnTo>
                  <a:lnTo>
                    <a:pt x="226" y="195"/>
                  </a:lnTo>
                  <a:lnTo>
                    <a:pt x="238" y="195"/>
                  </a:lnTo>
                  <a:lnTo>
                    <a:pt x="245" y="188"/>
                  </a:lnTo>
                  <a:lnTo>
                    <a:pt x="261" y="199"/>
                  </a:lnTo>
                  <a:lnTo>
                    <a:pt x="268" y="197"/>
                  </a:lnTo>
                  <a:lnTo>
                    <a:pt x="271" y="204"/>
                  </a:lnTo>
                  <a:lnTo>
                    <a:pt x="273" y="202"/>
                  </a:lnTo>
                  <a:lnTo>
                    <a:pt x="271" y="197"/>
                  </a:lnTo>
                  <a:lnTo>
                    <a:pt x="280" y="197"/>
                  </a:lnTo>
                  <a:lnTo>
                    <a:pt x="294" y="202"/>
                  </a:lnTo>
                  <a:lnTo>
                    <a:pt x="301" y="209"/>
                  </a:lnTo>
                  <a:lnTo>
                    <a:pt x="306" y="227"/>
                  </a:lnTo>
                  <a:lnTo>
                    <a:pt x="308" y="228"/>
                  </a:lnTo>
                  <a:lnTo>
                    <a:pt x="327" y="209"/>
                  </a:lnTo>
                  <a:lnTo>
                    <a:pt x="343" y="192"/>
                  </a:lnTo>
                  <a:lnTo>
                    <a:pt x="341" y="181"/>
                  </a:lnTo>
                  <a:lnTo>
                    <a:pt x="337" y="180"/>
                  </a:lnTo>
                  <a:lnTo>
                    <a:pt x="334" y="171"/>
                  </a:lnTo>
                  <a:lnTo>
                    <a:pt x="349" y="169"/>
                  </a:lnTo>
                  <a:lnTo>
                    <a:pt x="349" y="174"/>
                  </a:lnTo>
                  <a:lnTo>
                    <a:pt x="353" y="176"/>
                  </a:lnTo>
                  <a:lnTo>
                    <a:pt x="358" y="169"/>
                  </a:lnTo>
                  <a:lnTo>
                    <a:pt x="367" y="166"/>
                  </a:lnTo>
                  <a:lnTo>
                    <a:pt x="370" y="169"/>
                  </a:lnTo>
                  <a:lnTo>
                    <a:pt x="388" y="166"/>
                  </a:lnTo>
                  <a:lnTo>
                    <a:pt x="390" y="166"/>
                  </a:lnTo>
                  <a:lnTo>
                    <a:pt x="393" y="166"/>
                  </a:lnTo>
                  <a:lnTo>
                    <a:pt x="400" y="164"/>
                  </a:lnTo>
                  <a:lnTo>
                    <a:pt x="403" y="166"/>
                  </a:lnTo>
                  <a:lnTo>
                    <a:pt x="405" y="167"/>
                  </a:lnTo>
                  <a:lnTo>
                    <a:pt x="416" y="174"/>
                  </a:lnTo>
                  <a:lnTo>
                    <a:pt x="423" y="173"/>
                  </a:lnTo>
                  <a:lnTo>
                    <a:pt x="423" y="176"/>
                  </a:lnTo>
                  <a:lnTo>
                    <a:pt x="430" y="178"/>
                  </a:lnTo>
                  <a:lnTo>
                    <a:pt x="440" y="173"/>
                  </a:lnTo>
                  <a:lnTo>
                    <a:pt x="440" y="167"/>
                  </a:lnTo>
                  <a:lnTo>
                    <a:pt x="442" y="164"/>
                  </a:lnTo>
                  <a:lnTo>
                    <a:pt x="454" y="155"/>
                  </a:lnTo>
                  <a:lnTo>
                    <a:pt x="450" y="148"/>
                  </a:lnTo>
                  <a:lnTo>
                    <a:pt x="445" y="136"/>
                  </a:lnTo>
                  <a:lnTo>
                    <a:pt x="444" y="134"/>
                  </a:lnTo>
                  <a:lnTo>
                    <a:pt x="433" y="122"/>
                  </a:lnTo>
                  <a:lnTo>
                    <a:pt x="433" y="122"/>
                  </a:lnTo>
                  <a:lnTo>
                    <a:pt x="440" y="112"/>
                  </a:lnTo>
                  <a:lnTo>
                    <a:pt x="454" y="110"/>
                  </a:lnTo>
                  <a:lnTo>
                    <a:pt x="466" y="124"/>
                  </a:lnTo>
                  <a:lnTo>
                    <a:pt x="473" y="120"/>
                  </a:lnTo>
                  <a:lnTo>
                    <a:pt x="473" y="105"/>
                  </a:lnTo>
                  <a:lnTo>
                    <a:pt x="475" y="96"/>
                  </a:lnTo>
                  <a:lnTo>
                    <a:pt x="480" y="94"/>
                  </a:lnTo>
                  <a:lnTo>
                    <a:pt x="485" y="100"/>
                  </a:lnTo>
                  <a:lnTo>
                    <a:pt x="491" y="94"/>
                  </a:lnTo>
                  <a:lnTo>
                    <a:pt x="492" y="96"/>
                  </a:lnTo>
                  <a:lnTo>
                    <a:pt x="501" y="107"/>
                  </a:lnTo>
                  <a:lnTo>
                    <a:pt x="506" y="120"/>
                  </a:lnTo>
                  <a:lnTo>
                    <a:pt x="506" y="120"/>
                  </a:lnTo>
                  <a:lnTo>
                    <a:pt x="513" y="127"/>
                  </a:lnTo>
                  <a:lnTo>
                    <a:pt x="517" y="126"/>
                  </a:lnTo>
                  <a:lnTo>
                    <a:pt x="524" y="131"/>
                  </a:lnTo>
                  <a:lnTo>
                    <a:pt x="544" y="124"/>
                  </a:lnTo>
                  <a:lnTo>
                    <a:pt x="550" y="126"/>
                  </a:lnTo>
                  <a:lnTo>
                    <a:pt x="558" y="127"/>
                  </a:lnTo>
                  <a:lnTo>
                    <a:pt x="562" y="124"/>
                  </a:lnTo>
                  <a:lnTo>
                    <a:pt x="560" y="119"/>
                  </a:lnTo>
                  <a:lnTo>
                    <a:pt x="560" y="113"/>
                  </a:lnTo>
                  <a:lnTo>
                    <a:pt x="565" y="105"/>
                  </a:lnTo>
                  <a:lnTo>
                    <a:pt x="560" y="101"/>
                  </a:lnTo>
                  <a:lnTo>
                    <a:pt x="572" y="96"/>
                  </a:lnTo>
                  <a:lnTo>
                    <a:pt x="579" y="86"/>
                  </a:lnTo>
                  <a:lnTo>
                    <a:pt x="569" y="63"/>
                  </a:lnTo>
                  <a:lnTo>
                    <a:pt x="578" y="63"/>
                  </a:lnTo>
                  <a:lnTo>
                    <a:pt x="586" y="60"/>
                  </a:lnTo>
                  <a:lnTo>
                    <a:pt x="591" y="46"/>
                  </a:lnTo>
                  <a:lnTo>
                    <a:pt x="597" y="49"/>
                  </a:lnTo>
                  <a:lnTo>
                    <a:pt x="612" y="44"/>
                  </a:lnTo>
                  <a:lnTo>
                    <a:pt x="616" y="26"/>
                  </a:lnTo>
                  <a:lnTo>
                    <a:pt x="618" y="19"/>
                  </a:lnTo>
                  <a:lnTo>
                    <a:pt x="621" y="23"/>
                  </a:lnTo>
                  <a:lnTo>
                    <a:pt x="633" y="26"/>
                  </a:lnTo>
                  <a:lnTo>
                    <a:pt x="632" y="30"/>
                  </a:lnTo>
                  <a:lnTo>
                    <a:pt x="642" y="35"/>
                  </a:lnTo>
                  <a:lnTo>
                    <a:pt x="645" y="32"/>
                  </a:lnTo>
                  <a:lnTo>
                    <a:pt x="652" y="39"/>
                  </a:lnTo>
                  <a:lnTo>
                    <a:pt x="663" y="35"/>
                  </a:lnTo>
                  <a:lnTo>
                    <a:pt x="663" y="26"/>
                  </a:lnTo>
                  <a:lnTo>
                    <a:pt x="673" y="16"/>
                  </a:lnTo>
                  <a:lnTo>
                    <a:pt x="677" y="2"/>
                  </a:lnTo>
                  <a:lnTo>
                    <a:pt x="712" y="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3335" y="2234"/>
              <a:ext cx="1271" cy="1175"/>
            </a:xfrm>
            <a:custGeom>
              <a:avLst/>
              <a:gdLst>
                <a:gd name="T0" fmla="*/ 597 w 1271"/>
                <a:gd name="T1" fmla="*/ 57 h 1175"/>
                <a:gd name="T2" fmla="*/ 662 w 1271"/>
                <a:gd name="T3" fmla="*/ 64 h 1175"/>
                <a:gd name="T4" fmla="*/ 716 w 1271"/>
                <a:gd name="T5" fmla="*/ 99 h 1175"/>
                <a:gd name="T6" fmla="*/ 754 w 1271"/>
                <a:gd name="T7" fmla="*/ 143 h 1175"/>
                <a:gd name="T8" fmla="*/ 820 w 1271"/>
                <a:gd name="T9" fmla="*/ 178 h 1175"/>
                <a:gd name="T10" fmla="*/ 871 w 1271"/>
                <a:gd name="T11" fmla="*/ 237 h 1175"/>
                <a:gd name="T12" fmla="*/ 935 w 1271"/>
                <a:gd name="T13" fmla="*/ 172 h 1175"/>
                <a:gd name="T14" fmla="*/ 994 w 1271"/>
                <a:gd name="T15" fmla="*/ 205 h 1175"/>
                <a:gd name="T16" fmla="*/ 1053 w 1271"/>
                <a:gd name="T17" fmla="*/ 242 h 1175"/>
                <a:gd name="T18" fmla="*/ 1119 w 1271"/>
                <a:gd name="T19" fmla="*/ 273 h 1175"/>
                <a:gd name="T20" fmla="*/ 1180 w 1271"/>
                <a:gd name="T21" fmla="*/ 325 h 1175"/>
                <a:gd name="T22" fmla="*/ 1241 w 1271"/>
                <a:gd name="T23" fmla="*/ 367 h 1175"/>
                <a:gd name="T24" fmla="*/ 1264 w 1271"/>
                <a:gd name="T25" fmla="*/ 472 h 1175"/>
                <a:gd name="T26" fmla="*/ 1224 w 1271"/>
                <a:gd name="T27" fmla="*/ 491 h 1175"/>
                <a:gd name="T28" fmla="*/ 1236 w 1271"/>
                <a:gd name="T29" fmla="*/ 545 h 1175"/>
                <a:gd name="T30" fmla="*/ 1165 w 1271"/>
                <a:gd name="T31" fmla="*/ 545 h 1175"/>
                <a:gd name="T32" fmla="*/ 1146 w 1271"/>
                <a:gd name="T33" fmla="*/ 571 h 1175"/>
                <a:gd name="T34" fmla="*/ 1109 w 1271"/>
                <a:gd name="T35" fmla="*/ 615 h 1175"/>
                <a:gd name="T36" fmla="*/ 1118 w 1271"/>
                <a:gd name="T37" fmla="*/ 681 h 1175"/>
                <a:gd name="T38" fmla="*/ 1147 w 1271"/>
                <a:gd name="T39" fmla="*/ 710 h 1175"/>
                <a:gd name="T40" fmla="*/ 1154 w 1271"/>
                <a:gd name="T41" fmla="*/ 782 h 1175"/>
                <a:gd name="T42" fmla="*/ 1133 w 1271"/>
                <a:gd name="T43" fmla="*/ 855 h 1175"/>
                <a:gd name="T44" fmla="*/ 1123 w 1271"/>
                <a:gd name="T45" fmla="*/ 895 h 1175"/>
                <a:gd name="T46" fmla="*/ 1078 w 1271"/>
                <a:gd name="T47" fmla="*/ 944 h 1175"/>
                <a:gd name="T48" fmla="*/ 1085 w 1271"/>
                <a:gd name="T49" fmla="*/ 1018 h 1175"/>
                <a:gd name="T50" fmla="*/ 1022 w 1271"/>
                <a:gd name="T51" fmla="*/ 1053 h 1175"/>
                <a:gd name="T52" fmla="*/ 935 w 1271"/>
                <a:gd name="T53" fmla="*/ 1052 h 1175"/>
                <a:gd name="T54" fmla="*/ 850 w 1271"/>
                <a:gd name="T55" fmla="*/ 1057 h 1175"/>
                <a:gd name="T56" fmla="*/ 797 w 1271"/>
                <a:gd name="T57" fmla="*/ 1092 h 1175"/>
                <a:gd name="T58" fmla="*/ 731 w 1271"/>
                <a:gd name="T59" fmla="*/ 1106 h 1175"/>
                <a:gd name="T60" fmla="*/ 681 w 1271"/>
                <a:gd name="T61" fmla="*/ 1160 h 1175"/>
                <a:gd name="T62" fmla="*/ 608 w 1271"/>
                <a:gd name="T63" fmla="*/ 1165 h 1175"/>
                <a:gd name="T64" fmla="*/ 568 w 1271"/>
                <a:gd name="T65" fmla="*/ 1149 h 1175"/>
                <a:gd name="T66" fmla="*/ 508 w 1271"/>
                <a:gd name="T67" fmla="*/ 1104 h 1175"/>
                <a:gd name="T68" fmla="*/ 479 w 1271"/>
                <a:gd name="T69" fmla="*/ 1085 h 1175"/>
                <a:gd name="T70" fmla="*/ 524 w 1271"/>
                <a:gd name="T71" fmla="*/ 1039 h 1175"/>
                <a:gd name="T72" fmla="*/ 552 w 1271"/>
                <a:gd name="T73" fmla="*/ 999 h 1175"/>
                <a:gd name="T74" fmla="*/ 552 w 1271"/>
                <a:gd name="T75" fmla="*/ 965 h 1175"/>
                <a:gd name="T76" fmla="*/ 522 w 1271"/>
                <a:gd name="T77" fmla="*/ 935 h 1175"/>
                <a:gd name="T78" fmla="*/ 434 w 1271"/>
                <a:gd name="T79" fmla="*/ 924 h 1175"/>
                <a:gd name="T80" fmla="*/ 369 w 1271"/>
                <a:gd name="T81" fmla="*/ 888 h 1175"/>
                <a:gd name="T82" fmla="*/ 306 w 1271"/>
                <a:gd name="T83" fmla="*/ 817 h 1175"/>
                <a:gd name="T84" fmla="*/ 244 w 1271"/>
                <a:gd name="T85" fmla="*/ 782 h 1175"/>
                <a:gd name="T86" fmla="*/ 150 w 1271"/>
                <a:gd name="T87" fmla="*/ 757 h 1175"/>
                <a:gd name="T88" fmla="*/ 120 w 1271"/>
                <a:gd name="T89" fmla="*/ 707 h 1175"/>
                <a:gd name="T90" fmla="*/ 49 w 1271"/>
                <a:gd name="T91" fmla="*/ 698 h 1175"/>
                <a:gd name="T92" fmla="*/ 35 w 1271"/>
                <a:gd name="T93" fmla="*/ 623 h 1175"/>
                <a:gd name="T94" fmla="*/ 5 w 1271"/>
                <a:gd name="T95" fmla="*/ 568 h 1175"/>
                <a:gd name="T96" fmla="*/ 24 w 1271"/>
                <a:gd name="T97" fmla="*/ 507 h 1175"/>
                <a:gd name="T98" fmla="*/ 21 w 1271"/>
                <a:gd name="T99" fmla="*/ 411 h 1175"/>
                <a:gd name="T100" fmla="*/ 56 w 1271"/>
                <a:gd name="T101" fmla="*/ 353 h 1175"/>
                <a:gd name="T102" fmla="*/ 108 w 1271"/>
                <a:gd name="T103" fmla="*/ 301 h 1175"/>
                <a:gd name="T104" fmla="*/ 193 w 1271"/>
                <a:gd name="T105" fmla="*/ 306 h 1175"/>
                <a:gd name="T106" fmla="*/ 247 w 1271"/>
                <a:gd name="T107" fmla="*/ 305 h 1175"/>
                <a:gd name="T108" fmla="*/ 296 w 1271"/>
                <a:gd name="T109" fmla="*/ 301 h 1175"/>
                <a:gd name="T110" fmla="*/ 305 w 1271"/>
                <a:gd name="T111" fmla="*/ 238 h 1175"/>
                <a:gd name="T112" fmla="*/ 263 w 1271"/>
                <a:gd name="T113" fmla="*/ 179 h 1175"/>
                <a:gd name="T114" fmla="*/ 299 w 1271"/>
                <a:gd name="T115" fmla="*/ 129 h 1175"/>
                <a:gd name="T116" fmla="*/ 367 w 1271"/>
                <a:gd name="T117" fmla="*/ 113 h 1175"/>
                <a:gd name="T118" fmla="*/ 441 w 1271"/>
                <a:gd name="T119" fmla="*/ 82 h 1175"/>
                <a:gd name="T120" fmla="*/ 461 w 1271"/>
                <a:gd name="T121" fmla="*/ 43 h 1175"/>
                <a:gd name="T122" fmla="*/ 519 w 1271"/>
                <a:gd name="T123" fmla="*/ 9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71" h="1175">
                  <a:moveTo>
                    <a:pt x="550" y="10"/>
                  </a:moveTo>
                  <a:lnTo>
                    <a:pt x="554" y="17"/>
                  </a:lnTo>
                  <a:lnTo>
                    <a:pt x="554" y="19"/>
                  </a:lnTo>
                  <a:lnTo>
                    <a:pt x="555" y="19"/>
                  </a:lnTo>
                  <a:lnTo>
                    <a:pt x="562" y="26"/>
                  </a:lnTo>
                  <a:lnTo>
                    <a:pt x="566" y="28"/>
                  </a:lnTo>
                  <a:lnTo>
                    <a:pt x="580" y="38"/>
                  </a:lnTo>
                  <a:lnTo>
                    <a:pt x="594" y="50"/>
                  </a:lnTo>
                  <a:lnTo>
                    <a:pt x="594" y="52"/>
                  </a:lnTo>
                  <a:lnTo>
                    <a:pt x="597" y="57"/>
                  </a:lnTo>
                  <a:lnTo>
                    <a:pt x="606" y="57"/>
                  </a:lnTo>
                  <a:lnTo>
                    <a:pt x="608" y="63"/>
                  </a:lnTo>
                  <a:lnTo>
                    <a:pt x="604" y="66"/>
                  </a:lnTo>
                  <a:lnTo>
                    <a:pt x="611" y="66"/>
                  </a:lnTo>
                  <a:lnTo>
                    <a:pt x="620" y="70"/>
                  </a:lnTo>
                  <a:lnTo>
                    <a:pt x="644" y="63"/>
                  </a:lnTo>
                  <a:lnTo>
                    <a:pt x="642" y="66"/>
                  </a:lnTo>
                  <a:lnTo>
                    <a:pt x="646" y="75"/>
                  </a:lnTo>
                  <a:lnTo>
                    <a:pt x="658" y="73"/>
                  </a:lnTo>
                  <a:lnTo>
                    <a:pt x="662" y="64"/>
                  </a:lnTo>
                  <a:lnTo>
                    <a:pt x="665" y="63"/>
                  </a:lnTo>
                  <a:lnTo>
                    <a:pt x="667" y="68"/>
                  </a:lnTo>
                  <a:lnTo>
                    <a:pt x="669" y="70"/>
                  </a:lnTo>
                  <a:lnTo>
                    <a:pt x="681" y="78"/>
                  </a:lnTo>
                  <a:lnTo>
                    <a:pt x="689" y="78"/>
                  </a:lnTo>
                  <a:lnTo>
                    <a:pt x="691" y="83"/>
                  </a:lnTo>
                  <a:lnTo>
                    <a:pt x="695" y="85"/>
                  </a:lnTo>
                  <a:lnTo>
                    <a:pt x="702" y="78"/>
                  </a:lnTo>
                  <a:lnTo>
                    <a:pt x="707" y="97"/>
                  </a:lnTo>
                  <a:lnTo>
                    <a:pt x="716" y="99"/>
                  </a:lnTo>
                  <a:lnTo>
                    <a:pt x="717" y="104"/>
                  </a:lnTo>
                  <a:lnTo>
                    <a:pt x="716" y="106"/>
                  </a:lnTo>
                  <a:lnTo>
                    <a:pt x="724" y="111"/>
                  </a:lnTo>
                  <a:lnTo>
                    <a:pt x="738" y="108"/>
                  </a:lnTo>
                  <a:lnTo>
                    <a:pt x="740" y="111"/>
                  </a:lnTo>
                  <a:lnTo>
                    <a:pt x="749" y="113"/>
                  </a:lnTo>
                  <a:lnTo>
                    <a:pt x="757" y="118"/>
                  </a:lnTo>
                  <a:lnTo>
                    <a:pt x="752" y="132"/>
                  </a:lnTo>
                  <a:lnTo>
                    <a:pt x="752" y="139"/>
                  </a:lnTo>
                  <a:lnTo>
                    <a:pt x="754" y="143"/>
                  </a:lnTo>
                  <a:lnTo>
                    <a:pt x="763" y="143"/>
                  </a:lnTo>
                  <a:lnTo>
                    <a:pt x="770" y="137"/>
                  </a:lnTo>
                  <a:lnTo>
                    <a:pt x="789" y="148"/>
                  </a:lnTo>
                  <a:lnTo>
                    <a:pt x="792" y="148"/>
                  </a:lnTo>
                  <a:lnTo>
                    <a:pt x="799" y="162"/>
                  </a:lnTo>
                  <a:lnTo>
                    <a:pt x="810" y="164"/>
                  </a:lnTo>
                  <a:lnTo>
                    <a:pt x="815" y="169"/>
                  </a:lnTo>
                  <a:lnTo>
                    <a:pt x="825" y="160"/>
                  </a:lnTo>
                  <a:lnTo>
                    <a:pt x="825" y="176"/>
                  </a:lnTo>
                  <a:lnTo>
                    <a:pt x="820" y="178"/>
                  </a:lnTo>
                  <a:lnTo>
                    <a:pt x="811" y="191"/>
                  </a:lnTo>
                  <a:lnTo>
                    <a:pt x="817" y="197"/>
                  </a:lnTo>
                  <a:lnTo>
                    <a:pt x="818" y="204"/>
                  </a:lnTo>
                  <a:lnTo>
                    <a:pt x="829" y="212"/>
                  </a:lnTo>
                  <a:lnTo>
                    <a:pt x="837" y="212"/>
                  </a:lnTo>
                  <a:lnTo>
                    <a:pt x="850" y="221"/>
                  </a:lnTo>
                  <a:lnTo>
                    <a:pt x="857" y="219"/>
                  </a:lnTo>
                  <a:lnTo>
                    <a:pt x="855" y="223"/>
                  </a:lnTo>
                  <a:lnTo>
                    <a:pt x="865" y="235"/>
                  </a:lnTo>
                  <a:lnTo>
                    <a:pt x="871" y="237"/>
                  </a:lnTo>
                  <a:lnTo>
                    <a:pt x="876" y="233"/>
                  </a:lnTo>
                  <a:lnTo>
                    <a:pt x="893" y="237"/>
                  </a:lnTo>
                  <a:lnTo>
                    <a:pt x="902" y="230"/>
                  </a:lnTo>
                  <a:lnTo>
                    <a:pt x="897" y="216"/>
                  </a:lnTo>
                  <a:lnTo>
                    <a:pt x="909" y="218"/>
                  </a:lnTo>
                  <a:lnTo>
                    <a:pt x="912" y="214"/>
                  </a:lnTo>
                  <a:lnTo>
                    <a:pt x="912" y="195"/>
                  </a:lnTo>
                  <a:lnTo>
                    <a:pt x="923" y="184"/>
                  </a:lnTo>
                  <a:lnTo>
                    <a:pt x="930" y="183"/>
                  </a:lnTo>
                  <a:lnTo>
                    <a:pt x="935" y="172"/>
                  </a:lnTo>
                  <a:lnTo>
                    <a:pt x="938" y="171"/>
                  </a:lnTo>
                  <a:lnTo>
                    <a:pt x="940" y="174"/>
                  </a:lnTo>
                  <a:lnTo>
                    <a:pt x="945" y="172"/>
                  </a:lnTo>
                  <a:lnTo>
                    <a:pt x="944" y="190"/>
                  </a:lnTo>
                  <a:lnTo>
                    <a:pt x="945" y="191"/>
                  </a:lnTo>
                  <a:lnTo>
                    <a:pt x="952" y="200"/>
                  </a:lnTo>
                  <a:lnTo>
                    <a:pt x="965" y="198"/>
                  </a:lnTo>
                  <a:lnTo>
                    <a:pt x="975" y="207"/>
                  </a:lnTo>
                  <a:lnTo>
                    <a:pt x="978" y="202"/>
                  </a:lnTo>
                  <a:lnTo>
                    <a:pt x="994" y="205"/>
                  </a:lnTo>
                  <a:lnTo>
                    <a:pt x="999" y="209"/>
                  </a:lnTo>
                  <a:lnTo>
                    <a:pt x="1005" y="218"/>
                  </a:lnTo>
                  <a:lnTo>
                    <a:pt x="1006" y="218"/>
                  </a:lnTo>
                  <a:lnTo>
                    <a:pt x="1013" y="233"/>
                  </a:lnTo>
                  <a:lnTo>
                    <a:pt x="1015" y="240"/>
                  </a:lnTo>
                  <a:lnTo>
                    <a:pt x="1019" y="244"/>
                  </a:lnTo>
                  <a:lnTo>
                    <a:pt x="1029" y="238"/>
                  </a:lnTo>
                  <a:lnTo>
                    <a:pt x="1039" y="240"/>
                  </a:lnTo>
                  <a:lnTo>
                    <a:pt x="1050" y="235"/>
                  </a:lnTo>
                  <a:lnTo>
                    <a:pt x="1053" y="242"/>
                  </a:lnTo>
                  <a:lnTo>
                    <a:pt x="1059" y="252"/>
                  </a:lnTo>
                  <a:lnTo>
                    <a:pt x="1074" y="249"/>
                  </a:lnTo>
                  <a:lnTo>
                    <a:pt x="1078" y="252"/>
                  </a:lnTo>
                  <a:lnTo>
                    <a:pt x="1079" y="252"/>
                  </a:lnTo>
                  <a:lnTo>
                    <a:pt x="1088" y="259"/>
                  </a:lnTo>
                  <a:lnTo>
                    <a:pt x="1093" y="254"/>
                  </a:lnTo>
                  <a:lnTo>
                    <a:pt x="1097" y="261"/>
                  </a:lnTo>
                  <a:lnTo>
                    <a:pt x="1104" y="268"/>
                  </a:lnTo>
                  <a:lnTo>
                    <a:pt x="1116" y="268"/>
                  </a:lnTo>
                  <a:lnTo>
                    <a:pt x="1119" y="273"/>
                  </a:lnTo>
                  <a:lnTo>
                    <a:pt x="1121" y="273"/>
                  </a:lnTo>
                  <a:lnTo>
                    <a:pt x="1135" y="278"/>
                  </a:lnTo>
                  <a:lnTo>
                    <a:pt x="1146" y="298"/>
                  </a:lnTo>
                  <a:lnTo>
                    <a:pt x="1158" y="305"/>
                  </a:lnTo>
                  <a:lnTo>
                    <a:pt x="1154" y="317"/>
                  </a:lnTo>
                  <a:lnTo>
                    <a:pt x="1160" y="320"/>
                  </a:lnTo>
                  <a:lnTo>
                    <a:pt x="1168" y="329"/>
                  </a:lnTo>
                  <a:lnTo>
                    <a:pt x="1172" y="331"/>
                  </a:lnTo>
                  <a:lnTo>
                    <a:pt x="1175" y="332"/>
                  </a:lnTo>
                  <a:lnTo>
                    <a:pt x="1180" y="325"/>
                  </a:lnTo>
                  <a:lnTo>
                    <a:pt x="1184" y="327"/>
                  </a:lnTo>
                  <a:lnTo>
                    <a:pt x="1191" y="331"/>
                  </a:lnTo>
                  <a:lnTo>
                    <a:pt x="1201" y="338"/>
                  </a:lnTo>
                  <a:lnTo>
                    <a:pt x="1214" y="339"/>
                  </a:lnTo>
                  <a:lnTo>
                    <a:pt x="1220" y="350"/>
                  </a:lnTo>
                  <a:lnTo>
                    <a:pt x="1222" y="352"/>
                  </a:lnTo>
                  <a:lnTo>
                    <a:pt x="1227" y="355"/>
                  </a:lnTo>
                  <a:lnTo>
                    <a:pt x="1236" y="355"/>
                  </a:lnTo>
                  <a:lnTo>
                    <a:pt x="1240" y="362"/>
                  </a:lnTo>
                  <a:lnTo>
                    <a:pt x="1241" y="367"/>
                  </a:lnTo>
                  <a:lnTo>
                    <a:pt x="1254" y="383"/>
                  </a:lnTo>
                  <a:lnTo>
                    <a:pt x="1250" y="406"/>
                  </a:lnTo>
                  <a:lnTo>
                    <a:pt x="1247" y="413"/>
                  </a:lnTo>
                  <a:lnTo>
                    <a:pt x="1245" y="413"/>
                  </a:lnTo>
                  <a:lnTo>
                    <a:pt x="1236" y="416"/>
                  </a:lnTo>
                  <a:lnTo>
                    <a:pt x="1241" y="430"/>
                  </a:lnTo>
                  <a:lnTo>
                    <a:pt x="1252" y="433"/>
                  </a:lnTo>
                  <a:lnTo>
                    <a:pt x="1264" y="435"/>
                  </a:lnTo>
                  <a:lnTo>
                    <a:pt x="1271" y="447"/>
                  </a:lnTo>
                  <a:lnTo>
                    <a:pt x="1264" y="472"/>
                  </a:lnTo>
                  <a:lnTo>
                    <a:pt x="1254" y="482"/>
                  </a:lnTo>
                  <a:lnTo>
                    <a:pt x="1247" y="486"/>
                  </a:lnTo>
                  <a:lnTo>
                    <a:pt x="1245" y="493"/>
                  </a:lnTo>
                  <a:lnTo>
                    <a:pt x="1240" y="494"/>
                  </a:lnTo>
                  <a:lnTo>
                    <a:pt x="1233" y="496"/>
                  </a:lnTo>
                  <a:lnTo>
                    <a:pt x="1229" y="487"/>
                  </a:lnTo>
                  <a:lnTo>
                    <a:pt x="1220" y="480"/>
                  </a:lnTo>
                  <a:lnTo>
                    <a:pt x="1217" y="486"/>
                  </a:lnTo>
                  <a:lnTo>
                    <a:pt x="1224" y="487"/>
                  </a:lnTo>
                  <a:lnTo>
                    <a:pt x="1224" y="491"/>
                  </a:lnTo>
                  <a:lnTo>
                    <a:pt x="1224" y="494"/>
                  </a:lnTo>
                  <a:lnTo>
                    <a:pt x="1231" y="505"/>
                  </a:lnTo>
                  <a:lnTo>
                    <a:pt x="1238" y="505"/>
                  </a:lnTo>
                  <a:lnTo>
                    <a:pt x="1236" y="510"/>
                  </a:lnTo>
                  <a:lnTo>
                    <a:pt x="1240" y="515"/>
                  </a:lnTo>
                  <a:lnTo>
                    <a:pt x="1247" y="515"/>
                  </a:lnTo>
                  <a:lnTo>
                    <a:pt x="1245" y="524"/>
                  </a:lnTo>
                  <a:lnTo>
                    <a:pt x="1231" y="529"/>
                  </a:lnTo>
                  <a:lnTo>
                    <a:pt x="1240" y="540"/>
                  </a:lnTo>
                  <a:lnTo>
                    <a:pt x="1236" y="545"/>
                  </a:lnTo>
                  <a:lnTo>
                    <a:pt x="1227" y="548"/>
                  </a:lnTo>
                  <a:lnTo>
                    <a:pt x="1224" y="545"/>
                  </a:lnTo>
                  <a:lnTo>
                    <a:pt x="1219" y="547"/>
                  </a:lnTo>
                  <a:lnTo>
                    <a:pt x="1214" y="548"/>
                  </a:lnTo>
                  <a:lnTo>
                    <a:pt x="1214" y="541"/>
                  </a:lnTo>
                  <a:lnTo>
                    <a:pt x="1215" y="522"/>
                  </a:lnTo>
                  <a:lnTo>
                    <a:pt x="1201" y="521"/>
                  </a:lnTo>
                  <a:lnTo>
                    <a:pt x="1184" y="526"/>
                  </a:lnTo>
                  <a:lnTo>
                    <a:pt x="1182" y="536"/>
                  </a:lnTo>
                  <a:lnTo>
                    <a:pt x="1165" y="545"/>
                  </a:lnTo>
                  <a:lnTo>
                    <a:pt x="1165" y="550"/>
                  </a:lnTo>
                  <a:lnTo>
                    <a:pt x="1189" y="547"/>
                  </a:lnTo>
                  <a:lnTo>
                    <a:pt x="1198" y="550"/>
                  </a:lnTo>
                  <a:lnTo>
                    <a:pt x="1201" y="559"/>
                  </a:lnTo>
                  <a:lnTo>
                    <a:pt x="1189" y="573"/>
                  </a:lnTo>
                  <a:lnTo>
                    <a:pt x="1184" y="571"/>
                  </a:lnTo>
                  <a:lnTo>
                    <a:pt x="1165" y="574"/>
                  </a:lnTo>
                  <a:lnTo>
                    <a:pt x="1160" y="568"/>
                  </a:lnTo>
                  <a:lnTo>
                    <a:pt x="1151" y="569"/>
                  </a:lnTo>
                  <a:lnTo>
                    <a:pt x="1146" y="571"/>
                  </a:lnTo>
                  <a:lnTo>
                    <a:pt x="1139" y="576"/>
                  </a:lnTo>
                  <a:lnTo>
                    <a:pt x="1137" y="580"/>
                  </a:lnTo>
                  <a:lnTo>
                    <a:pt x="1139" y="581"/>
                  </a:lnTo>
                  <a:lnTo>
                    <a:pt x="1137" y="585"/>
                  </a:lnTo>
                  <a:lnTo>
                    <a:pt x="1132" y="590"/>
                  </a:lnTo>
                  <a:lnTo>
                    <a:pt x="1135" y="601"/>
                  </a:lnTo>
                  <a:lnTo>
                    <a:pt x="1123" y="604"/>
                  </a:lnTo>
                  <a:lnTo>
                    <a:pt x="1119" y="604"/>
                  </a:lnTo>
                  <a:lnTo>
                    <a:pt x="1114" y="616"/>
                  </a:lnTo>
                  <a:lnTo>
                    <a:pt x="1109" y="615"/>
                  </a:lnTo>
                  <a:lnTo>
                    <a:pt x="1111" y="623"/>
                  </a:lnTo>
                  <a:lnTo>
                    <a:pt x="1114" y="634"/>
                  </a:lnTo>
                  <a:lnTo>
                    <a:pt x="1107" y="646"/>
                  </a:lnTo>
                  <a:lnTo>
                    <a:pt x="1111" y="649"/>
                  </a:lnTo>
                  <a:lnTo>
                    <a:pt x="1099" y="663"/>
                  </a:lnTo>
                  <a:lnTo>
                    <a:pt x="1104" y="672"/>
                  </a:lnTo>
                  <a:lnTo>
                    <a:pt x="1113" y="670"/>
                  </a:lnTo>
                  <a:lnTo>
                    <a:pt x="1114" y="672"/>
                  </a:lnTo>
                  <a:lnTo>
                    <a:pt x="1114" y="675"/>
                  </a:lnTo>
                  <a:lnTo>
                    <a:pt x="1118" y="681"/>
                  </a:lnTo>
                  <a:lnTo>
                    <a:pt x="1128" y="688"/>
                  </a:lnTo>
                  <a:lnTo>
                    <a:pt x="1142" y="691"/>
                  </a:lnTo>
                  <a:lnTo>
                    <a:pt x="1144" y="695"/>
                  </a:lnTo>
                  <a:lnTo>
                    <a:pt x="1135" y="693"/>
                  </a:lnTo>
                  <a:lnTo>
                    <a:pt x="1121" y="695"/>
                  </a:lnTo>
                  <a:lnTo>
                    <a:pt x="1116" y="702"/>
                  </a:lnTo>
                  <a:lnTo>
                    <a:pt x="1118" y="703"/>
                  </a:lnTo>
                  <a:lnTo>
                    <a:pt x="1140" y="712"/>
                  </a:lnTo>
                  <a:lnTo>
                    <a:pt x="1142" y="716"/>
                  </a:lnTo>
                  <a:lnTo>
                    <a:pt x="1147" y="710"/>
                  </a:lnTo>
                  <a:lnTo>
                    <a:pt x="1158" y="710"/>
                  </a:lnTo>
                  <a:lnTo>
                    <a:pt x="1160" y="721"/>
                  </a:lnTo>
                  <a:lnTo>
                    <a:pt x="1153" y="733"/>
                  </a:lnTo>
                  <a:lnTo>
                    <a:pt x="1149" y="733"/>
                  </a:lnTo>
                  <a:lnTo>
                    <a:pt x="1142" y="743"/>
                  </a:lnTo>
                  <a:lnTo>
                    <a:pt x="1132" y="743"/>
                  </a:lnTo>
                  <a:lnTo>
                    <a:pt x="1126" y="756"/>
                  </a:lnTo>
                  <a:lnTo>
                    <a:pt x="1128" y="768"/>
                  </a:lnTo>
                  <a:lnTo>
                    <a:pt x="1146" y="773"/>
                  </a:lnTo>
                  <a:lnTo>
                    <a:pt x="1154" y="782"/>
                  </a:lnTo>
                  <a:lnTo>
                    <a:pt x="1153" y="790"/>
                  </a:lnTo>
                  <a:lnTo>
                    <a:pt x="1137" y="796"/>
                  </a:lnTo>
                  <a:lnTo>
                    <a:pt x="1135" y="794"/>
                  </a:lnTo>
                  <a:lnTo>
                    <a:pt x="1123" y="796"/>
                  </a:lnTo>
                  <a:lnTo>
                    <a:pt x="1118" y="811"/>
                  </a:lnTo>
                  <a:lnTo>
                    <a:pt x="1109" y="823"/>
                  </a:lnTo>
                  <a:lnTo>
                    <a:pt x="1109" y="836"/>
                  </a:lnTo>
                  <a:lnTo>
                    <a:pt x="1107" y="848"/>
                  </a:lnTo>
                  <a:lnTo>
                    <a:pt x="1113" y="846"/>
                  </a:lnTo>
                  <a:lnTo>
                    <a:pt x="1133" y="855"/>
                  </a:lnTo>
                  <a:lnTo>
                    <a:pt x="1135" y="857"/>
                  </a:lnTo>
                  <a:lnTo>
                    <a:pt x="1137" y="867"/>
                  </a:lnTo>
                  <a:lnTo>
                    <a:pt x="1133" y="869"/>
                  </a:lnTo>
                  <a:lnTo>
                    <a:pt x="1133" y="881"/>
                  </a:lnTo>
                  <a:lnTo>
                    <a:pt x="1140" y="883"/>
                  </a:lnTo>
                  <a:lnTo>
                    <a:pt x="1135" y="891"/>
                  </a:lnTo>
                  <a:lnTo>
                    <a:pt x="1130" y="888"/>
                  </a:lnTo>
                  <a:lnTo>
                    <a:pt x="1126" y="888"/>
                  </a:lnTo>
                  <a:lnTo>
                    <a:pt x="1126" y="890"/>
                  </a:lnTo>
                  <a:lnTo>
                    <a:pt x="1123" y="895"/>
                  </a:lnTo>
                  <a:lnTo>
                    <a:pt x="1107" y="891"/>
                  </a:lnTo>
                  <a:lnTo>
                    <a:pt x="1099" y="904"/>
                  </a:lnTo>
                  <a:lnTo>
                    <a:pt x="1097" y="907"/>
                  </a:lnTo>
                  <a:lnTo>
                    <a:pt x="1104" y="912"/>
                  </a:lnTo>
                  <a:lnTo>
                    <a:pt x="1113" y="930"/>
                  </a:lnTo>
                  <a:lnTo>
                    <a:pt x="1102" y="942"/>
                  </a:lnTo>
                  <a:lnTo>
                    <a:pt x="1090" y="944"/>
                  </a:lnTo>
                  <a:lnTo>
                    <a:pt x="1085" y="937"/>
                  </a:lnTo>
                  <a:lnTo>
                    <a:pt x="1078" y="938"/>
                  </a:lnTo>
                  <a:lnTo>
                    <a:pt x="1078" y="944"/>
                  </a:lnTo>
                  <a:lnTo>
                    <a:pt x="1090" y="956"/>
                  </a:lnTo>
                  <a:lnTo>
                    <a:pt x="1095" y="959"/>
                  </a:lnTo>
                  <a:lnTo>
                    <a:pt x="1119" y="977"/>
                  </a:lnTo>
                  <a:lnTo>
                    <a:pt x="1111" y="989"/>
                  </a:lnTo>
                  <a:lnTo>
                    <a:pt x="1092" y="991"/>
                  </a:lnTo>
                  <a:lnTo>
                    <a:pt x="1086" y="996"/>
                  </a:lnTo>
                  <a:lnTo>
                    <a:pt x="1092" y="1005"/>
                  </a:lnTo>
                  <a:lnTo>
                    <a:pt x="1092" y="1010"/>
                  </a:lnTo>
                  <a:lnTo>
                    <a:pt x="1083" y="1017"/>
                  </a:lnTo>
                  <a:lnTo>
                    <a:pt x="1085" y="1018"/>
                  </a:lnTo>
                  <a:lnTo>
                    <a:pt x="1081" y="1022"/>
                  </a:lnTo>
                  <a:lnTo>
                    <a:pt x="1062" y="1024"/>
                  </a:lnTo>
                  <a:lnTo>
                    <a:pt x="1052" y="1024"/>
                  </a:lnTo>
                  <a:lnTo>
                    <a:pt x="1045" y="1020"/>
                  </a:lnTo>
                  <a:lnTo>
                    <a:pt x="1034" y="1024"/>
                  </a:lnTo>
                  <a:lnTo>
                    <a:pt x="1031" y="1022"/>
                  </a:lnTo>
                  <a:lnTo>
                    <a:pt x="1019" y="1025"/>
                  </a:lnTo>
                  <a:lnTo>
                    <a:pt x="1012" y="1039"/>
                  </a:lnTo>
                  <a:lnTo>
                    <a:pt x="1025" y="1052"/>
                  </a:lnTo>
                  <a:lnTo>
                    <a:pt x="1022" y="1053"/>
                  </a:lnTo>
                  <a:lnTo>
                    <a:pt x="1003" y="1064"/>
                  </a:lnTo>
                  <a:lnTo>
                    <a:pt x="991" y="1060"/>
                  </a:lnTo>
                  <a:lnTo>
                    <a:pt x="975" y="1060"/>
                  </a:lnTo>
                  <a:lnTo>
                    <a:pt x="973" y="1065"/>
                  </a:lnTo>
                  <a:lnTo>
                    <a:pt x="977" y="1071"/>
                  </a:lnTo>
                  <a:lnTo>
                    <a:pt x="975" y="1072"/>
                  </a:lnTo>
                  <a:lnTo>
                    <a:pt x="966" y="1060"/>
                  </a:lnTo>
                  <a:lnTo>
                    <a:pt x="956" y="1064"/>
                  </a:lnTo>
                  <a:lnTo>
                    <a:pt x="944" y="1059"/>
                  </a:lnTo>
                  <a:lnTo>
                    <a:pt x="935" y="1052"/>
                  </a:lnTo>
                  <a:lnTo>
                    <a:pt x="933" y="1050"/>
                  </a:lnTo>
                  <a:lnTo>
                    <a:pt x="921" y="1071"/>
                  </a:lnTo>
                  <a:lnTo>
                    <a:pt x="911" y="1074"/>
                  </a:lnTo>
                  <a:lnTo>
                    <a:pt x="897" y="1071"/>
                  </a:lnTo>
                  <a:lnTo>
                    <a:pt x="881" y="1057"/>
                  </a:lnTo>
                  <a:lnTo>
                    <a:pt x="872" y="1036"/>
                  </a:lnTo>
                  <a:lnTo>
                    <a:pt x="872" y="1034"/>
                  </a:lnTo>
                  <a:lnTo>
                    <a:pt x="858" y="1046"/>
                  </a:lnTo>
                  <a:lnTo>
                    <a:pt x="846" y="1041"/>
                  </a:lnTo>
                  <a:lnTo>
                    <a:pt x="850" y="1057"/>
                  </a:lnTo>
                  <a:lnTo>
                    <a:pt x="834" y="1069"/>
                  </a:lnTo>
                  <a:lnTo>
                    <a:pt x="824" y="1067"/>
                  </a:lnTo>
                  <a:lnTo>
                    <a:pt x="822" y="1065"/>
                  </a:lnTo>
                  <a:lnTo>
                    <a:pt x="829" y="1064"/>
                  </a:lnTo>
                  <a:lnTo>
                    <a:pt x="815" y="1055"/>
                  </a:lnTo>
                  <a:lnTo>
                    <a:pt x="808" y="1055"/>
                  </a:lnTo>
                  <a:lnTo>
                    <a:pt x="806" y="1055"/>
                  </a:lnTo>
                  <a:lnTo>
                    <a:pt x="806" y="1065"/>
                  </a:lnTo>
                  <a:lnTo>
                    <a:pt x="801" y="1078"/>
                  </a:lnTo>
                  <a:lnTo>
                    <a:pt x="797" y="1092"/>
                  </a:lnTo>
                  <a:lnTo>
                    <a:pt x="797" y="1093"/>
                  </a:lnTo>
                  <a:lnTo>
                    <a:pt x="790" y="1095"/>
                  </a:lnTo>
                  <a:lnTo>
                    <a:pt x="782" y="1086"/>
                  </a:lnTo>
                  <a:lnTo>
                    <a:pt x="778" y="1085"/>
                  </a:lnTo>
                  <a:lnTo>
                    <a:pt x="764" y="1086"/>
                  </a:lnTo>
                  <a:lnTo>
                    <a:pt x="757" y="1093"/>
                  </a:lnTo>
                  <a:lnTo>
                    <a:pt x="750" y="1088"/>
                  </a:lnTo>
                  <a:lnTo>
                    <a:pt x="747" y="1095"/>
                  </a:lnTo>
                  <a:lnTo>
                    <a:pt x="733" y="1102"/>
                  </a:lnTo>
                  <a:lnTo>
                    <a:pt x="731" y="1106"/>
                  </a:lnTo>
                  <a:lnTo>
                    <a:pt x="740" y="1109"/>
                  </a:lnTo>
                  <a:lnTo>
                    <a:pt x="730" y="1114"/>
                  </a:lnTo>
                  <a:lnTo>
                    <a:pt x="728" y="1121"/>
                  </a:lnTo>
                  <a:lnTo>
                    <a:pt x="717" y="1126"/>
                  </a:lnTo>
                  <a:lnTo>
                    <a:pt x="698" y="1125"/>
                  </a:lnTo>
                  <a:lnTo>
                    <a:pt x="698" y="1128"/>
                  </a:lnTo>
                  <a:lnTo>
                    <a:pt x="695" y="1144"/>
                  </a:lnTo>
                  <a:lnTo>
                    <a:pt x="688" y="1139"/>
                  </a:lnTo>
                  <a:lnTo>
                    <a:pt x="684" y="1146"/>
                  </a:lnTo>
                  <a:lnTo>
                    <a:pt x="681" y="1160"/>
                  </a:lnTo>
                  <a:lnTo>
                    <a:pt x="674" y="1166"/>
                  </a:lnTo>
                  <a:lnTo>
                    <a:pt x="670" y="1161"/>
                  </a:lnTo>
                  <a:lnTo>
                    <a:pt x="663" y="1147"/>
                  </a:lnTo>
                  <a:lnTo>
                    <a:pt x="655" y="1140"/>
                  </a:lnTo>
                  <a:lnTo>
                    <a:pt x="642" y="1140"/>
                  </a:lnTo>
                  <a:lnTo>
                    <a:pt x="637" y="1147"/>
                  </a:lnTo>
                  <a:lnTo>
                    <a:pt x="625" y="1142"/>
                  </a:lnTo>
                  <a:lnTo>
                    <a:pt x="618" y="1142"/>
                  </a:lnTo>
                  <a:lnTo>
                    <a:pt x="615" y="1163"/>
                  </a:lnTo>
                  <a:lnTo>
                    <a:pt x="608" y="1165"/>
                  </a:lnTo>
                  <a:lnTo>
                    <a:pt x="608" y="1168"/>
                  </a:lnTo>
                  <a:lnTo>
                    <a:pt x="604" y="1175"/>
                  </a:lnTo>
                  <a:lnTo>
                    <a:pt x="601" y="1175"/>
                  </a:lnTo>
                  <a:lnTo>
                    <a:pt x="597" y="1166"/>
                  </a:lnTo>
                  <a:lnTo>
                    <a:pt x="595" y="1170"/>
                  </a:lnTo>
                  <a:lnTo>
                    <a:pt x="585" y="1170"/>
                  </a:lnTo>
                  <a:lnTo>
                    <a:pt x="583" y="1165"/>
                  </a:lnTo>
                  <a:lnTo>
                    <a:pt x="585" y="1160"/>
                  </a:lnTo>
                  <a:lnTo>
                    <a:pt x="578" y="1149"/>
                  </a:lnTo>
                  <a:lnTo>
                    <a:pt x="568" y="1149"/>
                  </a:lnTo>
                  <a:lnTo>
                    <a:pt x="569" y="1154"/>
                  </a:lnTo>
                  <a:lnTo>
                    <a:pt x="555" y="1153"/>
                  </a:lnTo>
                  <a:lnTo>
                    <a:pt x="554" y="1161"/>
                  </a:lnTo>
                  <a:lnTo>
                    <a:pt x="543" y="1149"/>
                  </a:lnTo>
                  <a:lnTo>
                    <a:pt x="548" y="1147"/>
                  </a:lnTo>
                  <a:lnTo>
                    <a:pt x="550" y="1139"/>
                  </a:lnTo>
                  <a:lnTo>
                    <a:pt x="536" y="1133"/>
                  </a:lnTo>
                  <a:lnTo>
                    <a:pt x="501" y="1121"/>
                  </a:lnTo>
                  <a:lnTo>
                    <a:pt x="505" y="1107"/>
                  </a:lnTo>
                  <a:lnTo>
                    <a:pt x="508" y="1104"/>
                  </a:lnTo>
                  <a:lnTo>
                    <a:pt x="508" y="1099"/>
                  </a:lnTo>
                  <a:lnTo>
                    <a:pt x="498" y="1095"/>
                  </a:lnTo>
                  <a:lnTo>
                    <a:pt x="493" y="1095"/>
                  </a:lnTo>
                  <a:lnTo>
                    <a:pt x="488" y="1100"/>
                  </a:lnTo>
                  <a:lnTo>
                    <a:pt x="482" y="1100"/>
                  </a:lnTo>
                  <a:lnTo>
                    <a:pt x="481" y="1106"/>
                  </a:lnTo>
                  <a:lnTo>
                    <a:pt x="479" y="1106"/>
                  </a:lnTo>
                  <a:lnTo>
                    <a:pt x="474" y="1095"/>
                  </a:lnTo>
                  <a:lnTo>
                    <a:pt x="479" y="1092"/>
                  </a:lnTo>
                  <a:lnTo>
                    <a:pt x="479" y="1085"/>
                  </a:lnTo>
                  <a:lnTo>
                    <a:pt x="489" y="1081"/>
                  </a:lnTo>
                  <a:lnTo>
                    <a:pt x="496" y="1071"/>
                  </a:lnTo>
                  <a:lnTo>
                    <a:pt x="500" y="1072"/>
                  </a:lnTo>
                  <a:lnTo>
                    <a:pt x="500" y="1065"/>
                  </a:lnTo>
                  <a:lnTo>
                    <a:pt x="507" y="1065"/>
                  </a:lnTo>
                  <a:lnTo>
                    <a:pt x="514" y="1060"/>
                  </a:lnTo>
                  <a:lnTo>
                    <a:pt x="512" y="1050"/>
                  </a:lnTo>
                  <a:lnTo>
                    <a:pt x="507" y="1046"/>
                  </a:lnTo>
                  <a:lnTo>
                    <a:pt x="510" y="1043"/>
                  </a:lnTo>
                  <a:lnTo>
                    <a:pt x="524" y="1039"/>
                  </a:lnTo>
                  <a:lnTo>
                    <a:pt x="528" y="1031"/>
                  </a:lnTo>
                  <a:lnTo>
                    <a:pt x="524" y="1027"/>
                  </a:lnTo>
                  <a:lnTo>
                    <a:pt x="524" y="1020"/>
                  </a:lnTo>
                  <a:lnTo>
                    <a:pt x="522" y="1018"/>
                  </a:lnTo>
                  <a:lnTo>
                    <a:pt x="535" y="1017"/>
                  </a:lnTo>
                  <a:lnTo>
                    <a:pt x="536" y="1010"/>
                  </a:lnTo>
                  <a:lnTo>
                    <a:pt x="531" y="1003"/>
                  </a:lnTo>
                  <a:lnTo>
                    <a:pt x="533" y="996"/>
                  </a:lnTo>
                  <a:lnTo>
                    <a:pt x="540" y="999"/>
                  </a:lnTo>
                  <a:lnTo>
                    <a:pt x="552" y="999"/>
                  </a:lnTo>
                  <a:lnTo>
                    <a:pt x="554" y="1001"/>
                  </a:lnTo>
                  <a:lnTo>
                    <a:pt x="566" y="1003"/>
                  </a:lnTo>
                  <a:lnTo>
                    <a:pt x="571" y="998"/>
                  </a:lnTo>
                  <a:lnTo>
                    <a:pt x="568" y="987"/>
                  </a:lnTo>
                  <a:lnTo>
                    <a:pt x="576" y="985"/>
                  </a:lnTo>
                  <a:lnTo>
                    <a:pt x="575" y="982"/>
                  </a:lnTo>
                  <a:lnTo>
                    <a:pt x="559" y="970"/>
                  </a:lnTo>
                  <a:lnTo>
                    <a:pt x="566" y="963"/>
                  </a:lnTo>
                  <a:lnTo>
                    <a:pt x="557" y="961"/>
                  </a:lnTo>
                  <a:lnTo>
                    <a:pt x="552" y="965"/>
                  </a:lnTo>
                  <a:lnTo>
                    <a:pt x="543" y="954"/>
                  </a:lnTo>
                  <a:lnTo>
                    <a:pt x="540" y="952"/>
                  </a:lnTo>
                  <a:lnTo>
                    <a:pt x="535" y="945"/>
                  </a:lnTo>
                  <a:lnTo>
                    <a:pt x="550" y="940"/>
                  </a:lnTo>
                  <a:lnTo>
                    <a:pt x="548" y="930"/>
                  </a:lnTo>
                  <a:lnTo>
                    <a:pt x="531" y="923"/>
                  </a:lnTo>
                  <a:lnTo>
                    <a:pt x="524" y="923"/>
                  </a:lnTo>
                  <a:lnTo>
                    <a:pt x="521" y="926"/>
                  </a:lnTo>
                  <a:lnTo>
                    <a:pt x="524" y="931"/>
                  </a:lnTo>
                  <a:lnTo>
                    <a:pt x="522" y="935"/>
                  </a:lnTo>
                  <a:lnTo>
                    <a:pt x="508" y="926"/>
                  </a:lnTo>
                  <a:lnTo>
                    <a:pt x="500" y="928"/>
                  </a:lnTo>
                  <a:lnTo>
                    <a:pt x="493" y="940"/>
                  </a:lnTo>
                  <a:lnTo>
                    <a:pt x="486" y="940"/>
                  </a:lnTo>
                  <a:lnTo>
                    <a:pt x="479" y="935"/>
                  </a:lnTo>
                  <a:lnTo>
                    <a:pt x="461" y="938"/>
                  </a:lnTo>
                  <a:lnTo>
                    <a:pt x="454" y="935"/>
                  </a:lnTo>
                  <a:lnTo>
                    <a:pt x="446" y="924"/>
                  </a:lnTo>
                  <a:lnTo>
                    <a:pt x="444" y="921"/>
                  </a:lnTo>
                  <a:lnTo>
                    <a:pt x="434" y="924"/>
                  </a:lnTo>
                  <a:lnTo>
                    <a:pt x="430" y="935"/>
                  </a:lnTo>
                  <a:lnTo>
                    <a:pt x="427" y="938"/>
                  </a:lnTo>
                  <a:lnTo>
                    <a:pt x="427" y="930"/>
                  </a:lnTo>
                  <a:lnTo>
                    <a:pt x="404" y="917"/>
                  </a:lnTo>
                  <a:lnTo>
                    <a:pt x="402" y="917"/>
                  </a:lnTo>
                  <a:lnTo>
                    <a:pt x="392" y="911"/>
                  </a:lnTo>
                  <a:lnTo>
                    <a:pt x="394" y="905"/>
                  </a:lnTo>
                  <a:lnTo>
                    <a:pt x="388" y="898"/>
                  </a:lnTo>
                  <a:lnTo>
                    <a:pt x="376" y="888"/>
                  </a:lnTo>
                  <a:lnTo>
                    <a:pt x="369" y="888"/>
                  </a:lnTo>
                  <a:lnTo>
                    <a:pt x="364" y="874"/>
                  </a:lnTo>
                  <a:lnTo>
                    <a:pt x="364" y="858"/>
                  </a:lnTo>
                  <a:lnTo>
                    <a:pt x="371" y="844"/>
                  </a:lnTo>
                  <a:lnTo>
                    <a:pt x="369" y="811"/>
                  </a:lnTo>
                  <a:lnTo>
                    <a:pt x="357" y="808"/>
                  </a:lnTo>
                  <a:lnTo>
                    <a:pt x="348" y="808"/>
                  </a:lnTo>
                  <a:lnTo>
                    <a:pt x="338" y="815"/>
                  </a:lnTo>
                  <a:lnTo>
                    <a:pt x="319" y="810"/>
                  </a:lnTo>
                  <a:lnTo>
                    <a:pt x="313" y="817"/>
                  </a:lnTo>
                  <a:lnTo>
                    <a:pt x="306" y="817"/>
                  </a:lnTo>
                  <a:lnTo>
                    <a:pt x="303" y="811"/>
                  </a:lnTo>
                  <a:lnTo>
                    <a:pt x="293" y="820"/>
                  </a:lnTo>
                  <a:lnTo>
                    <a:pt x="294" y="815"/>
                  </a:lnTo>
                  <a:lnTo>
                    <a:pt x="293" y="813"/>
                  </a:lnTo>
                  <a:lnTo>
                    <a:pt x="294" y="806"/>
                  </a:lnTo>
                  <a:lnTo>
                    <a:pt x="273" y="797"/>
                  </a:lnTo>
                  <a:lnTo>
                    <a:pt x="263" y="792"/>
                  </a:lnTo>
                  <a:lnTo>
                    <a:pt x="252" y="794"/>
                  </a:lnTo>
                  <a:lnTo>
                    <a:pt x="247" y="783"/>
                  </a:lnTo>
                  <a:lnTo>
                    <a:pt x="244" y="782"/>
                  </a:lnTo>
                  <a:lnTo>
                    <a:pt x="219" y="804"/>
                  </a:lnTo>
                  <a:lnTo>
                    <a:pt x="200" y="797"/>
                  </a:lnTo>
                  <a:lnTo>
                    <a:pt x="199" y="797"/>
                  </a:lnTo>
                  <a:lnTo>
                    <a:pt x="199" y="796"/>
                  </a:lnTo>
                  <a:lnTo>
                    <a:pt x="195" y="776"/>
                  </a:lnTo>
                  <a:lnTo>
                    <a:pt x="186" y="763"/>
                  </a:lnTo>
                  <a:lnTo>
                    <a:pt x="171" y="766"/>
                  </a:lnTo>
                  <a:lnTo>
                    <a:pt x="165" y="771"/>
                  </a:lnTo>
                  <a:lnTo>
                    <a:pt x="152" y="763"/>
                  </a:lnTo>
                  <a:lnTo>
                    <a:pt x="150" y="757"/>
                  </a:lnTo>
                  <a:lnTo>
                    <a:pt x="167" y="761"/>
                  </a:lnTo>
                  <a:lnTo>
                    <a:pt x="171" y="745"/>
                  </a:lnTo>
                  <a:lnTo>
                    <a:pt x="171" y="733"/>
                  </a:lnTo>
                  <a:lnTo>
                    <a:pt x="155" y="729"/>
                  </a:lnTo>
                  <a:lnTo>
                    <a:pt x="148" y="729"/>
                  </a:lnTo>
                  <a:lnTo>
                    <a:pt x="145" y="729"/>
                  </a:lnTo>
                  <a:lnTo>
                    <a:pt x="138" y="729"/>
                  </a:lnTo>
                  <a:lnTo>
                    <a:pt x="125" y="719"/>
                  </a:lnTo>
                  <a:lnTo>
                    <a:pt x="122" y="714"/>
                  </a:lnTo>
                  <a:lnTo>
                    <a:pt x="120" y="707"/>
                  </a:lnTo>
                  <a:lnTo>
                    <a:pt x="113" y="698"/>
                  </a:lnTo>
                  <a:lnTo>
                    <a:pt x="111" y="698"/>
                  </a:lnTo>
                  <a:lnTo>
                    <a:pt x="106" y="702"/>
                  </a:lnTo>
                  <a:lnTo>
                    <a:pt x="105" y="703"/>
                  </a:lnTo>
                  <a:lnTo>
                    <a:pt x="87" y="710"/>
                  </a:lnTo>
                  <a:lnTo>
                    <a:pt x="78" y="722"/>
                  </a:lnTo>
                  <a:lnTo>
                    <a:pt x="68" y="719"/>
                  </a:lnTo>
                  <a:lnTo>
                    <a:pt x="61" y="705"/>
                  </a:lnTo>
                  <a:lnTo>
                    <a:pt x="51" y="700"/>
                  </a:lnTo>
                  <a:lnTo>
                    <a:pt x="49" y="698"/>
                  </a:lnTo>
                  <a:lnTo>
                    <a:pt x="45" y="686"/>
                  </a:lnTo>
                  <a:lnTo>
                    <a:pt x="35" y="679"/>
                  </a:lnTo>
                  <a:lnTo>
                    <a:pt x="30" y="677"/>
                  </a:lnTo>
                  <a:lnTo>
                    <a:pt x="28" y="675"/>
                  </a:lnTo>
                  <a:lnTo>
                    <a:pt x="24" y="675"/>
                  </a:lnTo>
                  <a:lnTo>
                    <a:pt x="28" y="662"/>
                  </a:lnTo>
                  <a:lnTo>
                    <a:pt x="10" y="646"/>
                  </a:lnTo>
                  <a:lnTo>
                    <a:pt x="16" y="637"/>
                  </a:lnTo>
                  <a:lnTo>
                    <a:pt x="26" y="625"/>
                  </a:lnTo>
                  <a:lnTo>
                    <a:pt x="35" y="623"/>
                  </a:lnTo>
                  <a:lnTo>
                    <a:pt x="35" y="618"/>
                  </a:lnTo>
                  <a:lnTo>
                    <a:pt x="30" y="621"/>
                  </a:lnTo>
                  <a:lnTo>
                    <a:pt x="30" y="609"/>
                  </a:lnTo>
                  <a:lnTo>
                    <a:pt x="7" y="595"/>
                  </a:lnTo>
                  <a:lnTo>
                    <a:pt x="5" y="595"/>
                  </a:lnTo>
                  <a:lnTo>
                    <a:pt x="2" y="594"/>
                  </a:lnTo>
                  <a:lnTo>
                    <a:pt x="0" y="590"/>
                  </a:lnTo>
                  <a:lnTo>
                    <a:pt x="4" y="583"/>
                  </a:lnTo>
                  <a:lnTo>
                    <a:pt x="2" y="581"/>
                  </a:lnTo>
                  <a:lnTo>
                    <a:pt x="5" y="568"/>
                  </a:lnTo>
                  <a:lnTo>
                    <a:pt x="12" y="568"/>
                  </a:lnTo>
                  <a:lnTo>
                    <a:pt x="14" y="562"/>
                  </a:lnTo>
                  <a:lnTo>
                    <a:pt x="17" y="543"/>
                  </a:lnTo>
                  <a:lnTo>
                    <a:pt x="26" y="529"/>
                  </a:lnTo>
                  <a:lnTo>
                    <a:pt x="14" y="533"/>
                  </a:lnTo>
                  <a:lnTo>
                    <a:pt x="12" y="531"/>
                  </a:lnTo>
                  <a:lnTo>
                    <a:pt x="12" y="526"/>
                  </a:lnTo>
                  <a:lnTo>
                    <a:pt x="23" y="522"/>
                  </a:lnTo>
                  <a:lnTo>
                    <a:pt x="24" y="514"/>
                  </a:lnTo>
                  <a:lnTo>
                    <a:pt x="24" y="507"/>
                  </a:lnTo>
                  <a:lnTo>
                    <a:pt x="31" y="500"/>
                  </a:lnTo>
                  <a:lnTo>
                    <a:pt x="40" y="477"/>
                  </a:lnTo>
                  <a:lnTo>
                    <a:pt x="31" y="468"/>
                  </a:lnTo>
                  <a:lnTo>
                    <a:pt x="38" y="458"/>
                  </a:lnTo>
                  <a:lnTo>
                    <a:pt x="42" y="454"/>
                  </a:lnTo>
                  <a:lnTo>
                    <a:pt x="40" y="449"/>
                  </a:lnTo>
                  <a:lnTo>
                    <a:pt x="40" y="435"/>
                  </a:lnTo>
                  <a:lnTo>
                    <a:pt x="30" y="421"/>
                  </a:lnTo>
                  <a:lnTo>
                    <a:pt x="28" y="421"/>
                  </a:lnTo>
                  <a:lnTo>
                    <a:pt x="21" y="411"/>
                  </a:lnTo>
                  <a:lnTo>
                    <a:pt x="24" y="406"/>
                  </a:lnTo>
                  <a:lnTo>
                    <a:pt x="42" y="406"/>
                  </a:lnTo>
                  <a:lnTo>
                    <a:pt x="49" y="409"/>
                  </a:lnTo>
                  <a:lnTo>
                    <a:pt x="57" y="400"/>
                  </a:lnTo>
                  <a:lnTo>
                    <a:pt x="44" y="383"/>
                  </a:lnTo>
                  <a:lnTo>
                    <a:pt x="47" y="373"/>
                  </a:lnTo>
                  <a:lnTo>
                    <a:pt x="47" y="367"/>
                  </a:lnTo>
                  <a:lnTo>
                    <a:pt x="49" y="364"/>
                  </a:lnTo>
                  <a:lnTo>
                    <a:pt x="59" y="364"/>
                  </a:lnTo>
                  <a:lnTo>
                    <a:pt x="56" y="353"/>
                  </a:lnTo>
                  <a:lnTo>
                    <a:pt x="56" y="334"/>
                  </a:lnTo>
                  <a:lnTo>
                    <a:pt x="70" y="339"/>
                  </a:lnTo>
                  <a:lnTo>
                    <a:pt x="71" y="336"/>
                  </a:lnTo>
                  <a:lnTo>
                    <a:pt x="99" y="334"/>
                  </a:lnTo>
                  <a:lnTo>
                    <a:pt x="98" y="331"/>
                  </a:lnTo>
                  <a:lnTo>
                    <a:pt x="91" y="322"/>
                  </a:lnTo>
                  <a:lnTo>
                    <a:pt x="80" y="315"/>
                  </a:lnTo>
                  <a:lnTo>
                    <a:pt x="85" y="306"/>
                  </a:lnTo>
                  <a:lnTo>
                    <a:pt x="92" y="303"/>
                  </a:lnTo>
                  <a:lnTo>
                    <a:pt x="108" y="301"/>
                  </a:lnTo>
                  <a:lnTo>
                    <a:pt x="115" y="310"/>
                  </a:lnTo>
                  <a:lnTo>
                    <a:pt x="124" y="317"/>
                  </a:lnTo>
                  <a:lnTo>
                    <a:pt x="136" y="312"/>
                  </a:lnTo>
                  <a:lnTo>
                    <a:pt x="153" y="320"/>
                  </a:lnTo>
                  <a:lnTo>
                    <a:pt x="164" y="320"/>
                  </a:lnTo>
                  <a:lnTo>
                    <a:pt x="179" y="315"/>
                  </a:lnTo>
                  <a:lnTo>
                    <a:pt x="186" y="310"/>
                  </a:lnTo>
                  <a:lnTo>
                    <a:pt x="188" y="312"/>
                  </a:lnTo>
                  <a:lnTo>
                    <a:pt x="192" y="313"/>
                  </a:lnTo>
                  <a:lnTo>
                    <a:pt x="193" y="306"/>
                  </a:lnTo>
                  <a:lnTo>
                    <a:pt x="204" y="303"/>
                  </a:lnTo>
                  <a:lnTo>
                    <a:pt x="211" y="317"/>
                  </a:lnTo>
                  <a:lnTo>
                    <a:pt x="223" y="312"/>
                  </a:lnTo>
                  <a:lnTo>
                    <a:pt x="226" y="315"/>
                  </a:lnTo>
                  <a:lnTo>
                    <a:pt x="232" y="329"/>
                  </a:lnTo>
                  <a:lnTo>
                    <a:pt x="233" y="329"/>
                  </a:lnTo>
                  <a:lnTo>
                    <a:pt x="242" y="332"/>
                  </a:lnTo>
                  <a:lnTo>
                    <a:pt x="240" y="322"/>
                  </a:lnTo>
                  <a:lnTo>
                    <a:pt x="249" y="306"/>
                  </a:lnTo>
                  <a:lnTo>
                    <a:pt x="247" y="305"/>
                  </a:lnTo>
                  <a:lnTo>
                    <a:pt x="249" y="301"/>
                  </a:lnTo>
                  <a:lnTo>
                    <a:pt x="254" y="306"/>
                  </a:lnTo>
                  <a:lnTo>
                    <a:pt x="256" y="306"/>
                  </a:lnTo>
                  <a:lnTo>
                    <a:pt x="256" y="301"/>
                  </a:lnTo>
                  <a:lnTo>
                    <a:pt x="259" y="294"/>
                  </a:lnTo>
                  <a:lnTo>
                    <a:pt x="266" y="296"/>
                  </a:lnTo>
                  <a:lnTo>
                    <a:pt x="273" y="305"/>
                  </a:lnTo>
                  <a:lnTo>
                    <a:pt x="289" y="303"/>
                  </a:lnTo>
                  <a:lnTo>
                    <a:pt x="289" y="305"/>
                  </a:lnTo>
                  <a:lnTo>
                    <a:pt x="296" y="301"/>
                  </a:lnTo>
                  <a:lnTo>
                    <a:pt x="299" y="296"/>
                  </a:lnTo>
                  <a:lnTo>
                    <a:pt x="306" y="289"/>
                  </a:lnTo>
                  <a:lnTo>
                    <a:pt x="310" y="291"/>
                  </a:lnTo>
                  <a:lnTo>
                    <a:pt x="315" y="284"/>
                  </a:lnTo>
                  <a:lnTo>
                    <a:pt x="310" y="275"/>
                  </a:lnTo>
                  <a:lnTo>
                    <a:pt x="312" y="273"/>
                  </a:lnTo>
                  <a:lnTo>
                    <a:pt x="315" y="266"/>
                  </a:lnTo>
                  <a:lnTo>
                    <a:pt x="305" y="252"/>
                  </a:lnTo>
                  <a:lnTo>
                    <a:pt x="303" y="242"/>
                  </a:lnTo>
                  <a:lnTo>
                    <a:pt x="305" y="238"/>
                  </a:lnTo>
                  <a:lnTo>
                    <a:pt x="294" y="238"/>
                  </a:lnTo>
                  <a:lnTo>
                    <a:pt x="289" y="237"/>
                  </a:lnTo>
                  <a:lnTo>
                    <a:pt x="280" y="240"/>
                  </a:lnTo>
                  <a:lnTo>
                    <a:pt x="273" y="228"/>
                  </a:lnTo>
                  <a:lnTo>
                    <a:pt x="268" y="233"/>
                  </a:lnTo>
                  <a:lnTo>
                    <a:pt x="263" y="233"/>
                  </a:lnTo>
                  <a:lnTo>
                    <a:pt x="261" y="226"/>
                  </a:lnTo>
                  <a:lnTo>
                    <a:pt x="259" y="197"/>
                  </a:lnTo>
                  <a:lnTo>
                    <a:pt x="261" y="195"/>
                  </a:lnTo>
                  <a:lnTo>
                    <a:pt x="263" y="179"/>
                  </a:lnTo>
                  <a:lnTo>
                    <a:pt x="270" y="176"/>
                  </a:lnTo>
                  <a:lnTo>
                    <a:pt x="272" y="178"/>
                  </a:lnTo>
                  <a:lnTo>
                    <a:pt x="279" y="171"/>
                  </a:lnTo>
                  <a:lnTo>
                    <a:pt x="279" y="167"/>
                  </a:lnTo>
                  <a:lnTo>
                    <a:pt x="293" y="160"/>
                  </a:lnTo>
                  <a:lnTo>
                    <a:pt x="294" y="157"/>
                  </a:lnTo>
                  <a:lnTo>
                    <a:pt x="293" y="144"/>
                  </a:lnTo>
                  <a:lnTo>
                    <a:pt x="303" y="141"/>
                  </a:lnTo>
                  <a:lnTo>
                    <a:pt x="298" y="132"/>
                  </a:lnTo>
                  <a:lnTo>
                    <a:pt x="299" y="129"/>
                  </a:lnTo>
                  <a:lnTo>
                    <a:pt x="303" y="124"/>
                  </a:lnTo>
                  <a:lnTo>
                    <a:pt x="322" y="115"/>
                  </a:lnTo>
                  <a:lnTo>
                    <a:pt x="326" y="118"/>
                  </a:lnTo>
                  <a:lnTo>
                    <a:pt x="327" y="127"/>
                  </a:lnTo>
                  <a:lnTo>
                    <a:pt x="333" y="125"/>
                  </a:lnTo>
                  <a:lnTo>
                    <a:pt x="334" y="130"/>
                  </a:lnTo>
                  <a:lnTo>
                    <a:pt x="350" y="122"/>
                  </a:lnTo>
                  <a:lnTo>
                    <a:pt x="352" y="113"/>
                  </a:lnTo>
                  <a:lnTo>
                    <a:pt x="357" y="115"/>
                  </a:lnTo>
                  <a:lnTo>
                    <a:pt x="367" y="113"/>
                  </a:lnTo>
                  <a:lnTo>
                    <a:pt x="374" y="113"/>
                  </a:lnTo>
                  <a:lnTo>
                    <a:pt x="394" y="103"/>
                  </a:lnTo>
                  <a:lnTo>
                    <a:pt x="395" y="104"/>
                  </a:lnTo>
                  <a:lnTo>
                    <a:pt x="402" y="110"/>
                  </a:lnTo>
                  <a:lnTo>
                    <a:pt x="411" y="99"/>
                  </a:lnTo>
                  <a:lnTo>
                    <a:pt x="420" y="103"/>
                  </a:lnTo>
                  <a:lnTo>
                    <a:pt x="423" y="87"/>
                  </a:lnTo>
                  <a:lnTo>
                    <a:pt x="427" y="83"/>
                  </a:lnTo>
                  <a:lnTo>
                    <a:pt x="439" y="73"/>
                  </a:lnTo>
                  <a:lnTo>
                    <a:pt x="441" y="82"/>
                  </a:lnTo>
                  <a:lnTo>
                    <a:pt x="446" y="78"/>
                  </a:lnTo>
                  <a:lnTo>
                    <a:pt x="467" y="83"/>
                  </a:lnTo>
                  <a:lnTo>
                    <a:pt x="477" y="77"/>
                  </a:lnTo>
                  <a:lnTo>
                    <a:pt x="475" y="71"/>
                  </a:lnTo>
                  <a:lnTo>
                    <a:pt x="481" y="70"/>
                  </a:lnTo>
                  <a:lnTo>
                    <a:pt x="475" y="68"/>
                  </a:lnTo>
                  <a:lnTo>
                    <a:pt x="472" y="54"/>
                  </a:lnTo>
                  <a:lnTo>
                    <a:pt x="463" y="54"/>
                  </a:lnTo>
                  <a:lnTo>
                    <a:pt x="461" y="49"/>
                  </a:lnTo>
                  <a:lnTo>
                    <a:pt x="461" y="43"/>
                  </a:lnTo>
                  <a:lnTo>
                    <a:pt x="465" y="36"/>
                  </a:lnTo>
                  <a:lnTo>
                    <a:pt x="468" y="33"/>
                  </a:lnTo>
                  <a:lnTo>
                    <a:pt x="489" y="17"/>
                  </a:lnTo>
                  <a:lnTo>
                    <a:pt x="496" y="19"/>
                  </a:lnTo>
                  <a:lnTo>
                    <a:pt x="501" y="28"/>
                  </a:lnTo>
                  <a:lnTo>
                    <a:pt x="505" y="21"/>
                  </a:lnTo>
                  <a:lnTo>
                    <a:pt x="512" y="21"/>
                  </a:lnTo>
                  <a:lnTo>
                    <a:pt x="510" y="16"/>
                  </a:lnTo>
                  <a:lnTo>
                    <a:pt x="512" y="12"/>
                  </a:lnTo>
                  <a:lnTo>
                    <a:pt x="519" y="9"/>
                  </a:lnTo>
                  <a:lnTo>
                    <a:pt x="526" y="14"/>
                  </a:lnTo>
                  <a:lnTo>
                    <a:pt x="528" y="7"/>
                  </a:lnTo>
                  <a:lnTo>
                    <a:pt x="528" y="3"/>
                  </a:lnTo>
                  <a:lnTo>
                    <a:pt x="529" y="3"/>
                  </a:lnTo>
                  <a:lnTo>
                    <a:pt x="531" y="0"/>
                  </a:lnTo>
                  <a:lnTo>
                    <a:pt x="543" y="10"/>
                  </a:lnTo>
                  <a:lnTo>
                    <a:pt x="550" y="10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3850" y="2554"/>
              <a:ext cx="1757" cy="1297"/>
            </a:xfrm>
            <a:custGeom>
              <a:avLst/>
              <a:gdLst>
                <a:gd name="T0" fmla="*/ 1036 w 1757"/>
                <a:gd name="T1" fmla="*/ 39 h 1297"/>
                <a:gd name="T2" fmla="*/ 1031 w 1757"/>
                <a:gd name="T3" fmla="*/ 66 h 1297"/>
                <a:gd name="T4" fmla="*/ 1078 w 1757"/>
                <a:gd name="T5" fmla="*/ 138 h 1297"/>
                <a:gd name="T6" fmla="*/ 1066 w 1757"/>
                <a:gd name="T7" fmla="*/ 209 h 1297"/>
                <a:gd name="T8" fmla="*/ 1087 w 1757"/>
                <a:gd name="T9" fmla="*/ 263 h 1297"/>
                <a:gd name="T10" fmla="*/ 1135 w 1757"/>
                <a:gd name="T11" fmla="*/ 303 h 1297"/>
                <a:gd name="T12" fmla="*/ 1142 w 1757"/>
                <a:gd name="T13" fmla="*/ 225 h 1297"/>
                <a:gd name="T14" fmla="*/ 1182 w 1757"/>
                <a:gd name="T15" fmla="*/ 188 h 1297"/>
                <a:gd name="T16" fmla="*/ 1224 w 1757"/>
                <a:gd name="T17" fmla="*/ 235 h 1297"/>
                <a:gd name="T18" fmla="*/ 1270 w 1757"/>
                <a:gd name="T19" fmla="*/ 321 h 1297"/>
                <a:gd name="T20" fmla="*/ 1283 w 1757"/>
                <a:gd name="T21" fmla="*/ 371 h 1297"/>
                <a:gd name="T22" fmla="*/ 1358 w 1757"/>
                <a:gd name="T23" fmla="*/ 458 h 1297"/>
                <a:gd name="T24" fmla="*/ 1343 w 1757"/>
                <a:gd name="T25" fmla="*/ 545 h 1297"/>
                <a:gd name="T26" fmla="*/ 1391 w 1757"/>
                <a:gd name="T27" fmla="*/ 610 h 1297"/>
                <a:gd name="T28" fmla="*/ 1318 w 1757"/>
                <a:gd name="T29" fmla="*/ 685 h 1297"/>
                <a:gd name="T30" fmla="*/ 1402 w 1757"/>
                <a:gd name="T31" fmla="*/ 702 h 1297"/>
                <a:gd name="T32" fmla="*/ 1440 w 1757"/>
                <a:gd name="T33" fmla="*/ 775 h 1297"/>
                <a:gd name="T34" fmla="*/ 1519 w 1757"/>
                <a:gd name="T35" fmla="*/ 822 h 1297"/>
                <a:gd name="T36" fmla="*/ 1635 w 1757"/>
                <a:gd name="T37" fmla="*/ 871 h 1297"/>
                <a:gd name="T38" fmla="*/ 1720 w 1757"/>
                <a:gd name="T39" fmla="*/ 935 h 1297"/>
                <a:gd name="T40" fmla="*/ 1713 w 1757"/>
                <a:gd name="T41" fmla="*/ 1040 h 1297"/>
                <a:gd name="T42" fmla="*/ 1649 w 1757"/>
                <a:gd name="T43" fmla="*/ 1040 h 1297"/>
                <a:gd name="T44" fmla="*/ 1519 w 1757"/>
                <a:gd name="T45" fmla="*/ 1055 h 1297"/>
                <a:gd name="T46" fmla="*/ 1390 w 1757"/>
                <a:gd name="T47" fmla="*/ 974 h 1297"/>
                <a:gd name="T48" fmla="*/ 1287 w 1757"/>
                <a:gd name="T49" fmla="*/ 1088 h 1297"/>
                <a:gd name="T50" fmla="*/ 1209 w 1757"/>
                <a:gd name="T51" fmla="*/ 1183 h 1297"/>
                <a:gd name="T52" fmla="*/ 1146 w 1757"/>
                <a:gd name="T53" fmla="*/ 1282 h 1297"/>
                <a:gd name="T54" fmla="*/ 1116 w 1757"/>
                <a:gd name="T55" fmla="*/ 1170 h 1297"/>
                <a:gd name="T56" fmla="*/ 1036 w 1757"/>
                <a:gd name="T57" fmla="*/ 1172 h 1297"/>
                <a:gd name="T58" fmla="*/ 944 w 1757"/>
                <a:gd name="T59" fmla="*/ 1115 h 1297"/>
                <a:gd name="T60" fmla="*/ 824 w 1757"/>
                <a:gd name="T61" fmla="*/ 1043 h 1297"/>
                <a:gd name="T62" fmla="*/ 705 w 1757"/>
                <a:gd name="T63" fmla="*/ 1134 h 1297"/>
                <a:gd name="T64" fmla="*/ 627 w 1757"/>
                <a:gd name="T65" fmla="*/ 1127 h 1297"/>
                <a:gd name="T66" fmla="*/ 474 w 1757"/>
                <a:gd name="T67" fmla="*/ 1113 h 1297"/>
                <a:gd name="T68" fmla="*/ 338 w 1757"/>
                <a:gd name="T69" fmla="*/ 1022 h 1297"/>
                <a:gd name="T70" fmla="*/ 289 w 1757"/>
                <a:gd name="T71" fmla="*/ 984 h 1297"/>
                <a:gd name="T72" fmla="*/ 267 w 1757"/>
                <a:gd name="T73" fmla="*/ 972 h 1297"/>
                <a:gd name="T74" fmla="*/ 173 w 1757"/>
                <a:gd name="T75" fmla="*/ 968 h 1297"/>
                <a:gd name="T76" fmla="*/ 28 w 1757"/>
                <a:gd name="T77" fmla="*/ 906 h 1297"/>
                <a:gd name="T78" fmla="*/ 54 w 1757"/>
                <a:gd name="T79" fmla="*/ 834 h 1297"/>
                <a:gd name="T80" fmla="*/ 100 w 1757"/>
                <a:gd name="T81" fmla="*/ 843 h 1297"/>
                <a:gd name="T82" fmla="*/ 180 w 1757"/>
                <a:gd name="T83" fmla="*/ 824 h 1297"/>
                <a:gd name="T84" fmla="*/ 249 w 1757"/>
                <a:gd name="T85" fmla="*/ 766 h 1297"/>
                <a:gd name="T86" fmla="*/ 307 w 1757"/>
                <a:gd name="T87" fmla="*/ 745 h 1297"/>
                <a:gd name="T88" fmla="*/ 418 w 1757"/>
                <a:gd name="T89" fmla="*/ 730 h 1297"/>
                <a:gd name="T90" fmla="*/ 510 w 1757"/>
                <a:gd name="T91" fmla="*/ 732 h 1297"/>
                <a:gd name="T92" fmla="*/ 577 w 1757"/>
                <a:gd name="T93" fmla="*/ 685 h 1297"/>
                <a:gd name="T94" fmla="*/ 598 w 1757"/>
                <a:gd name="T95" fmla="*/ 610 h 1297"/>
                <a:gd name="T96" fmla="*/ 618 w 1757"/>
                <a:gd name="T97" fmla="*/ 549 h 1297"/>
                <a:gd name="T98" fmla="*/ 638 w 1757"/>
                <a:gd name="T99" fmla="*/ 470 h 1297"/>
                <a:gd name="T100" fmla="*/ 627 w 1757"/>
                <a:gd name="T101" fmla="*/ 396 h 1297"/>
                <a:gd name="T102" fmla="*/ 598 w 1757"/>
                <a:gd name="T103" fmla="*/ 350 h 1297"/>
                <a:gd name="T104" fmla="*/ 617 w 1757"/>
                <a:gd name="T105" fmla="*/ 270 h 1297"/>
                <a:gd name="T106" fmla="*/ 683 w 1757"/>
                <a:gd name="T107" fmla="*/ 230 h 1297"/>
                <a:gd name="T108" fmla="*/ 712 w 1757"/>
                <a:gd name="T109" fmla="*/ 228 h 1297"/>
                <a:gd name="T110" fmla="*/ 709 w 1757"/>
                <a:gd name="T111" fmla="*/ 167 h 1297"/>
                <a:gd name="T112" fmla="*/ 737 w 1757"/>
                <a:gd name="T113" fmla="*/ 113 h 1297"/>
                <a:gd name="T114" fmla="*/ 759 w 1757"/>
                <a:gd name="T115" fmla="*/ 44 h 1297"/>
                <a:gd name="T116" fmla="*/ 859 w 1757"/>
                <a:gd name="T117" fmla="*/ 54 h 1297"/>
                <a:gd name="T118" fmla="*/ 899 w 1757"/>
                <a:gd name="T119" fmla="*/ 14 h 1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757" h="1297">
                  <a:moveTo>
                    <a:pt x="941" y="7"/>
                  </a:moveTo>
                  <a:lnTo>
                    <a:pt x="953" y="19"/>
                  </a:lnTo>
                  <a:lnTo>
                    <a:pt x="960" y="12"/>
                  </a:lnTo>
                  <a:lnTo>
                    <a:pt x="967" y="12"/>
                  </a:lnTo>
                  <a:lnTo>
                    <a:pt x="965" y="9"/>
                  </a:lnTo>
                  <a:lnTo>
                    <a:pt x="977" y="16"/>
                  </a:lnTo>
                  <a:lnTo>
                    <a:pt x="1005" y="18"/>
                  </a:lnTo>
                  <a:lnTo>
                    <a:pt x="1008" y="25"/>
                  </a:lnTo>
                  <a:lnTo>
                    <a:pt x="1014" y="26"/>
                  </a:lnTo>
                  <a:lnTo>
                    <a:pt x="1015" y="26"/>
                  </a:lnTo>
                  <a:lnTo>
                    <a:pt x="1035" y="39"/>
                  </a:lnTo>
                  <a:lnTo>
                    <a:pt x="1036" y="39"/>
                  </a:lnTo>
                  <a:lnTo>
                    <a:pt x="1061" y="53"/>
                  </a:lnTo>
                  <a:lnTo>
                    <a:pt x="1078" y="49"/>
                  </a:lnTo>
                  <a:lnTo>
                    <a:pt x="1069" y="58"/>
                  </a:lnTo>
                  <a:lnTo>
                    <a:pt x="1069" y="65"/>
                  </a:lnTo>
                  <a:lnTo>
                    <a:pt x="1076" y="75"/>
                  </a:lnTo>
                  <a:lnTo>
                    <a:pt x="1068" y="80"/>
                  </a:lnTo>
                  <a:lnTo>
                    <a:pt x="1061" y="82"/>
                  </a:lnTo>
                  <a:lnTo>
                    <a:pt x="1054" y="73"/>
                  </a:lnTo>
                  <a:lnTo>
                    <a:pt x="1036" y="70"/>
                  </a:lnTo>
                  <a:lnTo>
                    <a:pt x="1031" y="63"/>
                  </a:lnTo>
                  <a:lnTo>
                    <a:pt x="1029" y="63"/>
                  </a:lnTo>
                  <a:lnTo>
                    <a:pt x="1031" y="66"/>
                  </a:lnTo>
                  <a:lnTo>
                    <a:pt x="1026" y="80"/>
                  </a:lnTo>
                  <a:lnTo>
                    <a:pt x="1035" y="96"/>
                  </a:lnTo>
                  <a:lnTo>
                    <a:pt x="1022" y="119"/>
                  </a:lnTo>
                  <a:lnTo>
                    <a:pt x="1038" y="117"/>
                  </a:lnTo>
                  <a:lnTo>
                    <a:pt x="1045" y="120"/>
                  </a:lnTo>
                  <a:lnTo>
                    <a:pt x="1048" y="119"/>
                  </a:lnTo>
                  <a:lnTo>
                    <a:pt x="1069" y="131"/>
                  </a:lnTo>
                  <a:lnTo>
                    <a:pt x="1083" y="129"/>
                  </a:lnTo>
                  <a:lnTo>
                    <a:pt x="1099" y="134"/>
                  </a:lnTo>
                  <a:lnTo>
                    <a:pt x="1090" y="138"/>
                  </a:lnTo>
                  <a:lnTo>
                    <a:pt x="1082" y="134"/>
                  </a:lnTo>
                  <a:lnTo>
                    <a:pt x="1078" y="138"/>
                  </a:lnTo>
                  <a:lnTo>
                    <a:pt x="1073" y="143"/>
                  </a:lnTo>
                  <a:lnTo>
                    <a:pt x="1076" y="153"/>
                  </a:lnTo>
                  <a:lnTo>
                    <a:pt x="1076" y="157"/>
                  </a:lnTo>
                  <a:lnTo>
                    <a:pt x="1062" y="160"/>
                  </a:lnTo>
                  <a:lnTo>
                    <a:pt x="1061" y="162"/>
                  </a:lnTo>
                  <a:lnTo>
                    <a:pt x="1062" y="166"/>
                  </a:lnTo>
                  <a:lnTo>
                    <a:pt x="1062" y="173"/>
                  </a:lnTo>
                  <a:lnTo>
                    <a:pt x="1059" y="178"/>
                  </a:lnTo>
                  <a:lnTo>
                    <a:pt x="1064" y="183"/>
                  </a:lnTo>
                  <a:lnTo>
                    <a:pt x="1062" y="190"/>
                  </a:lnTo>
                  <a:lnTo>
                    <a:pt x="1069" y="206"/>
                  </a:lnTo>
                  <a:lnTo>
                    <a:pt x="1066" y="209"/>
                  </a:lnTo>
                  <a:lnTo>
                    <a:pt x="1068" y="211"/>
                  </a:lnTo>
                  <a:lnTo>
                    <a:pt x="1068" y="221"/>
                  </a:lnTo>
                  <a:lnTo>
                    <a:pt x="1068" y="230"/>
                  </a:lnTo>
                  <a:lnTo>
                    <a:pt x="1071" y="230"/>
                  </a:lnTo>
                  <a:lnTo>
                    <a:pt x="1073" y="230"/>
                  </a:lnTo>
                  <a:lnTo>
                    <a:pt x="1076" y="235"/>
                  </a:lnTo>
                  <a:lnTo>
                    <a:pt x="1085" y="235"/>
                  </a:lnTo>
                  <a:lnTo>
                    <a:pt x="1085" y="251"/>
                  </a:lnTo>
                  <a:lnTo>
                    <a:pt x="1092" y="251"/>
                  </a:lnTo>
                  <a:lnTo>
                    <a:pt x="1092" y="256"/>
                  </a:lnTo>
                  <a:lnTo>
                    <a:pt x="1092" y="261"/>
                  </a:lnTo>
                  <a:lnTo>
                    <a:pt x="1087" y="263"/>
                  </a:lnTo>
                  <a:lnTo>
                    <a:pt x="1069" y="265"/>
                  </a:lnTo>
                  <a:lnTo>
                    <a:pt x="1068" y="270"/>
                  </a:lnTo>
                  <a:lnTo>
                    <a:pt x="1069" y="275"/>
                  </a:lnTo>
                  <a:lnTo>
                    <a:pt x="1073" y="295"/>
                  </a:lnTo>
                  <a:lnTo>
                    <a:pt x="1075" y="296"/>
                  </a:lnTo>
                  <a:lnTo>
                    <a:pt x="1090" y="301"/>
                  </a:lnTo>
                  <a:lnTo>
                    <a:pt x="1099" y="314"/>
                  </a:lnTo>
                  <a:lnTo>
                    <a:pt x="1108" y="317"/>
                  </a:lnTo>
                  <a:lnTo>
                    <a:pt x="1116" y="326"/>
                  </a:lnTo>
                  <a:lnTo>
                    <a:pt x="1118" y="324"/>
                  </a:lnTo>
                  <a:lnTo>
                    <a:pt x="1127" y="308"/>
                  </a:lnTo>
                  <a:lnTo>
                    <a:pt x="1135" y="303"/>
                  </a:lnTo>
                  <a:lnTo>
                    <a:pt x="1139" y="305"/>
                  </a:lnTo>
                  <a:lnTo>
                    <a:pt x="1146" y="289"/>
                  </a:lnTo>
                  <a:lnTo>
                    <a:pt x="1144" y="282"/>
                  </a:lnTo>
                  <a:lnTo>
                    <a:pt x="1146" y="281"/>
                  </a:lnTo>
                  <a:lnTo>
                    <a:pt x="1151" y="268"/>
                  </a:lnTo>
                  <a:lnTo>
                    <a:pt x="1155" y="274"/>
                  </a:lnTo>
                  <a:lnTo>
                    <a:pt x="1165" y="267"/>
                  </a:lnTo>
                  <a:lnTo>
                    <a:pt x="1153" y="249"/>
                  </a:lnTo>
                  <a:lnTo>
                    <a:pt x="1146" y="242"/>
                  </a:lnTo>
                  <a:lnTo>
                    <a:pt x="1153" y="237"/>
                  </a:lnTo>
                  <a:lnTo>
                    <a:pt x="1151" y="228"/>
                  </a:lnTo>
                  <a:lnTo>
                    <a:pt x="1142" y="225"/>
                  </a:lnTo>
                  <a:lnTo>
                    <a:pt x="1134" y="214"/>
                  </a:lnTo>
                  <a:lnTo>
                    <a:pt x="1127" y="214"/>
                  </a:lnTo>
                  <a:lnTo>
                    <a:pt x="1129" y="206"/>
                  </a:lnTo>
                  <a:lnTo>
                    <a:pt x="1118" y="202"/>
                  </a:lnTo>
                  <a:lnTo>
                    <a:pt x="1122" y="197"/>
                  </a:lnTo>
                  <a:lnTo>
                    <a:pt x="1129" y="202"/>
                  </a:lnTo>
                  <a:lnTo>
                    <a:pt x="1134" y="199"/>
                  </a:lnTo>
                  <a:lnTo>
                    <a:pt x="1134" y="192"/>
                  </a:lnTo>
                  <a:lnTo>
                    <a:pt x="1160" y="178"/>
                  </a:lnTo>
                  <a:lnTo>
                    <a:pt x="1169" y="178"/>
                  </a:lnTo>
                  <a:lnTo>
                    <a:pt x="1182" y="192"/>
                  </a:lnTo>
                  <a:lnTo>
                    <a:pt x="1182" y="188"/>
                  </a:lnTo>
                  <a:lnTo>
                    <a:pt x="1184" y="185"/>
                  </a:lnTo>
                  <a:lnTo>
                    <a:pt x="1189" y="185"/>
                  </a:lnTo>
                  <a:lnTo>
                    <a:pt x="1195" y="195"/>
                  </a:lnTo>
                  <a:lnTo>
                    <a:pt x="1200" y="199"/>
                  </a:lnTo>
                  <a:lnTo>
                    <a:pt x="1202" y="204"/>
                  </a:lnTo>
                  <a:lnTo>
                    <a:pt x="1202" y="207"/>
                  </a:lnTo>
                  <a:lnTo>
                    <a:pt x="1196" y="209"/>
                  </a:lnTo>
                  <a:lnTo>
                    <a:pt x="1200" y="216"/>
                  </a:lnTo>
                  <a:lnTo>
                    <a:pt x="1216" y="221"/>
                  </a:lnTo>
                  <a:lnTo>
                    <a:pt x="1214" y="227"/>
                  </a:lnTo>
                  <a:lnTo>
                    <a:pt x="1210" y="228"/>
                  </a:lnTo>
                  <a:lnTo>
                    <a:pt x="1224" y="235"/>
                  </a:lnTo>
                  <a:lnTo>
                    <a:pt x="1224" y="242"/>
                  </a:lnTo>
                  <a:lnTo>
                    <a:pt x="1221" y="249"/>
                  </a:lnTo>
                  <a:lnTo>
                    <a:pt x="1228" y="258"/>
                  </a:lnTo>
                  <a:lnTo>
                    <a:pt x="1230" y="265"/>
                  </a:lnTo>
                  <a:lnTo>
                    <a:pt x="1224" y="272"/>
                  </a:lnTo>
                  <a:lnTo>
                    <a:pt x="1231" y="281"/>
                  </a:lnTo>
                  <a:lnTo>
                    <a:pt x="1240" y="279"/>
                  </a:lnTo>
                  <a:lnTo>
                    <a:pt x="1247" y="282"/>
                  </a:lnTo>
                  <a:lnTo>
                    <a:pt x="1254" y="301"/>
                  </a:lnTo>
                  <a:lnTo>
                    <a:pt x="1256" y="310"/>
                  </a:lnTo>
                  <a:lnTo>
                    <a:pt x="1261" y="319"/>
                  </a:lnTo>
                  <a:lnTo>
                    <a:pt x="1270" y="321"/>
                  </a:lnTo>
                  <a:lnTo>
                    <a:pt x="1271" y="315"/>
                  </a:lnTo>
                  <a:lnTo>
                    <a:pt x="1275" y="298"/>
                  </a:lnTo>
                  <a:lnTo>
                    <a:pt x="1275" y="295"/>
                  </a:lnTo>
                  <a:lnTo>
                    <a:pt x="1278" y="300"/>
                  </a:lnTo>
                  <a:lnTo>
                    <a:pt x="1282" y="315"/>
                  </a:lnTo>
                  <a:lnTo>
                    <a:pt x="1270" y="347"/>
                  </a:lnTo>
                  <a:lnTo>
                    <a:pt x="1271" y="347"/>
                  </a:lnTo>
                  <a:lnTo>
                    <a:pt x="1275" y="350"/>
                  </a:lnTo>
                  <a:lnTo>
                    <a:pt x="1263" y="357"/>
                  </a:lnTo>
                  <a:lnTo>
                    <a:pt x="1270" y="364"/>
                  </a:lnTo>
                  <a:lnTo>
                    <a:pt x="1282" y="368"/>
                  </a:lnTo>
                  <a:lnTo>
                    <a:pt x="1283" y="371"/>
                  </a:lnTo>
                  <a:lnTo>
                    <a:pt x="1308" y="383"/>
                  </a:lnTo>
                  <a:lnTo>
                    <a:pt x="1313" y="380"/>
                  </a:lnTo>
                  <a:lnTo>
                    <a:pt x="1329" y="387"/>
                  </a:lnTo>
                  <a:lnTo>
                    <a:pt x="1330" y="392"/>
                  </a:lnTo>
                  <a:lnTo>
                    <a:pt x="1337" y="402"/>
                  </a:lnTo>
                  <a:lnTo>
                    <a:pt x="1346" y="401"/>
                  </a:lnTo>
                  <a:lnTo>
                    <a:pt x="1346" y="411"/>
                  </a:lnTo>
                  <a:lnTo>
                    <a:pt x="1348" y="423"/>
                  </a:lnTo>
                  <a:lnTo>
                    <a:pt x="1350" y="430"/>
                  </a:lnTo>
                  <a:lnTo>
                    <a:pt x="1355" y="441"/>
                  </a:lnTo>
                  <a:lnTo>
                    <a:pt x="1355" y="446"/>
                  </a:lnTo>
                  <a:lnTo>
                    <a:pt x="1358" y="458"/>
                  </a:lnTo>
                  <a:lnTo>
                    <a:pt x="1364" y="462"/>
                  </a:lnTo>
                  <a:lnTo>
                    <a:pt x="1364" y="463"/>
                  </a:lnTo>
                  <a:lnTo>
                    <a:pt x="1362" y="467"/>
                  </a:lnTo>
                  <a:lnTo>
                    <a:pt x="1357" y="474"/>
                  </a:lnTo>
                  <a:lnTo>
                    <a:pt x="1355" y="486"/>
                  </a:lnTo>
                  <a:lnTo>
                    <a:pt x="1337" y="500"/>
                  </a:lnTo>
                  <a:lnTo>
                    <a:pt x="1336" y="505"/>
                  </a:lnTo>
                  <a:lnTo>
                    <a:pt x="1350" y="517"/>
                  </a:lnTo>
                  <a:lnTo>
                    <a:pt x="1351" y="523"/>
                  </a:lnTo>
                  <a:lnTo>
                    <a:pt x="1350" y="528"/>
                  </a:lnTo>
                  <a:lnTo>
                    <a:pt x="1341" y="542"/>
                  </a:lnTo>
                  <a:lnTo>
                    <a:pt x="1343" y="545"/>
                  </a:lnTo>
                  <a:lnTo>
                    <a:pt x="1353" y="556"/>
                  </a:lnTo>
                  <a:lnTo>
                    <a:pt x="1353" y="561"/>
                  </a:lnTo>
                  <a:lnTo>
                    <a:pt x="1358" y="570"/>
                  </a:lnTo>
                  <a:lnTo>
                    <a:pt x="1364" y="575"/>
                  </a:lnTo>
                  <a:lnTo>
                    <a:pt x="1350" y="594"/>
                  </a:lnTo>
                  <a:lnTo>
                    <a:pt x="1353" y="597"/>
                  </a:lnTo>
                  <a:lnTo>
                    <a:pt x="1357" y="592"/>
                  </a:lnTo>
                  <a:lnTo>
                    <a:pt x="1371" y="594"/>
                  </a:lnTo>
                  <a:lnTo>
                    <a:pt x="1376" y="596"/>
                  </a:lnTo>
                  <a:lnTo>
                    <a:pt x="1391" y="584"/>
                  </a:lnTo>
                  <a:lnTo>
                    <a:pt x="1391" y="603"/>
                  </a:lnTo>
                  <a:lnTo>
                    <a:pt x="1391" y="610"/>
                  </a:lnTo>
                  <a:lnTo>
                    <a:pt x="1388" y="615"/>
                  </a:lnTo>
                  <a:lnTo>
                    <a:pt x="1381" y="641"/>
                  </a:lnTo>
                  <a:lnTo>
                    <a:pt x="1379" y="643"/>
                  </a:lnTo>
                  <a:lnTo>
                    <a:pt x="1367" y="643"/>
                  </a:lnTo>
                  <a:lnTo>
                    <a:pt x="1367" y="646"/>
                  </a:lnTo>
                  <a:lnTo>
                    <a:pt x="1353" y="643"/>
                  </a:lnTo>
                  <a:lnTo>
                    <a:pt x="1348" y="646"/>
                  </a:lnTo>
                  <a:lnTo>
                    <a:pt x="1348" y="650"/>
                  </a:lnTo>
                  <a:lnTo>
                    <a:pt x="1343" y="674"/>
                  </a:lnTo>
                  <a:lnTo>
                    <a:pt x="1343" y="685"/>
                  </a:lnTo>
                  <a:lnTo>
                    <a:pt x="1336" y="688"/>
                  </a:lnTo>
                  <a:lnTo>
                    <a:pt x="1318" y="685"/>
                  </a:lnTo>
                  <a:lnTo>
                    <a:pt x="1318" y="700"/>
                  </a:lnTo>
                  <a:lnTo>
                    <a:pt x="1322" y="705"/>
                  </a:lnTo>
                  <a:lnTo>
                    <a:pt x="1322" y="709"/>
                  </a:lnTo>
                  <a:lnTo>
                    <a:pt x="1317" y="718"/>
                  </a:lnTo>
                  <a:lnTo>
                    <a:pt x="1327" y="721"/>
                  </a:lnTo>
                  <a:lnTo>
                    <a:pt x="1339" y="718"/>
                  </a:lnTo>
                  <a:lnTo>
                    <a:pt x="1344" y="723"/>
                  </a:lnTo>
                  <a:lnTo>
                    <a:pt x="1350" y="716"/>
                  </a:lnTo>
                  <a:lnTo>
                    <a:pt x="1367" y="711"/>
                  </a:lnTo>
                  <a:lnTo>
                    <a:pt x="1390" y="700"/>
                  </a:lnTo>
                  <a:lnTo>
                    <a:pt x="1402" y="698"/>
                  </a:lnTo>
                  <a:lnTo>
                    <a:pt x="1402" y="702"/>
                  </a:lnTo>
                  <a:lnTo>
                    <a:pt x="1407" y="721"/>
                  </a:lnTo>
                  <a:lnTo>
                    <a:pt x="1414" y="723"/>
                  </a:lnTo>
                  <a:lnTo>
                    <a:pt x="1416" y="733"/>
                  </a:lnTo>
                  <a:lnTo>
                    <a:pt x="1416" y="747"/>
                  </a:lnTo>
                  <a:lnTo>
                    <a:pt x="1412" y="751"/>
                  </a:lnTo>
                  <a:lnTo>
                    <a:pt x="1405" y="766"/>
                  </a:lnTo>
                  <a:lnTo>
                    <a:pt x="1405" y="770"/>
                  </a:lnTo>
                  <a:lnTo>
                    <a:pt x="1409" y="775"/>
                  </a:lnTo>
                  <a:lnTo>
                    <a:pt x="1419" y="766"/>
                  </a:lnTo>
                  <a:lnTo>
                    <a:pt x="1431" y="768"/>
                  </a:lnTo>
                  <a:lnTo>
                    <a:pt x="1431" y="779"/>
                  </a:lnTo>
                  <a:lnTo>
                    <a:pt x="1440" y="775"/>
                  </a:lnTo>
                  <a:lnTo>
                    <a:pt x="1445" y="779"/>
                  </a:lnTo>
                  <a:lnTo>
                    <a:pt x="1451" y="786"/>
                  </a:lnTo>
                  <a:lnTo>
                    <a:pt x="1458" y="799"/>
                  </a:lnTo>
                  <a:lnTo>
                    <a:pt x="1465" y="794"/>
                  </a:lnTo>
                  <a:lnTo>
                    <a:pt x="1480" y="796"/>
                  </a:lnTo>
                  <a:lnTo>
                    <a:pt x="1482" y="803"/>
                  </a:lnTo>
                  <a:lnTo>
                    <a:pt x="1489" y="801"/>
                  </a:lnTo>
                  <a:lnTo>
                    <a:pt x="1501" y="799"/>
                  </a:lnTo>
                  <a:lnTo>
                    <a:pt x="1508" y="803"/>
                  </a:lnTo>
                  <a:lnTo>
                    <a:pt x="1512" y="810"/>
                  </a:lnTo>
                  <a:lnTo>
                    <a:pt x="1524" y="813"/>
                  </a:lnTo>
                  <a:lnTo>
                    <a:pt x="1519" y="822"/>
                  </a:lnTo>
                  <a:lnTo>
                    <a:pt x="1515" y="838"/>
                  </a:lnTo>
                  <a:lnTo>
                    <a:pt x="1513" y="843"/>
                  </a:lnTo>
                  <a:lnTo>
                    <a:pt x="1517" y="846"/>
                  </a:lnTo>
                  <a:lnTo>
                    <a:pt x="1524" y="850"/>
                  </a:lnTo>
                  <a:lnTo>
                    <a:pt x="1546" y="843"/>
                  </a:lnTo>
                  <a:lnTo>
                    <a:pt x="1552" y="845"/>
                  </a:lnTo>
                  <a:lnTo>
                    <a:pt x="1553" y="855"/>
                  </a:lnTo>
                  <a:lnTo>
                    <a:pt x="1583" y="883"/>
                  </a:lnTo>
                  <a:lnTo>
                    <a:pt x="1609" y="867"/>
                  </a:lnTo>
                  <a:lnTo>
                    <a:pt x="1614" y="867"/>
                  </a:lnTo>
                  <a:lnTo>
                    <a:pt x="1621" y="876"/>
                  </a:lnTo>
                  <a:lnTo>
                    <a:pt x="1635" y="871"/>
                  </a:lnTo>
                  <a:lnTo>
                    <a:pt x="1637" y="864"/>
                  </a:lnTo>
                  <a:lnTo>
                    <a:pt x="1639" y="866"/>
                  </a:lnTo>
                  <a:lnTo>
                    <a:pt x="1644" y="881"/>
                  </a:lnTo>
                  <a:lnTo>
                    <a:pt x="1658" y="876"/>
                  </a:lnTo>
                  <a:lnTo>
                    <a:pt x="1677" y="888"/>
                  </a:lnTo>
                  <a:lnTo>
                    <a:pt x="1680" y="893"/>
                  </a:lnTo>
                  <a:lnTo>
                    <a:pt x="1672" y="909"/>
                  </a:lnTo>
                  <a:lnTo>
                    <a:pt x="1670" y="920"/>
                  </a:lnTo>
                  <a:lnTo>
                    <a:pt x="1677" y="928"/>
                  </a:lnTo>
                  <a:lnTo>
                    <a:pt x="1689" y="920"/>
                  </a:lnTo>
                  <a:lnTo>
                    <a:pt x="1705" y="935"/>
                  </a:lnTo>
                  <a:lnTo>
                    <a:pt x="1720" y="935"/>
                  </a:lnTo>
                  <a:lnTo>
                    <a:pt x="1733" y="958"/>
                  </a:lnTo>
                  <a:lnTo>
                    <a:pt x="1740" y="972"/>
                  </a:lnTo>
                  <a:lnTo>
                    <a:pt x="1738" y="975"/>
                  </a:lnTo>
                  <a:lnTo>
                    <a:pt x="1750" y="979"/>
                  </a:lnTo>
                  <a:lnTo>
                    <a:pt x="1748" y="989"/>
                  </a:lnTo>
                  <a:lnTo>
                    <a:pt x="1757" y="1008"/>
                  </a:lnTo>
                  <a:lnTo>
                    <a:pt x="1747" y="1007"/>
                  </a:lnTo>
                  <a:lnTo>
                    <a:pt x="1736" y="1017"/>
                  </a:lnTo>
                  <a:lnTo>
                    <a:pt x="1736" y="1022"/>
                  </a:lnTo>
                  <a:lnTo>
                    <a:pt x="1720" y="1024"/>
                  </a:lnTo>
                  <a:lnTo>
                    <a:pt x="1717" y="1029"/>
                  </a:lnTo>
                  <a:lnTo>
                    <a:pt x="1713" y="1040"/>
                  </a:lnTo>
                  <a:lnTo>
                    <a:pt x="1696" y="1045"/>
                  </a:lnTo>
                  <a:lnTo>
                    <a:pt x="1687" y="1043"/>
                  </a:lnTo>
                  <a:lnTo>
                    <a:pt x="1680" y="1036"/>
                  </a:lnTo>
                  <a:lnTo>
                    <a:pt x="1675" y="1041"/>
                  </a:lnTo>
                  <a:lnTo>
                    <a:pt x="1680" y="1047"/>
                  </a:lnTo>
                  <a:lnTo>
                    <a:pt x="1677" y="1052"/>
                  </a:lnTo>
                  <a:lnTo>
                    <a:pt x="1672" y="1055"/>
                  </a:lnTo>
                  <a:lnTo>
                    <a:pt x="1666" y="1052"/>
                  </a:lnTo>
                  <a:lnTo>
                    <a:pt x="1658" y="1059"/>
                  </a:lnTo>
                  <a:lnTo>
                    <a:pt x="1651" y="1059"/>
                  </a:lnTo>
                  <a:lnTo>
                    <a:pt x="1647" y="1052"/>
                  </a:lnTo>
                  <a:lnTo>
                    <a:pt x="1649" y="1040"/>
                  </a:lnTo>
                  <a:lnTo>
                    <a:pt x="1642" y="1048"/>
                  </a:lnTo>
                  <a:lnTo>
                    <a:pt x="1639" y="1047"/>
                  </a:lnTo>
                  <a:lnTo>
                    <a:pt x="1614" y="1021"/>
                  </a:lnTo>
                  <a:lnTo>
                    <a:pt x="1595" y="1015"/>
                  </a:lnTo>
                  <a:lnTo>
                    <a:pt x="1579" y="1024"/>
                  </a:lnTo>
                  <a:lnTo>
                    <a:pt x="1576" y="1033"/>
                  </a:lnTo>
                  <a:lnTo>
                    <a:pt x="1572" y="1040"/>
                  </a:lnTo>
                  <a:lnTo>
                    <a:pt x="1566" y="1036"/>
                  </a:lnTo>
                  <a:lnTo>
                    <a:pt x="1560" y="1043"/>
                  </a:lnTo>
                  <a:lnTo>
                    <a:pt x="1546" y="1057"/>
                  </a:lnTo>
                  <a:lnTo>
                    <a:pt x="1532" y="1048"/>
                  </a:lnTo>
                  <a:lnTo>
                    <a:pt x="1519" y="1055"/>
                  </a:lnTo>
                  <a:lnTo>
                    <a:pt x="1512" y="1045"/>
                  </a:lnTo>
                  <a:lnTo>
                    <a:pt x="1491" y="1029"/>
                  </a:lnTo>
                  <a:lnTo>
                    <a:pt x="1484" y="1015"/>
                  </a:lnTo>
                  <a:lnTo>
                    <a:pt x="1482" y="1014"/>
                  </a:lnTo>
                  <a:lnTo>
                    <a:pt x="1471" y="1015"/>
                  </a:lnTo>
                  <a:lnTo>
                    <a:pt x="1466" y="1008"/>
                  </a:lnTo>
                  <a:lnTo>
                    <a:pt x="1452" y="1003"/>
                  </a:lnTo>
                  <a:lnTo>
                    <a:pt x="1449" y="994"/>
                  </a:lnTo>
                  <a:lnTo>
                    <a:pt x="1435" y="994"/>
                  </a:lnTo>
                  <a:lnTo>
                    <a:pt x="1423" y="986"/>
                  </a:lnTo>
                  <a:lnTo>
                    <a:pt x="1400" y="981"/>
                  </a:lnTo>
                  <a:lnTo>
                    <a:pt x="1390" y="974"/>
                  </a:lnTo>
                  <a:lnTo>
                    <a:pt x="1386" y="972"/>
                  </a:lnTo>
                  <a:lnTo>
                    <a:pt x="1379" y="974"/>
                  </a:lnTo>
                  <a:lnTo>
                    <a:pt x="1365" y="993"/>
                  </a:lnTo>
                  <a:lnTo>
                    <a:pt x="1351" y="1001"/>
                  </a:lnTo>
                  <a:lnTo>
                    <a:pt x="1346" y="1010"/>
                  </a:lnTo>
                  <a:lnTo>
                    <a:pt x="1344" y="1012"/>
                  </a:lnTo>
                  <a:lnTo>
                    <a:pt x="1308" y="1029"/>
                  </a:lnTo>
                  <a:lnTo>
                    <a:pt x="1303" y="1038"/>
                  </a:lnTo>
                  <a:lnTo>
                    <a:pt x="1304" y="1052"/>
                  </a:lnTo>
                  <a:lnTo>
                    <a:pt x="1299" y="1066"/>
                  </a:lnTo>
                  <a:lnTo>
                    <a:pt x="1292" y="1069"/>
                  </a:lnTo>
                  <a:lnTo>
                    <a:pt x="1287" y="1088"/>
                  </a:lnTo>
                  <a:lnTo>
                    <a:pt x="1271" y="1094"/>
                  </a:lnTo>
                  <a:lnTo>
                    <a:pt x="1268" y="1101"/>
                  </a:lnTo>
                  <a:lnTo>
                    <a:pt x="1263" y="1104"/>
                  </a:lnTo>
                  <a:lnTo>
                    <a:pt x="1256" y="1108"/>
                  </a:lnTo>
                  <a:lnTo>
                    <a:pt x="1252" y="1111"/>
                  </a:lnTo>
                  <a:lnTo>
                    <a:pt x="1247" y="1122"/>
                  </a:lnTo>
                  <a:lnTo>
                    <a:pt x="1247" y="1127"/>
                  </a:lnTo>
                  <a:lnTo>
                    <a:pt x="1236" y="1136"/>
                  </a:lnTo>
                  <a:lnTo>
                    <a:pt x="1235" y="1144"/>
                  </a:lnTo>
                  <a:lnTo>
                    <a:pt x="1224" y="1158"/>
                  </a:lnTo>
                  <a:lnTo>
                    <a:pt x="1221" y="1172"/>
                  </a:lnTo>
                  <a:lnTo>
                    <a:pt x="1209" y="1183"/>
                  </a:lnTo>
                  <a:lnTo>
                    <a:pt x="1210" y="1200"/>
                  </a:lnTo>
                  <a:lnTo>
                    <a:pt x="1209" y="1203"/>
                  </a:lnTo>
                  <a:lnTo>
                    <a:pt x="1195" y="1214"/>
                  </a:lnTo>
                  <a:lnTo>
                    <a:pt x="1193" y="1221"/>
                  </a:lnTo>
                  <a:lnTo>
                    <a:pt x="1182" y="1235"/>
                  </a:lnTo>
                  <a:lnTo>
                    <a:pt x="1177" y="1271"/>
                  </a:lnTo>
                  <a:lnTo>
                    <a:pt x="1177" y="1278"/>
                  </a:lnTo>
                  <a:lnTo>
                    <a:pt x="1172" y="1290"/>
                  </a:lnTo>
                  <a:lnTo>
                    <a:pt x="1158" y="1297"/>
                  </a:lnTo>
                  <a:lnTo>
                    <a:pt x="1141" y="1290"/>
                  </a:lnTo>
                  <a:lnTo>
                    <a:pt x="1141" y="1285"/>
                  </a:lnTo>
                  <a:lnTo>
                    <a:pt x="1146" y="1282"/>
                  </a:lnTo>
                  <a:lnTo>
                    <a:pt x="1149" y="1270"/>
                  </a:lnTo>
                  <a:lnTo>
                    <a:pt x="1142" y="1261"/>
                  </a:lnTo>
                  <a:lnTo>
                    <a:pt x="1142" y="1254"/>
                  </a:lnTo>
                  <a:lnTo>
                    <a:pt x="1146" y="1230"/>
                  </a:lnTo>
                  <a:lnTo>
                    <a:pt x="1135" y="1219"/>
                  </a:lnTo>
                  <a:lnTo>
                    <a:pt x="1141" y="1207"/>
                  </a:lnTo>
                  <a:lnTo>
                    <a:pt x="1141" y="1191"/>
                  </a:lnTo>
                  <a:lnTo>
                    <a:pt x="1130" y="1179"/>
                  </a:lnTo>
                  <a:lnTo>
                    <a:pt x="1130" y="1176"/>
                  </a:lnTo>
                  <a:lnTo>
                    <a:pt x="1134" y="1174"/>
                  </a:lnTo>
                  <a:lnTo>
                    <a:pt x="1130" y="1169"/>
                  </a:lnTo>
                  <a:lnTo>
                    <a:pt x="1116" y="1170"/>
                  </a:lnTo>
                  <a:lnTo>
                    <a:pt x="1111" y="1165"/>
                  </a:lnTo>
                  <a:lnTo>
                    <a:pt x="1113" y="1163"/>
                  </a:lnTo>
                  <a:lnTo>
                    <a:pt x="1109" y="1163"/>
                  </a:lnTo>
                  <a:lnTo>
                    <a:pt x="1102" y="1176"/>
                  </a:lnTo>
                  <a:lnTo>
                    <a:pt x="1078" y="1176"/>
                  </a:lnTo>
                  <a:lnTo>
                    <a:pt x="1073" y="1169"/>
                  </a:lnTo>
                  <a:lnTo>
                    <a:pt x="1068" y="1176"/>
                  </a:lnTo>
                  <a:lnTo>
                    <a:pt x="1055" y="1176"/>
                  </a:lnTo>
                  <a:lnTo>
                    <a:pt x="1048" y="1174"/>
                  </a:lnTo>
                  <a:lnTo>
                    <a:pt x="1048" y="1177"/>
                  </a:lnTo>
                  <a:lnTo>
                    <a:pt x="1043" y="1183"/>
                  </a:lnTo>
                  <a:lnTo>
                    <a:pt x="1036" y="1172"/>
                  </a:lnTo>
                  <a:lnTo>
                    <a:pt x="1024" y="1174"/>
                  </a:lnTo>
                  <a:lnTo>
                    <a:pt x="1014" y="1165"/>
                  </a:lnTo>
                  <a:lnTo>
                    <a:pt x="1010" y="1167"/>
                  </a:lnTo>
                  <a:lnTo>
                    <a:pt x="1005" y="1162"/>
                  </a:lnTo>
                  <a:lnTo>
                    <a:pt x="1000" y="1148"/>
                  </a:lnTo>
                  <a:lnTo>
                    <a:pt x="993" y="1149"/>
                  </a:lnTo>
                  <a:lnTo>
                    <a:pt x="981" y="1139"/>
                  </a:lnTo>
                  <a:lnTo>
                    <a:pt x="961" y="1141"/>
                  </a:lnTo>
                  <a:lnTo>
                    <a:pt x="946" y="1151"/>
                  </a:lnTo>
                  <a:lnTo>
                    <a:pt x="939" y="1136"/>
                  </a:lnTo>
                  <a:lnTo>
                    <a:pt x="946" y="1123"/>
                  </a:lnTo>
                  <a:lnTo>
                    <a:pt x="944" y="1115"/>
                  </a:lnTo>
                  <a:lnTo>
                    <a:pt x="942" y="1099"/>
                  </a:lnTo>
                  <a:lnTo>
                    <a:pt x="932" y="1090"/>
                  </a:lnTo>
                  <a:lnTo>
                    <a:pt x="934" y="1087"/>
                  </a:lnTo>
                  <a:lnTo>
                    <a:pt x="920" y="1078"/>
                  </a:lnTo>
                  <a:lnTo>
                    <a:pt x="907" y="1076"/>
                  </a:lnTo>
                  <a:lnTo>
                    <a:pt x="902" y="1083"/>
                  </a:lnTo>
                  <a:lnTo>
                    <a:pt x="873" y="1080"/>
                  </a:lnTo>
                  <a:lnTo>
                    <a:pt x="866" y="1068"/>
                  </a:lnTo>
                  <a:lnTo>
                    <a:pt x="850" y="1066"/>
                  </a:lnTo>
                  <a:lnTo>
                    <a:pt x="834" y="1043"/>
                  </a:lnTo>
                  <a:lnTo>
                    <a:pt x="831" y="1038"/>
                  </a:lnTo>
                  <a:lnTo>
                    <a:pt x="824" y="1043"/>
                  </a:lnTo>
                  <a:lnTo>
                    <a:pt x="824" y="1047"/>
                  </a:lnTo>
                  <a:lnTo>
                    <a:pt x="812" y="1059"/>
                  </a:lnTo>
                  <a:lnTo>
                    <a:pt x="810" y="1052"/>
                  </a:lnTo>
                  <a:lnTo>
                    <a:pt x="777" y="1052"/>
                  </a:lnTo>
                  <a:lnTo>
                    <a:pt x="766" y="1041"/>
                  </a:lnTo>
                  <a:lnTo>
                    <a:pt x="752" y="1055"/>
                  </a:lnTo>
                  <a:lnTo>
                    <a:pt x="740" y="1097"/>
                  </a:lnTo>
                  <a:lnTo>
                    <a:pt x="733" y="1101"/>
                  </a:lnTo>
                  <a:lnTo>
                    <a:pt x="728" y="1104"/>
                  </a:lnTo>
                  <a:lnTo>
                    <a:pt x="721" y="1115"/>
                  </a:lnTo>
                  <a:lnTo>
                    <a:pt x="718" y="1123"/>
                  </a:lnTo>
                  <a:lnTo>
                    <a:pt x="705" y="1134"/>
                  </a:lnTo>
                  <a:lnTo>
                    <a:pt x="695" y="1141"/>
                  </a:lnTo>
                  <a:lnTo>
                    <a:pt x="690" y="1142"/>
                  </a:lnTo>
                  <a:lnTo>
                    <a:pt x="676" y="1142"/>
                  </a:lnTo>
                  <a:lnTo>
                    <a:pt x="669" y="1136"/>
                  </a:lnTo>
                  <a:lnTo>
                    <a:pt x="674" y="1130"/>
                  </a:lnTo>
                  <a:lnTo>
                    <a:pt x="671" y="1127"/>
                  </a:lnTo>
                  <a:lnTo>
                    <a:pt x="662" y="1120"/>
                  </a:lnTo>
                  <a:lnTo>
                    <a:pt x="660" y="1125"/>
                  </a:lnTo>
                  <a:lnTo>
                    <a:pt x="655" y="1137"/>
                  </a:lnTo>
                  <a:lnTo>
                    <a:pt x="650" y="1139"/>
                  </a:lnTo>
                  <a:lnTo>
                    <a:pt x="634" y="1136"/>
                  </a:lnTo>
                  <a:lnTo>
                    <a:pt x="627" y="1127"/>
                  </a:lnTo>
                  <a:lnTo>
                    <a:pt x="622" y="1129"/>
                  </a:lnTo>
                  <a:lnTo>
                    <a:pt x="603" y="1123"/>
                  </a:lnTo>
                  <a:lnTo>
                    <a:pt x="599" y="1123"/>
                  </a:lnTo>
                  <a:lnTo>
                    <a:pt x="594" y="1129"/>
                  </a:lnTo>
                  <a:lnTo>
                    <a:pt x="561" y="1125"/>
                  </a:lnTo>
                  <a:lnTo>
                    <a:pt x="538" y="1120"/>
                  </a:lnTo>
                  <a:lnTo>
                    <a:pt x="504" y="1111"/>
                  </a:lnTo>
                  <a:lnTo>
                    <a:pt x="500" y="1118"/>
                  </a:lnTo>
                  <a:lnTo>
                    <a:pt x="497" y="1118"/>
                  </a:lnTo>
                  <a:lnTo>
                    <a:pt x="491" y="1115"/>
                  </a:lnTo>
                  <a:lnTo>
                    <a:pt x="491" y="1118"/>
                  </a:lnTo>
                  <a:lnTo>
                    <a:pt x="474" y="1113"/>
                  </a:lnTo>
                  <a:lnTo>
                    <a:pt x="472" y="1111"/>
                  </a:lnTo>
                  <a:lnTo>
                    <a:pt x="460" y="1115"/>
                  </a:lnTo>
                  <a:lnTo>
                    <a:pt x="453" y="1111"/>
                  </a:lnTo>
                  <a:lnTo>
                    <a:pt x="450" y="1111"/>
                  </a:lnTo>
                  <a:lnTo>
                    <a:pt x="430" y="1102"/>
                  </a:lnTo>
                  <a:lnTo>
                    <a:pt x="429" y="1101"/>
                  </a:lnTo>
                  <a:lnTo>
                    <a:pt x="416" y="1092"/>
                  </a:lnTo>
                  <a:lnTo>
                    <a:pt x="373" y="1068"/>
                  </a:lnTo>
                  <a:lnTo>
                    <a:pt x="352" y="1048"/>
                  </a:lnTo>
                  <a:lnTo>
                    <a:pt x="352" y="1047"/>
                  </a:lnTo>
                  <a:lnTo>
                    <a:pt x="335" y="1033"/>
                  </a:lnTo>
                  <a:lnTo>
                    <a:pt x="338" y="1022"/>
                  </a:lnTo>
                  <a:lnTo>
                    <a:pt x="345" y="1015"/>
                  </a:lnTo>
                  <a:lnTo>
                    <a:pt x="343" y="1010"/>
                  </a:lnTo>
                  <a:lnTo>
                    <a:pt x="331" y="1005"/>
                  </a:lnTo>
                  <a:lnTo>
                    <a:pt x="328" y="1005"/>
                  </a:lnTo>
                  <a:lnTo>
                    <a:pt x="328" y="1015"/>
                  </a:lnTo>
                  <a:lnTo>
                    <a:pt x="322" y="1015"/>
                  </a:lnTo>
                  <a:lnTo>
                    <a:pt x="315" y="1008"/>
                  </a:lnTo>
                  <a:lnTo>
                    <a:pt x="321" y="996"/>
                  </a:lnTo>
                  <a:lnTo>
                    <a:pt x="310" y="989"/>
                  </a:lnTo>
                  <a:lnTo>
                    <a:pt x="289" y="994"/>
                  </a:lnTo>
                  <a:lnTo>
                    <a:pt x="288" y="989"/>
                  </a:lnTo>
                  <a:lnTo>
                    <a:pt x="289" y="984"/>
                  </a:lnTo>
                  <a:lnTo>
                    <a:pt x="293" y="989"/>
                  </a:lnTo>
                  <a:lnTo>
                    <a:pt x="300" y="989"/>
                  </a:lnTo>
                  <a:lnTo>
                    <a:pt x="293" y="977"/>
                  </a:lnTo>
                  <a:lnTo>
                    <a:pt x="289" y="977"/>
                  </a:lnTo>
                  <a:lnTo>
                    <a:pt x="286" y="984"/>
                  </a:lnTo>
                  <a:lnTo>
                    <a:pt x="281" y="984"/>
                  </a:lnTo>
                  <a:lnTo>
                    <a:pt x="279" y="977"/>
                  </a:lnTo>
                  <a:lnTo>
                    <a:pt x="281" y="968"/>
                  </a:lnTo>
                  <a:lnTo>
                    <a:pt x="277" y="965"/>
                  </a:lnTo>
                  <a:lnTo>
                    <a:pt x="272" y="961"/>
                  </a:lnTo>
                  <a:lnTo>
                    <a:pt x="275" y="968"/>
                  </a:lnTo>
                  <a:lnTo>
                    <a:pt x="267" y="972"/>
                  </a:lnTo>
                  <a:lnTo>
                    <a:pt x="260" y="965"/>
                  </a:lnTo>
                  <a:lnTo>
                    <a:pt x="248" y="961"/>
                  </a:lnTo>
                  <a:lnTo>
                    <a:pt x="248" y="960"/>
                  </a:lnTo>
                  <a:lnTo>
                    <a:pt x="256" y="953"/>
                  </a:lnTo>
                  <a:lnTo>
                    <a:pt x="249" y="944"/>
                  </a:lnTo>
                  <a:lnTo>
                    <a:pt x="251" y="940"/>
                  </a:lnTo>
                  <a:lnTo>
                    <a:pt x="248" y="939"/>
                  </a:lnTo>
                  <a:lnTo>
                    <a:pt x="235" y="946"/>
                  </a:lnTo>
                  <a:lnTo>
                    <a:pt x="208" y="942"/>
                  </a:lnTo>
                  <a:lnTo>
                    <a:pt x="197" y="940"/>
                  </a:lnTo>
                  <a:lnTo>
                    <a:pt x="192" y="946"/>
                  </a:lnTo>
                  <a:lnTo>
                    <a:pt x="173" y="968"/>
                  </a:lnTo>
                  <a:lnTo>
                    <a:pt x="138" y="956"/>
                  </a:lnTo>
                  <a:lnTo>
                    <a:pt x="136" y="956"/>
                  </a:lnTo>
                  <a:lnTo>
                    <a:pt x="122" y="961"/>
                  </a:lnTo>
                  <a:lnTo>
                    <a:pt x="117" y="960"/>
                  </a:lnTo>
                  <a:lnTo>
                    <a:pt x="93" y="927"/>
                  </a:lnTo>
                  <a:lnTo>
                    <a:pt x="77" y="920"/>
                  </a:lnTo>
                  <a:lnTo>
                    <a:pt x="79" y="921"/>
                  </a:lnTo>
                  <a:lnTo>
                    <a:pt x="72" y="921"/>
                  </a:lnTo>
                  <a:lnTo>
                    <a:pt x="63" y="907"/>
                  </a:lnTo>
                  <a:lnTo>
                    <a:pt x="58" y="904"/>
                  </a:lnTo>
                  <a:lnTo>
                    <a:pt x="37" y="906"/>
                  </a:lnTo>
                  <a:lnTo>
                    <a:pt x="28" y="906"/>
                  </a:lnTo>
                  <a:lnTo>
                    <a:pt x="14" y="895"/>
                  </a:lnTo>
                  <a:lnTo>
                    <a:pt x="0" y="890"/>
                  </a:lnTo>
                  <a:lnTo>
                    <a:pt x="7" y="869"/>
                  </a:lnTo>
                  <a:lnTo>
                    <a:pt x="11" y="869"/>
                  </a:lnTo>
                  <a:lnTo>
                    <a:pt x="14" y="873"/>
                  </a:lnTo>
                  <a:lnTo>
                    <a:pt x="18" y="866"/>
                  </a:lnTo>
                  <a:lnTo>
                    <a:pt x="23" y="860"/>
                  </a:lnTo>
                  <a:lnTo>
                    <a:pt x="33" y="852"/>
                  </a:lnTo>
                  <a:lnTo>
                    <a:pt x="33" y="846"/>
                  </a:lnTo>
                  <a:lnTo>
                    <a:pt x="39" y="841"/>
                  </a:lnTo>
                  <a:lnTo>
                    <a:pt x="40" y="833"/>
                  </a:lnTo>
                  <a:lnTo>
                    <a:pt x="54" y="834"/>
                  </a:lnTo>
                  <a:lnTo>
                    <a:pt x="53" y="829"/>
                  </a:lnTo>
                  <a:lnTo>
                    <a:pt x="63" y="829"/>
                  </a:lnTo>
                  <a:lnTo>
                    <a:pt x="70" y="840"/>
                  </a:lnTo>
                  <a:lnTo>
                    <a:pt x="68" y="845"/>
                  </a:lnTo>
                  <a:lnTo>
                    <a:pt x="70" y="850"/>
                  </a:lnTo>
                  <a:lnTo>
                    <a:pt x="80" y="850"/>
                  </a:lnTo>
                  <a:lnTo>
                    <a:pt x="82" y="846"/>
                  </a:lnTo>
                  <a:lnTo>
                    <a:pt x="86" y="855"/>
                  </a:lnTo>
                  <a:lnTo>
                    <a:pt x="89" y="855"/>
                  </a:lnTo>
                  <a:lnTo>
                    <a:pt x="93" y="848"/>
                  </a:lnTo>
                  <a:lnTo>
                    <a:pt x="93" y="845"/>
                  </a:lnTo>
                  <a:lnTo>
                    <a:pt x="100" y="843"/>
                  </a:lnTo>
                  <a:lnTo>
                    <a:pt x="103" y="822"/>
                  </a:lnTo>
                  <a:lnTo>
                    <a:pt x="110" y="822"/>
                  </a:lnTo>
                  <a:lnTo>
                    <a:pt x="122" y="827"/>
                  </a:lnTo>
                  <a:lnTo>
                    <a:pt x="127" y="820"/>
                  </a:lnTo>
                  <a:lnTo>
                    <a:pt x="140" y="820"/>
                  </a:lnTo>
                  <a:lnTo>
                    <a:pt x="148" y="827"/>
                  </a:lnTo>
                  <a:lnTo>
                    <a:pt x="155" y="841"/>
                  </a:lnTo>
                  <a:lnTo>
                    <a:pt x="159" y="846"/>
                  </a:lnTo>
                  <a:lnTo>
                    <a:pt x="166" y="840"/>
                  </a:lnTo>
                  <a:lnTo>
                    <a:pt x="169" y="826"/>
                  </a:lnTo>
                  <a:lnTo>
                    <a:pt x="173" y="819"/>
                  </a:lnTo>
                  <a:lnTo>
                    <a:pt x="180" y="824"/>
                  </a:lnTo>
                  <a:lnTo>
                    <a:pt x="183" y="808"/>
                  </a:lnTo>
                  <a:lnTo>
                    <a:pt x="183" y="805"/>
                  </a:lnTo>
                  <a:lnTo>
                    <a:pt x="202" y="806"/>
                  </a:lnTo>
                  <a:lnTo>
                    <a:pt x="213" y="801"/>
                  </a:lnTo>
                  <a:lnTo>
                    <a:pt x="215" y="794"/>
                  </a:lnTo>
                  <a:lnTo>
                    <a:pt x="225" y="789"/>
                  </a:lnTo>
                  <a:lnTo>
                    <a:pt x="216" y="786"/>
                  </a:lnTo>
                  <a:lnTo>
                    <a:pt x="218" y="782"/>
                  </a:lnTo>
                  <a:lnTo>
                    <a:pt x="232" y="775"/>
                  </a:lnTo>
                  <a:lnTo>
                    <a:pt x="235" y="768"/>
                  </a:lnTo>
                  <a:lnTo>
                    <a:pt x="242" y="773"/>
                  </a:lnTo>
                  <a:lnTo>
                    <a:pt x="249" y="766"/>
                  </a:lnTo>
                  <a:lnTo>
                    <a:pt x="263" y="765"/>
                  </a:lnTo>
                  <a:lnTo>
                    <a:pt x="267" y="766"/>
                  </a:lnTo>
                  <a:lnTo>
                    <a:pt x="275" y="775"/>
                  </a:lnTo>
                  <a:lnTo>
                    <a:pt x="282" y="773"/>
                  </a:lnTo>
                  <a:lnTo>
                    <a:pt x="282" y="772"/>
                  </a:lnTo>
                  <a:lnTo>
                    <a:pt x="286" y="758"/>
                  </a:lnTo>
                  <a:lnTo>
                    <a:pt x="291" y="745"/>
                  </a:lnTo>
                  <a:lnTo>
                    <a:pt x="291" y="735"/>
                  </a:lnTo>
                  <a:lnTo>
                    <a:pt x="293" y="735"/>
                  </a:lnTo>
                  <a:lnTo>
                    <a:pt x="300" y="735"/>
                  </a:lnTo>
                  <a:lnTo>
                    <a:pt x="314" y="744"/>
                  </a:lnTo>
                  <a:lnTo>
                    <a:pt x="307" y="745"/>
                  </a:lnTo>
                  <a:lnTo>
                    <a:pt x="309" y="747"/>
                  </a:lnTo>
                  <a:lnTo>
                    <a:pt x="319" y="749"/>
                  </a:lnTo>
                  <a:lnTo>
                    <a:pt x="335" y="737"/>
                  </a:lnTo>
                  <a:lnTo>
                    <a:pt x="331" y="721"/>
                  </a:lnTo>
                  <a:lnTo>
                    <a:pt x="343" y="726"/>
                  </a:lnTo>
                  <a:lnTo>
                    <a:pt x="357" y="714"/>
                  </a:lnTo>
                  <a:lnTo>
                    <a:pt x="357" y="716"/>
                  </a:lnTo>
                  <a:lnTo>
                    <a:pt x="366" y="737"/>
                  </a:lnTo>
                  <a:lnTo>
                    <a:pt x="382" y="751"/>
                  </a:lnTo>
                  <a:lnTo>
                    <a:pt x="396" y="754"/>
                  </a:lnTo>
                  <a:lnTo>
                    <a:pt x="406" y="751"/>
                  </a:lnTo>
                  <a:lnTo>
                    <a:pt x="418" y="730"/>
                  </a:lnTo>
                  <a:lnTo>
                    <a:pt x="420" y="732"/>
                  </a:lnTo>
                  <a:lnTo>
                    <a:pt x="429" y="739"/>
                  </a:lnTo>
                  <a:lnTo>
                    <a:pt x="441" y="744"/>
                  </a:lnTo>
                  <a:lnTo>
                    <a:pt x="451" y="740"/>
                  </a:lnTo>
                  <a:lnTo>
                    <a:pt x="460" y="752"/>
                  </a:lnTo>
                  <a:lnTo>
                    <a:pt x="462" y="751"/>
                  </a:lnTo>
                  <a:lnTo>
                    <a:pt x="458" y="745"/>
                  </a:lnTo>
                  <a:lnTo>
                    <a:pt x="460" y="740"/>
                  </a:lnTo>
                  <a:lnTo>
                    <a:pt x="476" y="740"/>
                  </a:lnTo>
                  <a:lnTo>
                    <a:pt x="488" y="744"/>
                  </a:lnTo>
                  <a:lnTo>
                    <a:pt x="507" y="733"/>
                  </a:lnTo>
                  <a:lnTo>
                    <a:pt x="510" y="732"/>
                  </a:lnTo>
                  <a:lnTo>
                    <a:pt x="497" y="719"/>
                  </a:lnTo>
                  <a:lnTo>
                    <a:pt x="504" y="705"/>
                  </a:lnTo>
                  <a:lnTo>
                    <a:pt x="516" y="702"/>
                  </a:lnTo>
                  <a:lnTo>
                    <a:pt x="519" y="704"/>
                  </a:lnTo>
                  <a:lnTo>
                    <a:pt x="530" y="700"/>
                  </a:lnTo>
                  <a:lnTo>
                    <a:pt x="537" y="704"/>
                  </a:lnTo>
                  <a:lnTo>
                    <a:pt x="547" y="704"/>
                  </a:lnTo>
                  <a:lnTo>
                    <a:pt x="566" y="702"/>
                  </a:lnTo>
                  <a:lnTo>
                    <a:pt x="570" y="698"/>
                  </a:lnTo>
                  <a:lnTo>
                    <a:pt x="568" y="697"/>
                  </a:lnTo>
                  <a:lnTo>
                    <a:pt x="577" y="690"/>
                  </a:lnTo>
                  <a:lnTo>
                    <a:pt x="577" y="685"/>
                  </a:lnTo>
                  <a:lnTo>
                    <a:pt x="571" y="676"/>
                  </a:lnTo>
                  <a:lnTo>
                    <a:pt x="577" y="671"/>
                  </a:lnTo>
                  <a:lnTo>
                    <a:pt x="596" y="669"/>
                  </a:lnTo>
                  <a:lnTo>
                    <a:pt x="604" y="657"/>
                  </a:lnTo>
                  <a:lnTo>
                    <a:pt x="580" y="639"/>
                  </a:lnTo>
                  <a:lnTo>
                    <a:pt x="575" y="636"/>
                  </a:lnTo>
                  <a:lnTo>
                    <a:pt x="563" y="624"/>
                  </a:lnTo>
                  <a:lnTo>
                    <a:pt x="563" y="618"/>
                  </a:lnTo>
                  <a:lnTo>
                    <a:pt x="570" y="617"/>
                  </a:lnTo>
                  <a:lnTo>
                    <a:pt x="575" y="624"/>
                  </a:lnTo>
                  <a:lnTo>
                    <a:pt x="587" y="622"/>
                  </a:lnTo>
                  <a:lnTo>
                    <a:pt x="598" y="610"/>
                  </a:lnTo>
                  <a:lnTo>
                    <a:pt x="589" y="592"/>
                  </a:lnTo>
                  <a:lnTo>
                    <a:pt x="582" y="587"/>
                  </a:lnTo>
                  <a:lnTo>
                    <a:pt x="584" y="584"/>
                  </a:lnTo>
                  <a:lnTo>
                    <a:pt x="592" y="571"/>
                  </a:lnTo>
                  <a:lnTo>
                    <a:pt x="608" y="575"/>
                  </a:lnTo>
                  <a:lnTo>
                    <a:pt x="611" y="570"/>
                  </a:lnTo>
                  <a:lnTo>
                    <a:pt x="611" y="568"/>
                  </a:lnTo>
                  <a:lnTo>
                    <a:pt x="615" y="568"/>
                  </a:lnTo>
                  <a:lnTo>
                    <a:pt x="620" y="571"/>
                  </a:lnTo>
                  <a:lnTo>
                    <a:pt x="625" y="563"/>
                  </a:lnTo>
                  <a:lnTo>
                    <a:pt x="618" y="561"/>
                  </a:lnTo>
                  <a:lnTo>
                    <a:pt x="618" y="549"/>
                  </a:lnTo>
                  <a:lnTo>
                    <a:pt x="622" y="547"/>
                  </a:lnTo>
                  <a:lnTo>
                    <a:pt x="620" y="537"/>
                  </a:lnTo>
                  <a:lnTo>
                    <a:pt x="618" y="535"/>
                  </a:lnTo>
                  <a:lnTo>
                    <a:pt x="598" y="526"/>
                  </a:lnTo>
                  <a:lnTo>
                    <a:pt x="592" y="528"/>
                  </a:lnTo>
                  <a:lnTo>
                    <a:pt x="594" y="516"/>
                  </a:lnTo>
                  <a:lnTo>
                    <a:pt x="594" y="503"/>
                  </a:lnTo>
                  <a:lnTo>
                    <a:pt x="603" y="491"/>
                  </a:lnTo>
                  <a:lnTo>
                    <a:pt x="608" y="476"/>
                  </a:lnTo>
                  <a:lnTo>
                    <a:pt x="620" y="474"/>
                  </a:lnTo>
                  <a:lnTo>
                    <a:pt x="622" y="476"/>
                  </a:lnTo>
                  <a:lnTo>
                    <a:pt x="638" y="470"/>
                  </a:lnTo>
                  <a:lnTo>
                    <a:pt x="639" y="462"/>
                  </a:lnTo>
                  <a:lnTo>
                    <a:pt x="631" y="453"/>
                  </a:lnTo>
                  <a:lnTo>
                    <a:pt x="613" y="448"/>
                  </a:lnTo>
                  <a:lnTo>
                    <a:pt x="611" y="436"/>
                  </a:lnTo>
                  <a:lnTo>
                    <a:pt x="617" y="423"/>
                  </a:lnTo>
                  <a:lnTo>
                    <a:pt x="627" y="423"/>
                  </a:lnTo>
                  <a:lnTo>
                    <a:pt x="634" y="413"/>
                  </a:lnTo>
                  <a:lnTo>
                    <a:pt x="638" y="413"/>
                  </a:lnTo>
                  <a:lnTo>
                    <a:pt x="645" y="401"/>
                  </a:lnTo>
                  <a:lnTo>
                    <a:pt x="643" y="390"/>
                  </a:lnTo>
                  <a:lnTo>
                    <a:pt x="632" y="390"/>
                  </a:lnTo>
                  <a:lnTo>
                    <a:pt x="627" y="396"/>
                  </a:lnTo>
                  <a:lnTo>
                    <a:pt x="625" y="392"/>
                  </a:lnTo>
                  <a:lnTo>
                    <a:pt x="603" y="383"/>
                  </a:lnTo>
                  <a:lnTo>
                    <a:pt x="601" y="382"/>
                  </a:lnTo>
                  <a:lnTo>
                    <a:pt x="606" y="375"/>
                  </a:lnTo>
                  <a:lnTo>
                    <a:pt x="620" y="373"/>
                  </a:lnTo>
                  <a:lnTo>
                    <a:pt x="629" y="375"/>
                  </a:lnTo>
                  <a:lnTo>
                    <a:pt x="627" y="371"/>
                  </a:lnTo>
                  <a:lnTo>
                    <a:pt x="613" y="368"/>
                  </a:lnTo>
                  <a:lnTo>
                    <a:pt x="603" y="361"/>
                  </a:lnTo>
                  <a:lnTo>
                    <a:pt x="599" y="355"/>
                  </a:lnTo>
                  <a:lnTo>
                    <a:pt x="599" y="352"/>
                  </a:lnTo>
                  <a:lnTo>
                    <a:pt x="598" y="350"/>
                  </a:lnTo>
                  <a:lnTo>
                    <a:pt x="589" y="352"/>
                  </a:lnTo>
                  <a:lnTo>
                    <a:pt x="584" y="343"/>
                  </a:lnTo>
                  <a:lnTo>
                    <a:pt x="596" y="329"/>
                  </a:lnTo>
                  <a:lnTo>
                    <a:pt x="592" y="326"/>
                  </a:lnTo>
                  <a:lnTo>
                    <a:pt x="599" y="314"/>
                  </a:lnTo>
                  <a:lnTo>
                    <a:pt x="596" y="303"/>
                  </a:lnTo>
                  <a:lnTo>
                    <a:pt x="594" y="295"/>
                  </a:lnTo>
                  <a:lnTo>
                    <a:pt x="599" y="296"/>
                  </a:lnTo>
                  <a:lnTo>
                    <a:pt x="604" y="284"/>
                  </a:lnTo>
                  <a:lnTo>
                    <a:pt x="608" y="284"/>
                  </a:lnTo>
                  <a:lnTo>
                    <a:pt x="620" y="281"/>
                  </a:lnTo>
                  <a:lnTo>
                    <a:pt x="617" y="270"/>
                  </a:lnTo>
                  <a:lnTo>
                    <a:pt x="622" y="265"/>
                  </a:lnTo>
                  <a:lnTo>
                    <a:pt x="624" y="261"/>
                  </a:lnTo>
                  <a:lnTo>
                    <a:pt x="622" y="260"/>
                  </a:lnTo>
                  <a:lnTo>
                    <a:pt x="624" y="256"/>
                  </a:lnTo>
                  <a:lnTo>
                    <a:pt x="631" y="251"/>
                  </a:lnTo>
                  <a:lnTo>
                    <a:pt x="636" y="249"/>
                  </a:lnTo>
                  <a:lnTo>
                    <a:pt x="645" y="248"/>
                  </a:lnTo>
                  <a:lnTo>
                    <a:pt x="650" y="254"/>
                  </a:lnTo>
                  <a:lnTo>
                    <a:pt x="669" y="251"/>
                  </a:lnTo>
                  <a:lnTo>
                    <a:pt x="674" y="253"/>
                  </a:lnTo>
                  <a:lnTo>
                    <a:pt x="686" y="239"/>
                  </a:lnTo>
                  <a:lnTo>
                    <a:pt x="683" y="230"/>
                  </a:lnTo>
                  <a:lnTo>
                    <a:pt x="674" y="227"/>
                  </a:lnTo>
                  <a:lnTo>
                    <a:pt x="650" y="230"/>
                  </a:lnTo>
                  <a:lnTo>
                    <a:pt x="650" y="225"/>
                  </a:lnTo>
                  <a:lnTo>
                    <a:pt x="667" y="216"/>
                  </a:lnTo>
                  <a:lnTo>
                    <a:pt x="669" y="206"/>
                  </a:lnTo>
                  <a:lnTo>
                    <a:pt x="686" y="201"/>
                  </a:lnTo>
                  <a:lnTo>
                    <a:pt x="700" y="202"/>
                  </a:lnTo>
                  <a:lnTo>
                    <a:pt x="699" y="221"/>
                  </a:lnTo>
                  <a:lnTo>
                    <a:pt x="699" y="228"/>
                  </a:lnTo>
                  <a:lnTo>
                    <a:pt x="704" y="227"/>
                  </a:lnTo>
                  <a:lnTo>
                    <a:pt x="709" y="225"/>
                  </a:lnTo>
                  <a:lnTo>
                    <a:pt x="712" y="228"/>
                  </a:lnTo>
                  <a:lnTo>
                    <a:pt x="721" y="225"/>
                  </a:lnTo>
                  <a:lnTo>
                    <a:pt x="725" y="220"/>
                  </a:lnTo>
                  <a:lnTo>
                    <a:pt x="716" y="209"/>
                  </a:lnTo>
                  <a:lnTo>
                    <a:pt x="730" y="204"/>
                  </a:lnTo>
                  <a:lnTo>
                    <a:pt x="732" y="195"/>
                  </a:lnTo>
                  <a:lnTo>
                    <a:pt x="725" y="195"/>
                  </a:lnTo>
                  <a:lnTo>
                    <a:pt x="721" y="190"/>
                  </a:lnTo>
                  <a:lnTo>
                    <a:pt x="723" y="185"/>
                  </a:lnTo>
                  <a:lnTo>
                    <a:pt x="716" y="185"/>
                  </a:lnTo>
                  <a:lnTo>
                    <a:pt x="709" y="174"/>
                  </a:lnTo>
                  <a:lnTo>
                    <a:pt x="709" y="171"/>
                  </a:lnTo>
                  <a:lnTo>
                    <a:pt x="709" y="167"/>
                  </a:lnTo>
                  <a:lnTo>
                    <a:pt x="702" y="166"/>
                  </a:lnTo>
                  <a:lnTo>
                    <a:pt x="705" y="160"/>
                  </a:lnTo>
                  <a:lnTo>
                    <a:pt x="714" y="167"/>
                  </a:lnTo>
                  <a:lnTo>
                    <a:pt x="718" y="176"/>
                  </a:lnTo>
                  <a:lnTo>
                    <a:pt x="725" y="174"/>
                  </a:lnTo>
                  <a:lnTo>
                    <a:pt x="730" y="173"/>
                  </a:lnTo>
                  <a:lnTo>
                    <a:pt x="732" y="166"/>
                  </a:lnTo>
                  <a:lnTo>
                    <a:pt x="739" y="162"/>
                  </a:lnTo>
                  <a:lnTo>
                    <a:pt x="749" y="152"/>
                  </a:lnTo>
                  <a:lnTo>
                    <a:pt x="756" y="127"/>
                  </a:lnTo>
                  <a:lnTo>
                    <a:pt x="749" y="115"/>
                  </a:lnTo>
                  <a:lnTo>
                    <a:pt x="737" y="113"/>
                  </a:lnTo>
                  <a:lnTo>
                    <a:pt x="726" y="110"/>
                  </a:lnTo>
                  <a:lnTo>
                    <a:pt x="721" y="96"/>
                  </a:lnTo>
                  <a:lnTo>
                    <a:pt x="730" y="93"/>
                  </a:lnTo>
                  <a:lnTo>
                    <a:pt x="732" y="93"/>
                  </a:lnTo>
                  <a:lnTo>
                    <a:pt x="735" y="86"/>
                  </a:lnTo>
                  <a:lnTo>
                    <a:pt x="739" y="63"/>
                  </a:lnTo>
                  <a:lnTo>
                    <a:pt x="749" y="73"/>
                  </a:lnTo>
                  <a:lnTo>
                    <a:pt x="749" y="66"/>
                  </a:lnTo>
                  <a:lnTo>
                    <a:pt x="758" y="59"/>
                  </a:lnTo>
                  <a:lnTo>
                    <a:pt x="761" y="56"/>
                  </a:lnTo>
                  <a:lnTo>
                    <a:pt x="758" y="51"/>
                  </a:lnTo>
                  <a:lnTo>
                    <a:pt x="759" y="44"/>
                  </a:lnTo>
                  <a:lnTo>
                    <a:pt x="772" y="46"/>
                  </a:lnTo>
                  <a:lnTo>
                    <a:pt x="780" y="40"/>
                  </a:lnTo>
                  <a:lnTo>
                    <a:pt x="786" y="44"/>
                  </a:lnTo>
                  <a:lnTo>
                    <a:pt x="784" y="54"/>
                  </a:lnTo>
                  <a:lnTo>
                    <a:pt x="803" y="51"/>
                  </a:lnTo>
                  <a:lnTo>
                    <a:pt x="817" y="40"/>
                  </a:lnTo>
                  <a:lnTo>
                    <a:pt x="822" y="40"/>
                  </a:lnTo>
                  <a:lnTo>
                    <a:pt x="826" y="49"/>
                  </a:lnTo>
                  <a:lnTo>
                    <a:pt x="827" y="51"/>
                  </a:lnTo>
                  <a:lnTo>
                    <a:pt x="833" y="53"/>
                  </a:lnTo>
                  <a:lnTo>
                    <a:pt x="834" y="51"/>
                  </a:lnTo>
                  <a:lnTo>
                    <a:pt x="859" y="54"/>
                  </a:lnTo>
                  <a:lnTo>
                    <a:pt x="864" y="51"/>
                  </a:lnTo>
                  <a:lnTo>
                    <a:pt x="860" y="44"/>
                  </a:lnTo>
                  <a:lnTo>
                    <a:pt x="864" y="42"/>
                  </a:lnTo>
                  <a:lnTo>
                    <a:pt x="864" y="32"/>
                  </a:lnTo>
                  <a:lnTo>
                    <a:pt x="867" y="25"/>
                  </a:lnTo>
                  <a:lnTo>
                    <a:pt x="867" y="5"/>
                  </a:lnTo>
                  <a:lnTo>
                    <a:pt x="874" y="2"/>
                  </a:lnTo>
                  <a:lnTo>
                    <a:pt x="876" y="4"/>
                  </a:lnTo>
                  <a:lnTo>
                    <a:pt x="881" y="9"/>
                  </a:lnTo>
                  <a:lnTo>
                    <a:pt x="888" y="2"/>
                  </a:lnTo>
                  <a:lnTo>
                    <a:pt x="890" y="4"/>
                  </a:lnTo>
                  <a:lnTo>
                    <a:pt x="899" y="14"/>
                  </a:lnTo>
                  <a:lnTo>
                    <a:pt x="906" y="11"/>
                  </a:lnTo>
                  <a:lnTo>
                    <a:pt x="913" y="16"/>
                  </a:lnTo>
                  <a:lnTo>
                    <a:pt x="925" y="11"/>
                  </a:lnTo>
                  <a:lnTo>
                    <a:pt x="928" y="7"/>
                  </a:lnTo>
                  <a:lnTo>
                    <a:pt x="928" y="0"/>
                  </a:lnTo>
                  <a:lnTo>
                    <a:pt x="930" y="2"/>
                  </a:lnTo>
                  <a:lnTo>
                    <a:pt x="941" y="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28575">
              <a:solidFill>
                <a:srgbClr val="9C9C9C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2842" y="1793"/>
              <a:ext cx="392" cy="293"/>
            </a:xfrm>
            <a:custGeom>
              <a:avLst/>
              <a:gdLst>
                <a:gd name="T0" fmla="*/ 279 w 392"/>
                <a:gd name="T1" fmla="*/ 21 h 293"/>
                <a:gd name="T2" fmla="*/ 291 w 392"/>
                <a:gd name="T3" fmla="*/ 37 h 293"/>
                <a:gd name="T4" fmla="*/ 303 w 392"/>
                <a:gd name="T5" fmla="*/ 40 h 293"/>
                <a:gd name="T6" fmla="*/ 309 w 392"/>
                <a:gd name="T7" fmla="*/ 65 h 293"/>
                <a:gd name="T8" fmla="*/ 336 w 392"/>
                <a:gd name="T9" fmla="*/ 74 h 293"/>
                <a:gd name="T10" fmla="*/ 359 w 392"/>
                <a:gd name="T11" fmla="*/ 101 h 293"/>
                <a:gd name="T12" fmla="*/ 378 w 392"/>
                <a:gd name="T13" fmla="*/ 110 h 293"/>
                <a:gd name="T14" fmla="*/ 385 w 392"/>
                <a:gd name="T15" fmla="*/ 141 h 293"/>
                <a:gd name="T16" fmla="*/ 335 w 392"/>
                <a:gd name="T17" fmla="*/ 159 h 293"/>
                <a:gd name="T18" fmla="*/ 347 w 392"/>
                <a:gd name="T19" fmla="*/ 168 h 293"/>
                <a:gd name="T20" fmla="*/ 347 w 392"/>
                <a:gd name="T21" fmla="*/ 192 h 293"/>
                <a:gd name="T22" fmla="*/ 340 w 392"/>
                <a:gd name="T23" fmla="*/ 220 h 293"/>
                <a:gd name="T24" fmla="*/ 331 w 392"/>
                <a:gd name="T25" fmla="*/ 237 h 293"/>
                <a:gd name="T26" fmla="*/ 302 w 392"/>
                <a:gd name="T27" fmla="*/ 227 h 293"/>
                <a:gd name="T28" fmla="*/ 284 w 392"/>
                <a:gd name="T29" fmla="*/ 213 h 293"/>
                <a:gd name="T30" fmla="*/ 265 w 392"/>
                <a:gd name="T31" fmla="*/ 211 h 293"/>
                <a:gd name="T32" fmla="*/ 248 w 392"/>
                <a:gd name="T33" fmla="*/ 209 h 293"/>
                <a:gd name="T34" fmla="*/ 241 w 392"/>
                <a:gd name="T35" fmla="*/ 225 h 293"/>
                <a:gd name="T36" fmla="*/ 223 w 392"/>
                <a:gd name="T37" fmla="*/ 227 h 293"/>
                <a:gd name="T38" fmla="*/ 206 w 392"/>
                <a:gd name="T39" fmla="*/ 241 h 293"/>
                <a:gd name="T40" fmla="*/ 187 w 392"/>
                <a:gd name="T41" fmla="*/ 253 h 293"/>
                <a:gd name="T42" fmla="*/ 166 w 392"/>
                <a:gd name="T43" fmla="*/ 262 h 293"/>
                <a:gd name="T44" fmla="*/ 127 w 392"/>
                <a:gd name="T45" fmla="*/ 275 h 293"/>
                <a:gd name="T46" fmla="*/ 122 w 392"/>
                <a:gd name="T47" fmla="*/ 288 h 293"/>
                <a:gd name="T48" fmla="*/ 107 w 392"/>
                <a:gd name="T49" fmla="*/ 279 h 293"/>
                <a:gd name="T50" fmla="*/ 72 w 392"/>
                <a:gd name="T51" fmla="*/ 270 h 293"/>
                <a:gd name="T52" fmla="*/ 87 w 392"/>
                <a:gd name="T53" fmla="*/ 258 h 293"/>
                <a:gd name="T54" fmla="*/ 84 w 392"/>
                <a:gd name="T55" fmla="*/ 241 h 293"/>
                <a:gd name="T56" fmla="*/ 68 w 392"/>
                <a:gd name="T57" fmla="*/ 228 h 293"/>
                <a:gd name="T58" fmla="*/ 51 w 392"/>
                <a:gd name="T59" fmla="*/ 211 h 293"/>
                <a:gd name="T60" fmla="*/ 68 w 392"/>
                <a:gd name="T61" fmla="*/ 194 h 293"/>
                <a:gd name="T62" fmla="*/ 51 w 392"/>
                <a:gd name="T63" fmla="*/ 181 h 293"/>
                <a:gd name="T64" fmla="*/ 33 w 392"/>
                <a:gd name="T65" fmla="*/ 162 h 293"/>
                <a:gd name="T66" fmla="*/ 23 w 392"/>
                <a:gd name="T67" fmla="*/ 143 h 293"/>
                <a:gd name="T68" fmla="*/ 25 w 392"/>
                <a:gd name="T69" fmla="*/ 122 h 293"/>
                <a:gd name="T70" fmla="*/ 37 w 392"/>
                <a:gd name="T71" fmla="*/ 103 h 293"/>
                <a:gd name="T72" fmla="*/ 26 w 392"/>
                <a:gd name="T73" fmla="*/ 86 h 293"/>
                <a:gd name="T74" fmla="*/ 2 w 392"/>
                <a:gd name="T75" fmla="*/ 84 h 293"/>
                <a:gd name="T76" fmla="*/ 21 w 392"/>
                <a:gd name="T77" fmla="*/ 72 h 293"/>
                <a:gd name="T78" fmla="*/ 51 w 392"/>
                <a:gd name="T79" fmla="*/ 68 h 293"/>
                <a:gd name="T80" fmla="*/ 65 w 392"/>
                <a:gd name="T81" fmla="*/ 51 h 293"/>
                <a:gd name="T82" fmla="*/ 79 w 392"/>
                <a:gd name="T83" fmla="*/ 70 h 293"/>
                <a:gd name="T84" fmla="*/ 108 w 392"/>
                <a:gd name="T85" fmla="*/ 42 h 293"/>
                <a:gd name="T86" fmla="*/ 134 w 392"/>
                <a:gd name="T87" fmla="*/ 32 h 293"/>
                <a:gd name="T88" fmla="*/ 147 w 392"/>
                <a:gd name="T89" fmla="*/ 32 h 293"/>
                <a:gd name="T90" fmla="*/ 164 w 392"/>
                <a:gd name="T91" fmla="*/ 30 h 293"/>
                <a:gd name="T92" fmla="*/ 171 w 392"/>
                <a:gd name="T93" fmla="*/ 20 h 293"/>
                <a:gd name="T94" fmla="*/ 228 w 392"/>
                <a:gd name="T95" fmla="*/ 6 h 293"/>
                <a:gd name="T96" fmla="*/ 251 w 392"/>
                <a:gd name="T97" fmla="*/ 0 h 293"/>
                <a:gd name="T98" fmla="*/ 256 w 392"/>
                <a:gd name="T99" fmla="*/ 2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2" h="293">
                  <a:moveTo>
                    <a:pt x="256" y="20"/>
                  </a:moveTo>
                  <a:lnTo>
                    <a:pt x="270" y="16"/>
                  </a:lnTo>
                  <a:lnTo>
                    <a:pt x="279" y="21"/>
                  </a:lnTo>
                  <a:lnTo>
                    <a:pt x="277" y="30"/>
                  </a:lnTo>
                  <a:lnTo>
                    <a:pt x="279" y="37"/>
                  </a:lnTo>
                  <a:lnTo>
                    <a:pt x="291" y="37"/>
                  </a:lnTo>
                  <a:lnTo>
                    <a:pt x="302" y="32"/>
                  </a:lnTo>
                  <a:lnTo>
                    <a:pt x="307" y="33"/>
                  </a:lnTo>
                  <a:lnTo>
                    <a:pt x="303" y="40"/>
                  </a:lnTo>
                  <a:lnTo>
                    <a:pt x="300" y="40"/>
                  </a:lnTo>
                  <a:lnTo>
                    <a:pt x="300" y="46"/>
                  </a:lnTo>
                  <a:lnTo>
                    <a:pt x="309" y="65"/>
                  </a:lnTo>
                  <a:lnTo>
                    <a:pt x="315" y="68"/>
                  </a:lnTo>
                  <a:lnTo>
                    <a:pt x="335" y="65"/>
                  </a:lnTo>
                  <a:lnTo>
                    <a:pt x="336" y="74"/>
                  </a:lnTo>
                  <a:lnTo>
                    <a:pt x="356" y="75"/>
                  </a:lnTo>
                  <a:lnTo>
                    <a:pt x="354" y="96"/>
                  </a:lnTo>
                  <a:lnTo>
                    <a:pt x="359" y="101"/>
                  </a:lnTo>
                  <a:lnTo>
                    <a:pt x="380" y="105"/>
                  </a:lnTo>
                  <a:lnTo>
                    <a:pt x="378" y="107"/>
                  </a:lnTo>
                  <a:lnTo>
                    <a:pt x="378" y="110"/>
                  </a:lnTo>
                  <a:lnTo>
                    <a:pt x="390" y="117"/>
                  </a:lnTo>
                  <a:lnTo>
                    <a:pt x="392" y="122"/>
                  </a:lnTo>
                  <a:lnTo>
                    <a:pt x="385" y="141"/>
                  </a:lnTo>
                  <a:lnTo>
                    <a:pt x="376" y="141"/>
                  </a:lnTo>
                  <a:lnTo>
                    <a:pt x="361" y="148"/>
                  </a:lnTo>
                  <a:lnTo>
                    <a:pt x="335" y="159"/>
                  </a:lnTo>
                  <a:lnTo>
                    <a:pt x="335" y="169"/>
                  </a:lnTo>
                  <a:lnTo>
                    <a:pt x="338" y="176"/>
                  </a:lnTo>
                  <a:lnTo>
                    <a:pt x="347" y="168"/>
                  </a:lnTo>
                  <a:lnTo>
                    <a:pt x="356" y="183"/>
                  </a:lnTo>
                  <a:lnTo>
                    <a:pt x="349" y="183"/>
                  </a:lnTo>
                  <a:lnTo>
                    <a:pt x="347" y="192"/>
                  </a:lnTo>
                  <a:lnTo>
                    <a:pt x="357" y="211"/>
                  </a:lnTo>
                  <a:lnTo>
                    <a:pt x="347" y="225"/>
                  </a:lnTo>
                  <a:lnTo>
                    <a:pt x="340" y="220"/>
                  </a:lnTo>
                  <a:lnTo>
                    <a:pt x="331" y="223"/>
                  </a:lnTo>
                  <a:lnTo>
                    <a:pt x="336" y="232"/>
                  </a:lnTo>
                  <a:lnTo>
                    <a:pt x="331" y="237"/>
                  </a:lnTo>
                  <a:lnTo>
                    <a:pt x="309" y="230"/>
                  </a:lnTo>
                  <a:lnTo>
                    <a:pt x="305" y="225"/>
                  </a:lnTo>
                  <a:lnTo>
                    <a:pt x="302" y="227"/>
                  </a:lnTo>
                  <a:lnTo>
                    <a:pt x="302" y="216"/>
                  </a:lnTo>
                  <a:lnTo>
                    <a:pt x="291" y="216"/>
                  </a:lnTo>
                  <a:lnTo>
                    <a:pt x="284" y="213"/>
                  </a:lnTo>
                  <a:lnTo>
                    <a:pt x="284" y="208"/>
                  </a:lnTo>
                  <a:lnTo>
                    <a:pt x="274" y="218"/>
                  </a:lnTo>
                  <a:lnTo>
                    <a:pt x="265" y="211"/>
                  </a:lnTo>
                  <a:lnTo>
                    <a:pt x="261" y="211"/>
                  </a:lnTo>
                  <a:lnTo>
                    <a:pt x="260" y="216"/>
                  </a:lnTo>
                  <a:lnTo>
                    <a:pt x="248" y="209"/>
                  </a:lnTo>
                  <a:lnTo>
                    <a:pt x="235" y="215"/>
                  </a:lnTo>
                  <a:lnTo>
                    <a:pt x="242" y="225"/>
                  </a:lnTo>
                  <a:lnTo>
                    <a:pt x="241" y="225"/>
                  </a:lnTo>
                  <a:lnTo>
                    <a:pt x="227" y="232"/>
                  </a:lnTo>
                  <a:lnTo>
                    <a:pt x="225" y="232"/>
                  </a:lnTo>
                  <a:lnTo>
                    <a:pt x="223" y="227"/>
                  </a:lnTo>
                  <a:lnTo>
                    <a:pt x="204" y="232"/>
                  </a:lnTo>
                  <a:lnTo>
                    <a:pt x="202" y="239"/>
                  </a:lnTo>
                  <a:lnTo>
                    <a:pt x="206" y="241"/>
                  </a:lnTo>
                  <a:lnTo>
                    <a:pt x="197" y="242"/>
                  </a:lnTo>
                  <a:lnTo>
                    <a:pt x="188" y="246"/>
                  </a:lnTo>
                  <a:lnTo>
                    <a:pt x="187" y="253"/>
                  </a:lnTo>
                  <a:lnTo>
                    <a:pt x="183" y="258"/>
                  </a:lnTo>
                  <a:lnTo>
                    <a:pt x="169" y="255"/>
                  </a:lnTo>
                  <a:lnTo>
                    <a:pt x="166" y="262"/>
                  </a:lnTo>
                  <a:lnTo>
                    <a:pt x="150" y="267"/>
                  </a:lnTo>
                  <a:lnTo>
                    <a:pt x="134" y="256"/>
                  </a:lnTo>
                  <a:lnTo>
                    <a:pt x="127" y="275"/>
                  </a:lnTo>
                  <a:lnTo>
                    <a:pt x="127" y="286"/>
                  </a:lnTo>
                  <a:lnTo>
                    <a:pt x="127" y="293"/>
                  </a:lnTo>
                  <a:lnTo>
                    <a:pt x="122" y="288"/>
                  </a:lnTo>
                  <a:lnTo>
                    <a:pt x="120" y="282"/>
                  </a:lnTo>
                  <a:lnTo>
                    <a:pt x="110" y="286"/>
                  </a:lnTo>
                  <a:lnTo>
                    <a:pt x="107" y="279"/>
                  </a:lnTo>
                  <a:lnTo>
                    <a:pt x="100" y="284"/>
                  </a:lnTo>
                  <a:lnTo>
                    <a:pt x="80" y="281"/>
                  </a:lnTo>
                  <a:lnTo>
                    <a:pt x="72" y="270"/>
                  </a:lnTo>
                  <a:lnTo>
                    <a:pt x="72" y="267"/>
                  </a:lnTo>
                  <a:lnTo>
                    <a:pt x="79" y="258"/>
                  </a:lnTo>
                  <a:lnTo>
                    <a:pt x="87" y="258"/>
                  </a:lnTo>
                  <a:lnTo>
                    <a:pt x="91" y="251"/>
                  </a:lnTo>
                  <a:lnTo>
                    <a:pt x="73" y="251"/>
                  </a:lnTo>
                  <a:lnTo>
                    <a:pt x="84" y="241"/>
                  </a:lnTo>
                  <a:lnTo>
                    <a:pt x="87" y="228"/>
                  </a:lnTo>
                  <a:lnTo>
                    <a:pt x="82" y="223"/>
                  </a:lnTo>
                  <a:lnTo>
                    <a:pt x="68" y="228"/>
                  </a:lnTo>
                  <a:lnTo>
                    <a:pt x="60" y="220"/>
                  </a:lnTo>
                  <a:lnTo>
                    <a:pt x="60" y="218"/>
                  </a:lnTo>
                  <a:lnTo>
                    <a:pt x="51" y="211"/>
                  </a:lnTo>
                  <a:lnTo>
                    <a:pt x="54" y="199"/>
                  </a:lnTo>
                  <a:lnTo>
                    <a:pt x="63" y="206"/>
                  </a:lnTo>
                  <a:lnTo>
                    <a:pt x="68" y="194"/>
                  </a:lnTo>
                  <a:lnTo>
                    <a:pt x="68" y="185"/>
                  </a:lnTo>
                  <a:lnTo>
                    <a:pt x="53" y="183"/>
                  </a:lnTo>
                  <a:lnTo>
                    <a:pt x="51" y="181"/>
                  </a:lnTo>
                  <a:lnTo>
                    <a:pt x="47" y="180"/>
                  </a:lnTo>
                  <a:lnTo>
                    <a:pt x="47" y="180"/>
                  </a:lnTo>
                  <a:lnTo>
                    <a:pt x="33" y="162"/>
                  </a:lnTo>
                  <a:lnTo>
                    <a:pt x="35" y="145"/>
                  </a:lnTo>
                  <a:lnTo>
                    <a:pt x="28" y="147"/>
                  </a:lnTo>
                  <a:lnTo>
                    <a:pt x="23" y="143"/>
                  </a:lnTo>
                  <a:lnTo>
                    <a:pt x="16" y="138"/>
                  </a:lnTo>
                  <a:lnTo>
                    <a:pt x="16" y="133"/>
                  </a:lnTo>
                  <a:lnTo>
                    <a:pt x="25" y="122"/>
                  </a:lnTo>
                  <a:lnTo>
                    <a:pt x="51" y="119"/>
                  </a:lnTo>
                  <a:lnTo>
                    <a:pt x="47" y="110"/>
                  </a:lnTo>
                  <a:lnTo>
                    <a:pt x="37" y="103"/>
                  </a:lnTo>
                  <a:lnTo>
                    <a:pt x="28" y="101"/>
                  </a:lnTo>
                  <a:lnTo>
                    <a:pt x="30" y="91"/>
                  </a:lnTo>
                  <a:lnTo>
                    <a:pt x="26" y="86"/>
                  </a:lnTo>
                  <a:lnTo>
                    <a:pt x="23" y="82"/>
                  </a:lnTo>
                  <a:lnTo>
                    <a:pt x="16" y="80"/>
                  </a:lnTo>
                  <a:lnTo>
                    <a:pt x="2" y="84"/>
                  </a:lnTo>
                  <a:lnTo>
                    <a:pt x="0" y="80"/>
                  </a:lnTo>
                  <a:lnTo>
                    <a:pt x="14" y="70"/>
                  </a:lnTo>
                  <a:lnTo>
                    <a:pt x="21" y="72"/>
                  </a:lnTo>
                  <a:lnTo>
                    <a:pt x="40" y="65"/>
                  </a:lnTo>
                  <a:lnTo>
                    <a:pt x="46" y="63"/>
                  </a:lnTo>
                  <a:lnTo>
                    <a:pt x="51" y="68"/>
                  </a:lnTo>
                  <a:lnTo>
                    <a:pt x="61" y="61"/>
                  </a:lnTo>
                  <a:lnTo>
                    <a:pt x="60" y="56"/>
                  </a:lnTo>
                  <a:lnTo>
                    <a:pt x="65" y="51"/>
                  </a:lnTo>
                  <a:lnTo>
                    <a:pt x="72" y="53"/>
                  </a:lnTo>
                  <a:lnTo>
                    <a:pt x="75" y="60"/>
                  </a:lnTo>
                  <a:lnTo>
                    <a:pt x="79" y="70"/>
                  </a:lnTo>
                  <a:lnTo>
                    <a:pt x="112" y="70"/>
                  </a:lnTo>
                  <a:lnTo>
                    <a:pt x="108" y="58"/>
                  </a:lnTo>
                  <a:lnTo>
                    <a:pt x="108" y="42"/>
                  </a:lnTo>
                  <a:lnTo>
                    <a:pt x="110" y="39"/>
                  </a:lnTo>
                  <a:lnTo>
                    <a:pt x="124" y="30"/>
                  </a:lnTo>
                  <a:lnTo>
                    <a:pt x="134" y="32"/>
                  </a:lnTo>
                  <a:lnTo>
                    <a:pt x="140" y="39"/>
                  </a:lnTo>
                  <a:lnTo>
                    <a:pt x="145" y="37"/>
                  </a:lnTo>
                  <a:lnTo>
                    <a:pt x="147" y="32"/>
                  </a:lnTo>
                  <a:lnTo>
                    <a:pt x="147" y="32"/>
                  </a:lnTo>
                  <a:lnTo>
                    <a:pt x="147" y="32"/>
                  </a:lnTo>
                  <a:lnTo>
                    <a:pt x="164" y="30"/>
                  </a:lnTo>
                  <a:lnTo>
                    <a:pt x="166" y="27"/>
                  </a:lnTo>
                  <a:lnTo>
                    <a:pt x="169" y="21"/>
                  </a:lnTo>
                  <a:lnTo>
                    <a:pt x="171" y="20"/>
                  </a:lnTo>
                  <a:lnTo>
                    <a:pt x="199" y="20"/>
                  </a:lnTo>
                  <a:lnTo>
                    <a:pt x="202" y="7"/>
                  </a:lnTo>
                  <a:lnTo>
                    <a:pt x="228" y="6"/>
                  </a:lnTo>
                  <a:lnTo>
                    <a:pt x="235" y="7"/>
                  </a:lnTo>
                  <a:lnTo>
                    <a:pt x="237" y="4"/>
                  </a:lnTo>
                  <a:lnTo>
                    <a:pt x="251" y="0"/>
                  </a:lnTo>
                  <a:lnTo>
                    <a:pt x="256" y="0"/>
                  </a:lnTo>
                  <a:lnTo>
                    <a:pt x="255" y="14"/>
                  </a:lnTo>
                  <a:lnTo>
                    <a:pt x="256" y="20"/>
                  </a:lnTo>
                </a:path>
              </a:pathLst>
            </a:custGeom>
            <a:noFill/>
            <a:ln w="26988">
              <a:solidFill>
                <a:srgbClr val="9C9C9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7"/>
            <p:cNvSpPr>
              <a:spLocks noEditPoints="1"/>
            </p:cNvSpPr>
            <p:nvPr/>
          </p:nvSpPr>
          <p:spPr bwMode="auto">
            <a:xfrm>
              <a:off x="2162" y="1252"/>
              <a:ext cx="1739" cy="1400"/>
            </a:xfrm>
            <a:custGeom>
              <a:avLst/>
              <a:gdLst>
                <a:gd name="T0" fmla="*/ 1373 w 1739"/>
                <a:gd name="T1" fmla="*/ 56 h 1400"/>
                <a:gd name="T2" fmla="*/ 1450 w 1739"/>
                <a:gd name="T3" fmla="*/ 136 h 1400"/>
                <a:gd name="T4" fmla="*/ 1455 w 1739"/>
                <a:gd name="T5" fmla="*/ 226 h 1400"/>
                <a:gd name="T6" fmla="*/ 1431 w 1739"/>
                <a:gd name="T7" fmla="*/ 331 h 1400"/>
                <a:gd name="T8" fmla="*/ 1490 w 1739"/>
                <a:gd name="T9" fmla="*/ 402 h 1400"/>
                <a:gd name="T10" fmla="*/ 1603 w 1739"/>
                <a:gd name="T11" fmla="*/ 423 h 1400"/>
                <a:gd name="T12" fmla="*/ 1641 w 1739"/>
                <a:gd name="T13" fmla="*/ 550 h 1400"/>
                <a:gd name="T14" fmla="*/ 1645 w 1739"/>
                <a:gd name="T15" fmla="*/ 627 h 1400"/>
                <a:gd name="T16" fmla="*/ 1654 w 1739"/>
                <a:gd name="T17" fmla="*/ 691 h 1400"/>
                <a:gd name="T18" fmla="*/ 1634 w 1739"/>
                <a:gd name="T19" fmla="*/ 778 h 1400"/>
                <a:gd name="T20" fmla="*/ 1681 w 1739"/>
                <a:gd name="T21" fmla="*/ 820 h 1400"/>
                <a:gd name="T22" fmla="*/ 1721 w 1739"/>
                <a:gd name="T23" fmla="*/ 926 h 1400"/>
                <a:gd name="T24" fmla="*/ 1685 w 1739"/>
                <a:gd name="T25" fmla="*/ 1003 h 1400"/>
                <a:gd name="T26" fmla="*/ 1619 w 1739"/>
                <a:gd name="T27" fmla="*/ 1060 h 1400"/>
                <a:gd name="T28" fmla="*/ 1506 w 1739"/>
                <a:gd name="T29" fmla="*/ 1107 h 1400"/>
                <a:gd name="T30" fmla="*/ 1434 w 1739"/>
                <a:gd name="T31" fmla="*/ 1177 h 1400"/>
                <a:gd name="T32" fmla="*/ 1483 w 1739"/>
                <a:gd name="T33" fmla="*/ 1273 h 1400"/>
                <a:gd name="T34" fmla="*/ 1415 w 1739"/>
                <a:gd name="T35" fmla="*/ 1314 h 1400"/>
                <a:gd name="T36" fmla="*/ 1288 w 1739"/>
                <a:gd name="T37" fmla="*/ 1292 h 1400"/>
                <a:gd name="T38" fmla="*/ 1213 w 1739"/>
                <a:gd name="T39" fmla="*/ 1355 h 1400"/>
                <a:gd name="T40" fmla="*/ 1156 w 1739"/>
                <a:gd name="T41" fmla="*/ 1316 h 1400"/>
                <a:gd name="T42" fmla="*/ 1058 w 1739"/>
                <a:gd name="T43" fmla="*/ 1287 h 1400"/>
                <a:gd name="T44" fmla="*/ 985 w 1739"/>
                <a:gd name="T45" fmla="*/ 1382 h 1400"/>
                <a:gd name="T46" fmla="*/ 908 w 1739"/>
                <a:gd name="T47" fmla="*/ 1360 h 1400"/>
                <a:gd name="T48" fmla="*/ 783 w 1739"/>
                <a:gd name="T49" fmla="*/ 1323 h 1400"/>
                <a:gd name="T50" fmla="*/ 680 w 1739"/>
                <a:gd name="T51" fmla="*/ 1304 h 1400"/>
                <a:gd name="T52" fmla="*/ 576 w 1739"/>
                <a:gd name="T53" fmla="*/ 1342 h 1400"/>
                <a:gd name="T54" fmla="*/ 485 w 1739"/>
                <a:gd name="T55" fmla="*/ 1301 h 1400"/>
                <a:gd name="T56" fmla="*/ 351 w 1739"/>
                <a:gd name="T57" fmla="*/ 1339 h 1400"/>
                <a:gd name="T58" fmla="*/ 243 w 1739"/>
                <a:gd name="T59" fmla="*/ 1285 h 1400"/>
                <a:gd name="T60" fmla="*/ 212 w 1739"/>
                <a:gd name="T61" fmla="*/ 1203 h 1400"/>
                <a:gd name="T62" fmla="*/ 238 w 1739"/>
                <a:gd name="T63" fmla="*/ 1133 h 1400"/>
                <a:gd name="T64" fmla="*/ 271 w 1739"/>
                <a:gd name="T65" fmla="*/ 1083 h 1400"/>
                <a:gd name="T66" fmla="*/ 301 w 1739"/>
                <a:gd name="T67" fmla="*/ 980 h 1400"/>
                <a:gd name="T68" fmla="*/ 329 w 1739"/>
                <a:gd name="T69" fmla="*/ 900 h 1400"/>
                <a:gd name="T70" fmla="*/ 278 w 1739"/>
                <a:gd name="T71" fmla="*/ 794 h 1400"/>
                <a:gd name="T72" fmla="*/ 193 w 1739"/>
                <a:gd name="T73" fmla="*/ 722 h 1400"/>
                <a:gd name="T74" fmla="*/ 102 w 1739"/>
                <a:gd name="T75" fmla="*/ 674 h 1400"/>
                <a:gd name="T76" fmla="*/ 1 w 1739"/>
                <a:gd name="T77" fmla="*/ 667 h 1400"/>
                <a:gd name="T78" fmla="*/ 17 w 1739"/>
                <a:gd name="T79" fmla="*/ 581 h 1400"/>
                <a:gd name="T80" fmla="*/ 106 w 1739"/>
                <a:gd name="T81" fmla="*/ 500 h 1400"/>
                <a:gd name="T82" fmla="*/ 212 w 1739"/>
                <a:gd name="T83" fmla="*/ 446 h 1400"/>
                <a:gd name="T84" fmla="*/ 343 w 1739"/>
                <a:gd name="T85" fmla="*/ 409 h 1400"/>
                <a:gd name="T86" fmla="*/ 468 w 1739"/>
                <a:gd name="T87" fmla="*/ 372 h 1400"/>
                <a:gd name="T88" fmla="*/ 543 w 1739"/>
                <a:gd name="T89" fmla="*/ 306 h 1400"/>
                <a:gd name="T90" fmla="*/ 673 w 1739"/>
                <a:gd name="T91" fmla="*/ 315 h 1400"/>
                <a:gd name="T92" fmla="*/ 771 w 1739"/>
                <a:gd name="T93" fmla="*/ 308 h 1400"/>
                <a:gd name="T94" fmla="*/ 816 w 1739"/>
                <a:gd name="T95" fmla="*/ 244 h 1400"/>
                <a:gd name="T96" fmla="*/ 908 w 1739"/>
                <a:gd name="T97" fmla="*/ 193 h 1400"/>
                <a:gd name="T98" fmla="*/ 987 w 1739"/>
                <a:gd name="T99" fmla="*/ 125 h 1400"/>
                <a:gd name="T100" fmla="*/ 1044 w 1739"/>
                <a:gd name="T101" fmla="*/ 158 h 1400"/>
                <a:gd name="T102" fmla="*/ 1199 w 1739"/>
                <a:gd name="T103" fmla="*/ 97 h 1400"/>
                <a:gd name="T104" fmla="*/ 1300 w 1739"/>
                <a:gd name="T105" fmla="*/ 16 h 1400"/>
                <a:gd name="T106" fmla="*/ 790 w 1739"/>
                <a:gd name="T107" fmla="*/ 580 h 1400"/>
                <a:gd name="T108" fmla="*/ 682 w 1739"/>
                <a:gd name="T109" fmla="*/ 625 h 1400"/>
                <a:gd name="T110" fmla="*/ 727 w 1739"/>
                <a:gd name="T111" fmla="*/ 721 h 1400"/>
                <a:gd name="T112" fmla="*/ 767 w 1739"/>
                <a:gd name="T113" fmla="*/ 799 h 1400"/>
                <a:gd name="T114" fmla="*/ 849 w 1739"/>
                <a:gd name="T115" fmla="*/ 796 h 1400"/>
                <a:gd name="T116" fmla="*/ 941 w 1739"/>
                <a:gd name="T117" fmla="*/ 752 h 1400"/>
                <a:gd name="T118" fmla="*/ 1027 w 1739"/>
                <a:gd name="T119" fmla="*/ 733 h 1400"/>
                <a:gd name="T120" fmla="*/ 1034 w 1739"/>
                <a:gd name="T121" fmla="*/ 637 h 1400"/>
                <a:gd name="T122" fmla="*/ 936 w 1739"/>
                <a:gd name="T123" fmla="*/ 561 h 1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39" h="1400">
                  <a:moveTo>
                    <a:pt x="1300" y="16"/>
                  </a:moveTo>
                  <a:lnTo>
                    <a:pt x="1304" y="16"/>
                  </a:lnTo>
                  <a:lnTo>
                    <a:pt x="1305" y="26"/>
                  </a:lnTo>
                  <a:lnTo>
                    <a:pt x="1300" y="24"/>
                  </a:lnTo>
                  <a:lnTo>
                    <a:pt x="1312" y="31"/>
                  </a:lnTo>
                  <a:lnTo>
                    <a:pt x="1323" y="26"/>
                  </a:lnTo>
                  <a:lnTo>
                    <a:pt x="1323" y="21"/>
                  </a:lnTo>
                  <a:lnTo>
                    <a:pt x="1328" y="17"/>
                  </a:lnTo>
                  <a:lnTo>
                    <a:pt x="1330" y="19"/>
                  </a:lnTo>
                  <a:lnTo>
                    <a:pt x="1326" y="21"/>
                  </a:lnTo>
                  <a:lnTo>
                    <a:pt x="1335" y="24"/>
                  </a:lnTo>
                  <a:lnTo>
                    <a:pt x="1349" y="21"/>
                  </a:lnTo>
                  <a:lnTo>
                    <a:pt x="1356" y="43"/>
                  </a:lnTo>
                  <a:lnTo>
                    <a:pt x="1359" y="45"/>
                  </a:lnTo>
                  <a:lnTo>
                    <a:pt x="1361" y="45"/>
                  </a:lnTo>
                  <a:lnTo>
                    <a:pt x="1373" y="56"/>
                  </a:lnTo>
                  <a:lnTo>
                    <a:pt x="1372" y="59"/>
                  </a:lnTo>
                  <a:lnTo>
                    <a:pt x="1373" y="71"/>
                  </a:lnTo>
                  <a:lnTo>
                    <a:pt x="1378" y="66"/>
                  </a:lnTo>
                  <a:lnTo>
                    <a:pt x="1394" y="64"/>
                  </a:lnTo>
                  <a:lnTo>
                    <a:pt x="1394" y="66"/>
                  </a:lnTo>
                  <a:lnTo>
                    <a:pt x="1403" y="77"/>
                  </a:lnTo>
                  <a:lnTo>
                    <a:pt x="1401" y="78"/>
                  </a:lnTo>
                  <a:lnTo>
                    <a:pt x="1417" y="94"/>
                  </a:lnTo>
                  <a:lnTo>
                    <a:pt x="1419" y="113"/>
                  </a:lnTo>
                  <a:lnTo>
                    <a:pt x="1432" y="115"/>
                  </a:lnTo>
                  <a:lnTo>
                    <a:pt x="1436" y="120"/>
                  </a:lnTo>
                  <a:lnTo>
                    <a:pt x="1439" y="117"/>
                  </a:lnTo>
                  <a:lnTo>
                    <a:pt x="1445" y="120"/>
                  </a:lnTo>
                  <a:lnTo>
                    <a:pt x="1457" y="129"/>
                  </a:lnTo>
                  <a:lnTo>
                    <a:pt x="1453" y="132"/>
                  </a:lnTo>
                  <a:lnTo>
                    <a:pt x="1450" y="136"/>
                  </a:lnTo>
                  <a:lnTo>
                    <a:pt x="1452" y="141"/>
                  </a:lnTo>
                  <a:lnTo>
                    <a:pt x="1429" y="148"/>
                  </a:lnTo>
                  <a:lnTo>
                    <a:pt x="1432" y="162"/>
                  </a:lnTo>
                  <a:lnTo>
                    <a:pt x="1438" y="162"/>
                  </a:lnTo>
                  <a:lnTo>
                    <a:pt x="1445" y="171"/>
                  </a:lnTo>
                  <a:lnTo>
                    <a:pt x="1446" y="177"/>
                  </a:lnTo>
                  <a:lnTo>
                    <a:pt x="1441" y="184"/>
                  </a:lnTo>
                  <a:lnTo>
                    <a:pt x="1452" y="193"/>
                  </a:lnTo>
                  <a:lnTo>
                    <a:pt x="1446" y="195"/>
                  </a:lnTo>
                  <a:lnTo>
                    <a:pt x="1445" y="200"/>
                  </a:lnTo>
                  <a:lnTo>
                    <a:pt x="1448" y="202"/>
                  </a:lnTo>
                  <a:lnTo>
                    <a:pt x="1445" y="212"/>
                  </a:lnTo>
                  <a:lnTo>
                    <a:pt x="1439" y="221"/>
                  </a:lnTo>
                  <a:lnTo>
                    <a:pt x="1443" y="224"/>
                  </a:lnTo>
                  <a:lnTo>
                    <a:pt x="1446" y="223"/>
                  </a:lnTo>
                  <a:lnTo>
                    <a:pt x="1455" y="226"/>
                  </a:lnTo>
                  <a:lnTo>
                    <a:pt x="1457" y="235"/>
                  </a:lnTo>
                  <a:lnTo>
                    <a:pt x="1455" y="240"/>
                  </a:lnTo>
                  <a:lnTo>
                    <a:pt x="1455" y="245"/>
                  </a:lnTo>
                  <a:lnTo>
                    <a:pt x="1464" y="251"/>
                  </a:lnTo>
                  <a:lnTo>
                    <a:pt x="1457" y="275"/>
                  </a:lnTo>
                  <a:lnTo>
                    <a:pt x="1453" y="278"/>
                  </a:lnTo>
                  <a:lnTo>
                    <a:pt x="1443" y="280"/>
                  </a:lnTo>
                  <a:lnTo>
                    <a:pt x="1445" y="287"/>
                  </a:lnTo>
                  <a:lnTo>
                    <a:pt x="1446" y="299"/>
                  </a:lnTo>
                  <a:lnTo>
                    <a:pt x="1431" y="299"/>
                  </a:lnTo>
                  <a:lnTo>
                    <a:pt x="1431" y="301"/>
                  </a:lnTo>
                  <a:lnTo>
                    <a:pt x="1424" y="303"/>
                  </a:lnTo>
                  <a:lnTo>
                    <a:pt x="1413" y="313"/>
                  </a:lnTo>
                  <a:lnTo>
                    <a:pt x="1425" y="329"/>
                  </a:lnTo>
                  <a:lnTo>
                    <a:pt x="1431" y="327"/>
                  </a:lnTo>
                  <a:lnTo>
                    <a:pt x="1431" y="331"/>
                  </a:lnTo>
                  <a:lnTo>
                    <a:pt x="1431" y="348"/>
                  </a:lnTo>
                  <a:lnTo>
                    <a:pt x="1432" y="353"/>
                  </a:lnTo>
                  <a:lnTo>
                    <a:pt x="1455" y="362"/>
                  </a:lnTo>
                  <a:lnTo>
                    <a:pt x="1464" y="353"/>
                  </a:lnTo>
                  <a:lnTo>
                    <a:pt x="1478" y="362"/>
                  </a:lnTo>
                  <a:lnTo>
                    <a:pt x="1479" y="364"/>
                  </a:lnTo>
                  <a:lnTo>
                    <a:pt x="1479" y="367"/>
                  </a:lnTo>
                  <a:lnTo>
                    <a:pt x="1474" y="369"/>
                  </a:lnTo>
                  <a:lnTo>
                    <a:pt x="1472" y="378"/>
                  </a:lnTo>
                  <a:lnTo>
                    <a:pt x="1485" y="376"/>
                  </a:lnTo>
                  <a:lnTo>
                    <a:pt x="1483" y="378"/>
                  </a:lnTo>
                  <a:lnTo>
                    <a:pt x="1488" y="383"/>
                  </a:lnTo>
                  <a:lnTo>
                    <a:pt x="1502" y="392"/>
                  </a:lnTo>
                  <a:lnTo>
                    <a:pt x="1500" y="395"/>
                  </a:lnTo>
                  <a:lnTo>
                    <a:pt x="1493" y="397"/>
                  </a:lnTo>
                  <a:lnTo>
                    <a:pt x="1490" y="402"/>
                  </a:lnTo>
                  <a:lnTo>
                    <a:pt x="1492" y="418"/>
                  </a:lnTo>
                  <a:lnTo>
                    <a:pt x="1499" y="421"/>
                  </a:lnTo>
                  <a:lnTo>
                    <a:pt x="1502" y="423"/>
                  </a:lnTo>
                  <a:lnTo>
                    <a:pt x="1511" y="426"/>
                  </a:lnTo>
                  <a:lnTo>
                    <a:pt x="1514" y="432"/>
                  </a:lnTo>
                  <a:lnTo>
                    <a:pt x="1530" y="428"/>
                  </a:lnTo>
                  <a:lnTo>
                    <a:pt x="1533" y="423"/>
                  </a:lnTo>
                  <a:lnTo>
                    <a:pt x="1542" y="425"/>
                  </a:lnTo>
                  <a:lnTo>
                    <a:pt x="1565" y="433"/>
                  </a:lnTo>
                  <a:lnTo>
                    <a:pt x="1572" y="442"/>
                  </a:lnTo>
                  <a:lnTo>
                    <a:pt x="1573" y="440"/>
                  </a:lnTo>
                  <a:lnTo>
                    <a:pt x="1582" y="428"/>
                  </a:lnTo>
                  <a:lnTo>
                    <a:pt x="1591" y="430"/>
                  </a:lnTo>
                  <a:lnTo>
                    <a:pt x="1594" y="426"/>
                  </a:lnTo>
                  <a:lnTo>
                    <a:pt x="1603" y="426"/>
                  </a:lnTo>
                  <a:lnTo>
                    <a:pt x="1603" y="423"/>
                  </a:lnTo>
                  <a:lnTo>
                    <a:pt x="1608" y="423"/>
                  </a:lnTo>
                  <a:lnTo>
                    <a:pt x="1614" y="428"/>
                  </a:lnTo>
                  <a:lnTo>
                    <a:pt x="1615" y="433"/>
                  </a:lnTo>
                  <a:lnTo>
                    <a:pt x="1622" y="433"/>
                  </a:lnTo>
                  <a:lnTo>
                    <a:pt x="1626" y="435"/>
                  </a:lnTo>
                  <a:lnTo>
                    <a:pt x="1631" y="453"/>
                  </a:lnTo>
                  <a:lnTo>
                    <a:pt x="1627" y="458"/>
                  </a:lnTo>
                  <a:lnTo>
                    <a:pt x="1631" y="460"/>
                  </a:lnTo>
                  <a:lnTo>
                    <a:pt x="1634" y="479"/>
                  </a:lnTo>
                  <a:lnTo>
                    <a:pt x="1619" y="487"/>
                  </a:lnTo>
                  <a:lnTo>
                    <a:pt x="1624" y="487"/>
                  </a:lnTo>
                  <a:lnTo>
                    <a:pt x="1629" y="522"/>
                  </a:lnTo>
                  <a:lnTo>
                    <a:pt x="1631" y="520"/>
                  </a:lnTo>
                  <a:lnTo>
                    <a:pt x="1638" y="526"/>
                  </a:lnTo>
                  <a:lnTo>
                    <a:pt x="1643" y="541"/>
                  </a:lnTo>
                  <a:lnTo>
                    <a:pt x="1641" y="550"/>
                  </a:lnTo>
                  <a:lnTo>
                    <a:pt x="1636" y="564"/>
                  </a:lnTo>
                  <a:lnTo>
                    <a:pt x="1614" y="583"/>
                  </a:lnTo>
                  <a:lnTo>
                    <a:pt x="1614" y="590"/>
                  </a:lnTo>
                  <a:lnTo>
                    <a:pt x="1610" y="590"/>
                  </a:lnTo>
                  <a:lnTo>
                    <a:pt x="1607" y="588"/>
                  </a:lnTo>
                  <a:lnTo>
                    <a:pt x="1607" y="594"/>
                  </a:lnTo>
                  <a:lnTo>
                    <a:pt x="1620" y="601"/>
                  </a:lnTo>
                  <a:lnTo>
                    <a:pt x="1607" y="615"/>
                  </a:lnTo>
                  <a:lnTo>
                    <a:pt x="1600" y="615"/>
                  </a:lnTo>
                  <a:lnTo>
                    <a:pt x="1600" y="616"/>
                  </a:lnTo>
                  <a:lnTo>
                    <a:pt x="1608" y="616"/>
                  </a:lnTo>
                  <a:lnTo>
                    <a:pt x="1612" y="620"/>
                  </a:lnTo>
                  <a:lnTo>
                    <a:pt x="1626" y="618"/>
                  </a:lnTo>
                  <a:lnTo>
                    <a:pt x="1631" y="623"/>
                  </a:lnTo>
                  <a:lnTo>
                    <a:pt x="1643" y="630"/>
                  </a:lnTo>
                  <a:lnTo>
                    <a:pt x="1645" y="627"/>
                  </a:lnTo>
                  <a:lnTo>
                    <a:pt x="1643" y="623"/>
                  </a:lnTo>
                  <a:lnTo>
                    <a:pt x="1650" y="627"/>
                  </a:lnTo>
                  <a:lnTo>
                    <a:pt x="1659" y="637"/>
                  </a:lnTo>
                  <a:lnTo>
                    <a:pt x="1678" y="646"/>
                  </a:lnTo>
                  <a:lnTo>
                    <a:pt x="1669" y="663"/>
                  </a:lnTo>
                  <a:lnTo>
                    <a:pt x="1667" y="663"/>
                  </a:lnTo>
                  <a:lnTo>
                    <a:pt x="1666" y="663"/>
                  </a:lnTo>
                  <a:lnTo>
                    <a:pt x="1666" y="674"/>
                  </a:lnTo>
                  <a:lnTo>
                    <a:pt x="1662" y="675"/>
                  </a:lnTo>
                  <a:lnTo>
                    <a:pt x="1654" y="668"/>
                  </a:lnTo>
                  <a:lnTo>
                    <a:pt x="1650" y="665"/>
                  </a:lnTo>
                  <a:lnTo>
                    <a:pt x="1643" y="670"/>
                  </a:lnTo>
                  <a:lnTo>
                    <a:pt x="1636" y="681"/>
                  </a:lnTo>
                  <a:lnTo>
                    <a:pt x="1650" y="682"/>
                  </a:lnTo>
                  <a:lnTo>
                    <a:pt x="1661" y="691"/>
                  </a:lnTo>
                  <a:lnTo>
                    <a:pt x="1654" y="691"/>
                  </a:lnTo>
                  <a:lnTo>
                    <a:pt x="1650" y="689"/>
                  </a:lnTo>
                  <a:lnTo>
                    <a:pt x="1641" y="693"/>
                  </a:lnTo>
                  <a:lnTo>
                    <a:pt x="1647" y="707"/>
                  </a:lnTo>
                  <a:lnTo>
                    <a:pt x="1647" y="722"/>
                  </a:lnTo>
                  <a:lnTo>
                    <a:pt x="1645" y="722"/>
                  </a:lnTo>
                  <a:lnTo>
                    <a:pt x="1633" y="724"/>
                  </a:lnTo>
                  <a:lnTo>
                    <a:pt x="1620" y="724"/>
                  </a:lnTo>
                  <a:lnTo>
                    <a:pt x="1615" y="731"/>
                  </a:lnTo>
                  <a:lnTo>
                    <a:pt x="1622" y="735"/>
                  </a:lnTo>
                  <a:lnTo>
                    <a:pt x="1638" y="738"/>
                  </a:lnTo>
                  <a:lnTo>
                    <a:pt x="1636" y="743"/>
                  </a:lnTo>
                  <a:lnTo>
                    <a:pt x="1627" y="740"/>
                  </a:lnTo>
                  <a:lnTo>
                    <a:pt x="1615" y="742"/>
                  </a:lnTo>
                  <a:lnTo>
                    <a:pt x="1605" y="749"/>
                  </a:lnTo>
                  <a:lnTo>
                    <a:pt x="1617" y="768"/>
                  </a:lnTo>
                  <a:lnTo>
                    <a:pt x="1634" y="778"/>
                  </a:lnTo>
                  <a:lnTo>
                    <a:pt x="1640" y="775"/>
                  </a:lnTo>
                  <a:lnTo>
                    <a:pt x="1659" y="782"/>
                  </a:lnTo>
                  <a:lnTo>
                    <a:pt x="1648" y="789"/>
                  </a:lnTo>
                  <a:lnTo>
                    <a:pt x="1655" y="792"/>
                  </a:lnTo>
                  <a:lnTo>
                    <a:pt x="1662" y="790"/>
                  </a:lnTo>
                  <a:lnTo>
                    <a:pt x="1669" y="794"/>
                  </a:lnTo>
                  <a:lnTo>
                    <a:pt x="1681" y="790"/>
                  </a:lnTo>
                  <a:lnTo>
                    <a:pt x="1680" y="792"/>
                  </a:lnTo>
                  <a:lnTo>
                    <a:pt x="1676" y="799"/>
                  </a:lnTo>
                  <a:lnTo>
                    <a:pt x="1680" y="808"/>
                  </a:lnTo>
                  <a:lnTo>
                    <a:pt x="1685" y="806"/>
                  </a:lnTo>
                  <a:lnTo>
                    <a:pt x="1685" y="803"/>
                  </a:lnTo>
                  <a:lnTo>
                    <a:pt x="1688" y="796"/>
                  </a:lnTo>
                  <a:lnTo>
                    <a:pt x="1694" y="803"/>
                  </a:lnTo>
                  <a:lnTo>
                    <a:pt x="1690" y="813"/>
                  </a:lnTo>
                  <a:lnTo>
                    <a:pt x="1681" y="820"/>
                  </a:lnTo>
                  <a:lnTo>
                    <a:pt x="1683" y="823"/>
                  </a:lnTo>
                  <a:lnTo>
                    <a:pt x="1688" y="827"/>
                  </a:lnTo>
                  <a:lnTo>
                    <a:pt x="1694" y="830"/>
                  </a:lnTo>
                  <a:lnTo>
                    <a:pt x="1706" y="841"/>
                  </a:lnTo>
                  <a:lnTo>
                    <a:pt x="1714" y="846"/>
                  </a:lnTo>
                  <a:lnTo>
                    <a:pt x="1721" y="844"/>
                  </a:lnTo>
                  <a:lnTo>
                    <a:pt x="1727" y="848"/>
                  </a:lnTo>
                  <a:lnTo>
                    <a:pt x="1739" y="857"/>
                  </a:lnTo>
                  <a:lnTo>
                    <a:pt x="1735" y="872"/>
                  </a:lnTo>
                  <a:lnTo>
                    <a:pt x="1728" y="876"/>
                  </a:lnTo>
                  <a:lnTo>
                    <a:pt x="1723" y="881"/>
                  </a:lnTo>
                  <a:lnTo>
                    <a:pt x="1735" y="895"/>
                  </a:lnTo>
                  <a:lnTo>
                    <a:pt x="1737" y="895"/>
                  </a:lnTo>
                  <a:lnTo>
                    <a:pt x="1728" y="912"/>
                  </a:lnTo>
                  <a:lnTo>
                    <a:pt x="1725" y="919"/>
                  </a:lnTo>
                  <a:lnTo>
                    <a:pt x="1721" y="926"/>
                  </a:lnTo>
                  <a:lnTo>
                    <a:pt x="1725" y="930"/>
                  </a:lnTo>
                  <a:lnTo>
                    <a:pt x="1718" y="935"/>
                  </a:lnTo>
                  <a:lnTo>
                    <a:pt x="1709" y="935"/>
                  </a:lnTo>
                  <a:lnTo>
                    <a:pt x="1706" y="937"/>
                  </a:lnTo>
                  <a:lnTo>
                    <a:pt x="1711" y="945"/>
                  </a:lnTo>
                  <a:lnTo>
                    <a:pt x="1711" y="954"/>
                  </a:lnTo>
                  <a:lnTo>
                    <a:pt x="1706" y="975"/>
                  </a:lnTo>
                  <a:lnTo>
                    <a:pt x="1704" y="982"/>
                  </a:lnTo>
                  <a:lnTo>
                    <a:pt x="1702" y="985"/>
                  </a:lnTo>
                  <a:lnTo>
                    <a:pt x="1701" y="985"/>
                  </a:lnTo>
                  <a:lnTo>
                    <a:pt x="1701" y="989"/>
                  </a:lnTo>
                  <a:lnTo>
                    <a:pt x="1699" y="996"/>
                  </a:lnTo>
                  <a:lnTo>
                    <a:pt x="1692" y="991"/>
                  </a:lnTo>
                  <a:lnTo>
                    <a:pt x="1685" y="994"/>
                  </a:lnTo>
                  <a:lnTo>
                    <a:pt x="1683" y="998"/>
                  </a:lnTo>
                  <a:lnTo>
                    <a:pt x="1685" y="1003"/>
                  </a:lnTo>
                  <a:lnTo>
                    <a:pt x="1678" y="1003"/>
                  </a:lnTo>
                  <a:lnTo>
                    <a:pt x="1674" y="1010"/>
                  </a:lnTo>
                  <a:lnTo>
                    <a:pt x="1669" y="1001"/>
                  </a:lnTo>
                  <a:lnTo>
                    <a:pt x="1662" y="999"/>
                  </a:lnTo>
                  <a:lnTo>
                    <a:pt x="1641" y="1015"/>
                  </a:lnTo>
                  <a:lnTo>
                    <a:pt x="1638" y="1018"/>
                  </a:lnTo>
                  <a:lnTo>
                    <a:pt x="1634" y="1025"/>
                  </a:lnTo>
                  <a:lnTo>
                    <a:pt x="1634" y="1031"/>
                  </a:lnTo>
                  <a:lnTo>
                    <a:pt x="1636" y="1036"/>
                  </a:lnTo>
                  <a:lnTo>
                    <a:pt x="1645" y="1036"/>
                  </a:lnTo>
                  <a:lnTo>
                    <a:pt x="1648" y="1050"/>
                  </a:lnTo>
                  <a:lnTo>
                    <a:pt x="1654" y="1052"/>
                  </a:lnTo>
                  <a:lnTo>
                    <a:pt x="1648" y="1053"/>
                  </a:lnTo>
                  <a:lnTo>
                    <a:pt x="1650" y="1059"/>
                  </a:lnTo>
                  <a:lnTo>
                    <a:pt x="1640" y="1065"/>
                  </a:lnTo>
                  <a:lnTo>
                    <a:pt x="1619" y="1060"/>
                  </a:lnTo>
                  <a:lnTo>
                    <a:pt x="1614" y="1064"/>
                  </a:lnTo>
                  <a:lnTo>
                    <a:pt x="1612" y="1055"/>
                  </a:lnTo>
                  <a:lnTo>
                    <a:pt x="1600" y="1065"/>
                  </a:lnTo>
                  <a:lnTo>
                    <a:pt x="1596" y="1069"/>
                  </a:lnTo>
                  <a:lnTo>
                    <a:pt x="1593" y="1085"/>
                  </a:lnTo>
                  <a:lnTo>
                    <a:pt x="1584" y="1081"/>
                  </a:lnTo>
                  <a:lnTo>
                    <a:pt x="1575" y="1092"/>
                  </a:lnTo>
                  <a:lnTo>
                    <a:pt x="1568" y="1086"/>
                  </a:lnTo>
                  <a:lnTo>
                    <a:pt x="1567" y="1085"/>
                  </a:lnTo>
                  <a:lnTo>
                    <a:pt x="1547" y="1095"/>
                  </a:lnTo>
                  <a:lnTo>
                    <a:pt x="1540" y="1095"/>
                  </a:lnTo>
                  <a:lnTo>
                    <a:pt x="1530" y="1097"/>
                  </a:lnTo>
                  <a:lnTo>
                    <a:pt x="1525" y="1095"/>
                  </a:lnTo>
                  <a:lnTo>
                    <a:pt x="1523" y="1104"/>
                  </a:lnTo>
                  <a:lnTo>
                    <a:pt x="1507" y="1112"/>
                  </a:lnTo>
                  <a:lnTo>
                    <a:pt x="1506" y="1107"/>
                  </a:lnTo>
                  <a:lnTo>
                    <a:pt x="1500" y="1109"/>
                  </a:lnTo>
                  <a:lnTo>
                    <a:pt x="1499" y="1100"/>
                  </a:lnTo>
                  <a:lnTo>
                    <a:pt x="1495" y="1097"/>
                  </a:lnTo>
                  <a:lnTo>
                    <a:pt x="1476" y="1106"/>
                  </a:lnTo>
                  <a:lnTo>
                    <a:pt x="1472" y="1111"/>
                  </a:lnTo>
                  <a:lnTo>
                    <a:pt x="1471" y="1114"/>
                  </a:lnTo>
                  <a:lnTo>
                    <a:pt x="1476" y="1123"/>
                  </a:lnTo>
                  <a:lnTo>
                    <a:pt x="1466" y="1126"/>
                  </a:lnTo>
                  <a:lnTo>
                    <a:pt x="1467" y="1139"/>
                  </a:lnTo>
                  <a:lnTo>
                    <a:pt x="1466" y="1142"/>
                  </a:lnTo>
                  <a:lnTo>
                    <a:pt x="1452" y="1149"/>
                  </a:lnTo>
                  <a:lnTo>
                    <a:pt x="1452" y="1153"/>
                  </a:lnTo>
                  <a:lnTo>
                    <a:pt x="1445" y="1160"/>
                  </a:lnTo>
                  <a:lnTo>
                    <a:pt x="1443" y="1158"/>
                  </a:lnTo>
                  <a:lnTo>
                    <a:pt x="1436" y="1161"/>
                  </a:lnTo>
                  <a:lnTo>
                    <a:pt x="1434" y="1177"/>
                  </a:lnTo>
                  <a:lnTo>
                    <a:pt x="1432" y="1179"/>
                  </a:lnTo>
                  <a:lnTo>
                    <a:pt x="1434" y="1208"/>
                  </a:lnTo>
                  <a:lnTo>
                    <a:pt x="1436" y="1215"/>
                  </a:lnTo>
                  <a:lnTo>
                    <a:pt x="1441" y="1215"/>
                  </a:lnTo>
                  <a:lnTo>
                    <a:pt x="1446" y="1210"/>
                  </a:lnTo>
                  <a:lnTo>
                    <a:pt x="1453" y="1222"/>
                  </a:lnTo>
                  <a:lnTo>
                    <a:pt x="1462" y="1219"/>
                  </a:lnTo>
                  <a:lnTo>
                    <a:pt x="1467" y="1220"/>
                  </a:lnTo>
                  <a:lnTo>
                    <a:pt x="1478" y="1220"/>
                  </a:lnTo>
                  <a:lnTo>
                    <a:pt x="1476" y="1224"/>
                  </a:lnTo>
                  <a:lnTo>
                    <a:pt x="1478" y="1234"/>
                  </a:lnTo>
                  <a:lnTo>
                    <a:pt x="1488" y="1248"/>
                  </a:lnTo>
                  <a:lnTo>
                    <a:pt x="1485" y="1255"/>
                  </a:lnTo>
                  <a:lnTo>
                    <a:pt x="1483" y="1257"/>
                  </a:lnTo>
                  <a:lnTo>
                    <a:pt x="1488" y="1266"/>
                  </a:lnTo>
                  <a:lnTo>
                    <a:pt x="1483" y="1273"/>
                  </a:lnTo>
                  <a:lnTo>
                    <a:pt x="1479" y="1271"/>
                  </a:lnTo>
                  <a:lnTo>
                    <a:pt x="1472" y="1278"/>
                  </a:lnTo>
                  <a:lnTo>
                    <a:pt x="1469" y="1283"/>
                  </a:lnTo>
                  <a:lnTo>
                    <a:pt x="1462" y="1287"/>
                  </a:lnTo>
                  <a:lnTo>
                    <a:pt x="1462" y="1285"/>
                  </a:lnTo>
                  <a:lnTo>
                    <a:pt x="1446" y="1287"/>
                  </a:lnTo>
                  <a:lnTo>
                    <a:pt x="1439" y="1278"/>
                  </a:lnTo>
                  <a:lnTo>
                    <a:pt x="1432" y="1276"/>
                  </a:lnTo>
                  <a:lnTo>
                    <a:pt x="1429" y="1283"/>
                  </a:lnTo>
                  <a:lnTo>
                    <a:pt x="1429" y="1288"/>
                  </a:lnTo>
                  <a:lnTo>
                    <a:pt x="1427" y="1288"/>
                  </a:lnTo>
                  <a:lnTo>
                    <a:pt x="1422" y="1283"/>
                  </a:lnTo>
                  <a:lnTo>
                    <a:pt x="1420" y="1287"/>
                  </a:lnTo>
                  <a:lnTo>
                    <a:pt x="1422" y="1288"/>
                  </a:lnTo>
                  <a:lnTo>
                    <a:pt x="1413" y="1304"/>
                  </a:lnTo>
                  <a:lnTo>
                    <a:pt x="1415" y="1314"/>
                  </a:lnTo>
                  <a:lnTo>
                    <a:pt x="1406" y="1311"/>
                  </a:lnTo>
                  <a:lnTo>
                    <a:pt x="1405" y="1311"/>
                  </a:lnTo>
                  <a:lnTo>
                    <a:pt x="1399" y="1297"/>
                  </a:lnTo>
                  <a:lnTo>
                    <a:pt x="1396" y="1294"/>
                  </a:lnTo>
                  <a:lnTo>
                    <a:pt x="1384" y="1299"/>
                  </a:lnTo>
                  <a:lnTo>
                    <a:pt x="1377" y="1285"/>
                  </a:lnTo>
                  <a:lnTo>
                    <a:pt x="1366" y="1288"/>
                  </a:lnTo>
                  <a:lnTo>
                    <a:pt x="1365" y="1295"/>
                  </a:lnTo>
                  <a:lnTo>
                    <a:pt x="1361" y="1294"/>
                  </a:lnTo>
                  <a:lnTo>
                    <a:pt x="1359" y="1292"/>
                  </a:lnTo>
                  <a:lnTo>
                    <a:pt x="1352" y="1297"/>
                  </a:lnTo>
                  <a:lnTo>
                    <a:pt x="1337" y="1302"/>
                  </a:lnTo>
                  <a:lnTo>
                    <a:pt x="1326" y="1302"/>
                  </a:lnTo>
                  <a:lnTo>
                    <a:pt x="1309" y="1294"/>
                  </a:lnTo>
                  <a:lnTo>
                    <a:pt x="1297" y="1299"/>
                  </a:lnTo>
                  <a:lnTo>
                    <a:pt x="1288" y="1292"/>
                  </a:lnTo>
                  <a:lnTo>
                    <a:pt x="1281" y="1283"/>
                  </a:lnTo>
                  <a:lnTo>
                    <a:pt x="1265" y="1285"/>
                  </a:lnTo>
                  <a:lnTo>
                    <a:pt x="1258" y="1288"/>
                  </a:lnTo>
                  <a:lnTo>
                    <a:pt x="1253" y="1297"/>
                  </a:lnTo>
                  <a:lnTo>
                    <a:pt x="1264" y="1304"/>
                  </a:lnTo>
                  <a:lnTo>
                    <a:pt x="1271" y="1313"/>
                  </a:lnTo>
                  <a:lnTo>
                    <a:pt x="1272" y="1316"/>
                  </a:lnTo>
                  <a:lnTo>
                    <a:pt x="1244" y="1318"/>
                  </a:lnTo>
                  <a:lnTo>
                    <a:pt x="1243" y="1321"/>
                  </a:lnTo>
                  <a:lnTo>
                    <a:pt x="1229" y="1316"/>
                  </a:lnTo>
                  <a:lnTo>
                    <a:pt x="1229" y="1335"/>
                  </a:lnTo>
                  <a:lnTo>
                    <a:pt x="1232" y="1346"/>
                  </a:lnTo>
                  <a:lnTo>
                    <a:pt x="1222" y="1346"/>
                  </a:lnTo>
                  <a:lnTo>
                    <a:pt x="1220" y="1349"/>
                  </a:lnTo>
                  <a:lnTo>
                    <a:pt x="1220" y="1355"/>
                  </a:lnTo>
                  <a:lnTo>
                    <a:pt x="1213" y="1355"/>
                  </a:lnTo>
                  <a:lnTo>
                    <a:pt x="1215" y="1360"/>
                  </a:lnTo>
                  <a:lnTo>
                    <a:pt x="1211" y="1361"/>
                  </a:lnTo>
                  <a:lnTo>
                    <a:pt x="1201" y="1361"/>
                  </a:lnTo>
                  <a:lnTo>
                    <a:pt x="1197" y="1361"/>
                  </a:lnTo>
                  <a:lnTo>
                    <a:pt x="1190" y="1349"/>
                  </a:lnTo>
                  <a:lnTo>
                    <a:pt x="1189" y="1342"/>
                  </a:lnTo>
                  <a:lnTo>
                    <a:pt x="1185" y="1341"/>
                  </a:lnTo>
                  <a:lnTo>
                    <a:pt x="1182" y="1327"/>
                  </a:lnTo>
                  <a:lnTo>
                    <a:pt x="1177" y="1318"/>
                  </a:lnTo>
                  <a:lnTo>
                    <a:pt x="1170" y="1302"/>
                  </a:lnTo>
                  <a:lnTo>
                    <a:pt x="1171" y="1299"/>
                  </a:lnTo>
                  <a:lnTo>
                    <a:pt x="1168" y="1299"/>
                  </a:lnTo>
                  <a:lnTo>
                    <a:pt x="1159" y="1304"/>
                  </a:lnTo>
                  <a:lnTo>
                    <a:pt x="1154" y="1311"/>
                  </a:lnTo>
                  <a:lnTo>
                    <a:pt x="1154" y="1314"/>
                  </a:lnTo>
                  <a:lnTo>
                    <a:pt x="1156" y="1316"/>
                  </a:lnTo>
                  <a:lnTo>
                    <a:pt x="1156" y="1318"/>
                  </a:lnTo>
                  <a:lnTo>
                    <a:pt x="1150" y="1318"/>
                  </a:lnTo>
                  <a:lnTo>
                    <a:pt x="1149" y="1313"/>
                  </a:lnTo>
                  <a:lnTo>
                    <a:pt x="1136" y="1302"/>
                  </a:lnTo>
                  <a:lnTo>
                    <a:pt x="1126" y="1283"/>
                  </a:lnTo>
                  <a:lnTo>
                    <a:pt x="1123" y="1283"/>
                  </a:lnTo>
                  <a:lnTo>
                    <a:pt x="1098" y="1278"/>
                  </a:lnTo>
                  <a:lnTo>
                    <a:pt x="1089" y="1262"/>
                  </a:lnTo>
                  <a:lnTo>
                    <a:pt x="1089" y="1257"/>
                  </a:lnTo>
                  <a:lnTo>
                    <a:pt x="1086" y="1260"/>
                  </a:lnTo>
                  <a:lnTo>
                    <a:pt x="1084" y="1271"/>
                  </a:lnTo>
                  <a:lnTo>
                    <a:pt x="1077" y="1271"/>
                  </a:lnTo>
                  <a:lnTo>
                    <a:pt x="1067" y="1278"/>
                  </a:lnTo>
                  <a:lnTo>
                    <a:pt x="1070" y="1287"/>
                  </a:lnTo>
                  <a:lnTo>
                    <a:pt x="1069" y="1288"/>
                  </a:lnTo>
                  <a:lnTo>
                    <a:pt x="1058" y="1287"/>
                  </a:lnTo>
                  <a:lnTo>
                    <a:pt x="1053" y="1292"/>
                  </a:lnTo>
                  <a:lnTo>
                    <a:pt x="1058" y="1299"/>
                  </a:lnTo>
                  <a:lnTo>
                    <a:pt x="1058" y="1306"/>
                  </a:lnTo>
                  <a:lnTo>
                    <a:pt x="1053" y="1307"/>
                  </a:lnTo>
                  <a:lnTo>
                    <a:pt x="1049" y="1307"/>
                  </a:lnTo>
                  <a:lnTo>
                    <a:pt x="1049" y="1316"/>
                  </a:lnTo>
                  <a:lnTo>
                    <a:pt x="1060" y="1346"/>
                  </a:lnTo>
                  <a:lnTo>
                    <a:pt x="1060" y="1344"/>
                  </a:lnTo>
                  <a:lnTo>
                    <a:pt x="1036" y="1356"/>
                  </a:lnTo>
                  <a:lnTo>
                    <a:pt x="1023" y="1351"/>
                  </a:lnTo>
                  <a:lnTo>
                    <a:pt x="1022" y="1355"/>
                  </a:lnTo>
                  <a:lnTo>
                    <a:pt x="1022" y="1358"/>
                  </a:lnTo>
                  <a:lnTo>
                    <a:pt x="1008" y="1368"/>
                  </a:lnTo>
                  <a:lnTo>
                    <a:pt x="999" y="1370"/>
                  </a:lnTo>
                  <a:lnTo>
                    <a:pt x="990" y="1381"/>
                  </a:lnTo>
                  <a:lnTo>
                    <a:pt x="985" y="1382"/>
                  </a:lnTo>
                  <a:lnTo>
                    <a:pt x="990" y="1388"/>
                  </a:lnTo>
                  <a:lnTo>
                    <a:pt x="987" y="1398"/>
                  </a:lnTo>
                  <a:lnTo>
                    <a:pt x="978" y="1400"/>
                  </a:lnTo>
                  <a:lnTo>
                    <a:pt x="975" y="1382"/>
                  </a:lnTo>
                  <a:lnTo>
                    <a:pt x="968" y="1381"/>
                  </a:lnTo>
                  <a:lnTo>
                    <a:pt x="952" y="1374"/>
                  </a:lnTo>
                  <a:lnTo>
                    <a:pt x="933" y="1379"/>
                  </a:lnTo>
                  <a:lnTo>
                    <a:pt x="922" y="1374"/>
                  </a:lnTo>
                  <a:lnTo>
                    <a:pt x="924" y="1370"/>
                  </a:lnTo>
                  <a:lnTo>
                    <a:pt x="938" y="1360"/>
                  </a:lnTo>
                  <a:lnTo>
                    <a:pt x="938" y="1349"/>
                  </a:lnTo>
                  <a:lnTo>
                    <a:pt x="938" y="1346"/>
                  </a:lnTo>
                  <a:lnTo>
                    <a:pt x="935" y="1348"/>
                  </a:lnTo>
                  <a:lnTo>
                    <a:pt x="933" y="1355"/>
                  </a:lnTo>
                  <a:lnTo>
                    <a:pt x="922" y="1360"/>
                  </a:lnTo>
                  <a:lnTo>
                    <a:pt x="908" y="1360"/>
                  </a:lnTo>
                  <a:lnTo>
                    <a:pt x="893" y="1353"/>
                  </a:lnTo>
                  <a:lnTo>
                    <a:pt x="886" y="1358"/>
                  </a:lnTo>
                  <a:lnTo>
                    <a:pt x="875" y="1355"/>
                  </a:lnTo>
                  <a:lnTo>
                    <a:pt x="872" y="1351"/>
                  </a:lnTo>
                  <a:lnTo>
                    <a:pt x="874" y="1342"/>
                  </a:lnTo>
                  <a:lnTo>
                    <a:pt x="863" y="1346"/>
                  </a:lnTo>
                  <a:lnTo>
                    <a:pt x="847" y="1339"/>
                  </a:lnTo>
                  <a:lnTo>
                    <a:pt x="844" y="1341"/>
                  </a:lnTo>
                  <a:lnTo>
                    <a:pt x="835" y="1356"/>
                  </a:lnTo>
                  <a:lnTo>
                    <a:pt x="827" y="1353"/>
                  </a:lnTo>
                  <a:lnTo>
                    <a:pt x="816" y="1334"/>
                  </a:lnTo>
                  <a:lnTo>
                    <a:pt x="809" y="1335"/>
                  </a:lnTo>
                  <a:lnTo>
                    <a:pt x="807" y="1341"/>
                  </a:lnTo>
                  <a:lnTo>
                    <a:pt x="804" y="1341"/>
                  </a:lnTo>
                  <a:lnTo>
                    <a:pt x="792" y="1323"/>
                  </a:lnTo>
                  <a:lnTo>
                    <a:pt x="783" y="1323"/>
                  </a:lnTo>
                  <a:lnTo>
                    <a:pt x="787" y="1337"/>
                  </a:lnTo>
                  <a:lnTo>
                    <a:pt x="783" y="1342"/>
                  </a:lnTo>
                  <a:lnTo>
                    <a:pt x="769" y="1339"/>
                  </a:lnTo>
                  <a:lnTo>
                    <a:pt x="753" y="1353"/>
                  </a:lnTo>
                  <a:lnTo>
                    <a:pt x="745" y="1355"/>
                  </a:lnTo>
                  <a:lnTo>
                    <a:pt x="743" y="1361"/>
                  </a:lnTo>
                  <a:lnTo>
                    <a:pt x="734" y="1351"/>
                  </a:lnTo>
                  <a:lnTo>
                    <a:pt x="724" y="1356"/>
                  </a:lnTo>
                  <a:lnTo>
                    <a:pt x="717" y="1355"/>
                  </a:lnTo>
                  <a:lnTo>
                    <a:pt x="722" y="1353"/>
                  </a:lnTo>
                  <a:lnTo>
                    <a:pt x="727" y="1341"/>
                  </a:lnTo>
                  <a:lnTo>
                    <a:pt x="715" y="1330"/>
                  </a:lnTo>
                  <a:lnTo>
                    <a:pt x="701" y="1328"/>
                  </a:lnTo>
                  <a:lnTo>
                    <a:pt x="693" y="1323"/>
                  </a:lnTo>
                  <a:lnTo>
                    <a:pt x="694" y="1313"/>
                  </a:lnTo>
                  <a:lnTo>
                    <a:pt x="680" y="1304"/>
                  </a:lnTo>
                  <a:lnTo>
                    <a:pt x="672" y="1302"/>
                  </a:lnTo>
                  <a:lnTo>
                    <a:pt x="652" y="1307"/>
                  </a:lnTo>
                  <a:lnTo>
                    <a:pt x="646" y="1304"/>
                  </a:lnTo>
                  <a:lnTo>
                    <a:pt x="640" y="1307"/>
                  </a:lnTo>
                  <a:lnTo>
                    <a:pt x="639" y="1309"/>
                  </a:lnTo>
                  <a:lnTo>
                    <a:pt x="639" y="1323"/>
                  </a:lnTo>
                  <a:lnTo>
                    <a:pt x="623" y="1344"/>
                  </a:lnTo>
                  <a:lnTo>
                    <a:pt x="616" y="1342"/>
                  </a:lnTo>
                  <a:lnTo>
                    <a:pt x="621" y="1339"/>
                  </a:lnTo>
                  <a:lnTo>
                    <a:pt x="618" y="1335"/>
                  </a:lnTo>
                  <a:lnTo>
                    <a:pt x="600" y="1337"/>
                  </a:lnTo>
                  <a:lnTo>
                    <a:pt x="597" y="1342"/>
                  </a:lnTo>
                  <a:lnTo>
                    <a:pt x="595" y="1339"/>
                  </a:lnTo>
                  <a:lnTo>
                    <a:pt x="583" y="1339"/>
                  </a:lnTo>
                  <a:lnTo>
                    <a:pt x="579" y="1339"/>
                  </a:lnTo>
                  <a:lnTo>
                    <a:pt x="576" y="1342"/>
                  </a:lnTo>
                  <a:lnTo>
                    <a:pt x="552" y="1334"/>
                  </a:lnTo>
                  <a:lnTo>
                    <a:pt x="553" y="1344"/>
                  </a:lnTo>
                  <a:lnTo>
                    <a:pt x="541" y="1342"/>
                  </a:lnTo>
                  <a:lnTo>
                    <a:pt x="538" y="1337"/>
                  </a:lnTo>
                  <a:lnTo>
                    <a:pt x="539" y="1332"/>
                  </a:lnTo>
                  <a:lnTo>
                    <a:pt x="534" y="1334"/>
                  </a:lnTo>
                  <a:lnTo>
                    <a:pt x="534" y="1342"/>
                  </a:lnTo>
                  <a:lnTo>
                    <a:pt x="511" y="1341"/>
                  </a:lnTo>
                  <a:lnTo>
                    <a:pt x="505" y="1330"/>
                  </a:lnTo>
                  <a:lnTo>
                    <a:pt x="508" y="1323"/>
                  </a:lnTo>
                  <a:lnTo>
                    <a:pt x="508" y="1307"/>
                  </a:lnTo>
                  <a:lnTo>
                    <a:pt x="515" y="1307"/>
                  </a:lnTo>
                  <a:lnTo>
                    <a:pt x="506" y="1301"/>
                  </a:lnTo>
                  <a:lnTo>
                    <a:pt x="505" y="1297"/>
                  </a:lnTo>
                  <a:lnTo>
                    <a:pt x="499" y="1301"/>
                  </a:lnTo>
                  <a:lnTo>
                    <a:pt x="485" y="1301"/>
                  </a:lnTo>
                  <a:lnTo>
                    <a:pt x="471" y="1313"/>
                  </a:lnTo>
                  <a:lnTo>
                    <a:pt x="461" y="1309"/>
                  </a:lnTo>
                  <a:lnTo>
                    <a:pt x="458" y="1335"/>
                  </a:lnTo>
                  <a:lnTo>
                    <a:pt x="452" y="1344"/>
                  </a:lnTo>
                  <a:lnTo>
                    <a:pt x="449" y="1349"/>
                  </a:lnTo>
                  <a:lnTo>
                    <a:pt x="440" y="1339"/>
                  </a:lnTo>
                  <a:lnTo>
                    <a:pt x="435" y="1342"/>
                  </a:lnTo>
                  <a:lnTo>
                    <a:pt x="431" y="1355"/>
                  </a:lnTo>
                  <a:lnTo>
                    <a:pt x="417" y="1356"/>
                  </a:lnTo>
                  <a:lnTo>
                    <a:pt x="410" y="1349"/>
                  </a:lnTo>
                  <a:lnTo>
                    <a:pt x="398" y="1353"/>
                  </a:lnTo>
                  <a:lnTo>
                    <a:pt x="391" y="1368"/>
                  </a:lnTo>
                  <a:lnTo>
                    <a:pt x="376" y="1363"/>
                  </a:lnTo>
                  <a:lnTo>
                    <a:pt x="351" y="1351"/>
                  </a:lnTo>
                  <a:lnTo>
                    <a:pt x="350" y="1344"/>
                  </a:lnTo>
                  <a:lnTo>
                    <a:pt x="351" y="1339"/>
                  </a:lnTo>
                  <a:lnTo>
                    <a:pt x="336" y="1335"/>
                  </a:lnTo>
                  <a:lnTo>
                    <a:pt x="337" y="1339"/>
                  </a:lnTo>
                  <a:lnTo>
                    <a:pt x="329" y="1348"/>
                  </a:lnTo>
                  <a:lnTo>
                    <a:pt x="316" y="1349"/>
                  </a:lnTo>
                  <a:lnTo>
                    <a:pt x="311" y="1348"/>
                  </a:lnTo>
                  <a:lnTo>
                    <a:pt x="310" y="1341"/>
                  </a:lnTo>
                  <a:lnTo>
                    <a:pt x="304" y="1330"/>
                  </a:lnTo>
                  <a:lnTo>
                    <a:pt x="297" y="1334"/>
                  </a:lnTo>
                  <a:lnTo>
                    <a:pt x="292" y="1342"/>
                  </a:lnTo>
                  <a:lnTo>
                    <a:pt x="289" y="1341"/>
                  </a:lnTo>
                  <a:lnTo>
                    <a:pt x="282" y="1339"/>
                  </a:lnTo>
                  <a:lnTo>
                    <a:pt x="269" y="1351"/>
                  </a:lnTo>
                  <a:lnTo>
                    <a:pt x="256" y="1342"/>
                  </a:lnTo>
                  <a:lnTo>
                    <a:pt x="264" y="1314"/>
                  </a:lnTo>
                  <a:lnTo>
                    <a:pt x="257" y="1302"/>
                  </a:lnTo>
                  <a:lnTo>
                    <a:pt x="243" y="1285"/>
                  </a:lnTo>
                  <a:lnTo>
                    <a:pt x="240" y="1281"/>
                  </a:lnTo>
                  <a:lnTo>
                    <a:pt x="238" y="1281"/>
                  </a:lnTo>
                  <a:lnTo>
                    <a:pt x="243" y="1264"/>
                  </a:lnTo>
                  <a:lnTo>
                    <a:pt x="240" y="1250"/>
                  </a:lnTo>
                  <a:lnTo>
                    <a:pt x="247" y="1247"/>
                  </a:lnTo>
                  <a:lnTo>
                    <a:pt x="250" y="1240"/>
                  </a:lnTo>
                  <a:lnTo>
                    <a:pt x="252" y="1238"/>
                  </a:lnTo>
                  <a:lnTo>
                    <a:pt x="249" y="1220"/>
                  </a:lnTo>
                  <a:lnTo>
                    <a:pt x="256" y="1215"/>
                  </a:lnTo>
                  <a:lnTo>
                    <a:pt x="256" y="1207"/>
                  </a:lnTo>
                  <a:lnTo>
                    <a:pt x="245" y="1205"/>
                  </a:lnTo>
                  <a:lnTo>
                    <a:pt x="238" y="1205"/>
                  </a:lnTo>
                  <a:lnTo>
                    <a:pt x="238" y="1198"/>
                  </a:lnTo>
                  <a:lnTo>
                    <a:pt x="233" y="1196"/>
                  </a:lnTo>
                  <a:lnTo>
                    <a:pt x="224" y="1203"/>
                  </a:lnTo>
                  <a:lnTo>
                    <a:pt x="212" y="1203"/>
                  </a:lnTo>
                  <a:lnTo>
                    <a:pt x="210" y="1198"/>
                  </a:lnTo>
                  <a:lnTo>
                    <a:pt x="207" y="1196"/>
                  </a:lnTo>
                  <a:lnTo>
                    <a:pt x="205" y="1196"/>
                  </a:lnTo>
                  <a:lnTo>
                    <a:pt x="217" y="1194"/>
                  </a:lnTo>
                  <a:lnTo>
                    <a:pt x="226" y="1187"/>
                  </a:lnTo>
                  <a:lnTo>
                    <a:pt x="198" y="1180"/>
                  </a:lnTo>
                  <a:lnTo>
                    <a:pt x="196" y="1173"/>
                  </a:lnTo>
                  <a:lnTo>
                    <a:pt x="193" y="1172"/>
                  </a:lnTo>
                  <a:lnTo>
                    <a:pt x="214" y="1179"/>
                  </a:lnTo>
                  <a:lnTo>
                    <a:pt x="229" y="1173"/>
                  </a:lnTo>
                  <a:lnTo>
                    <a:pt x="217" y="1156"/>
                  </a:lnTo>
                  <a:lnTo>
                    <a:pt x="203" y="1153"/>
                  </a:lnTo>
                  <a:lnTo>
                    <a:pt x="207" y="1139"/>
                  </a:lnTo>
                  <a:lnTo>
                    <a:pt x="209" y="1142"/>
                  </a:lnTo>
                  <a:lnTo>
                    <a:pt x="212" y="1144"/>
                  </a:lnTo>
                  <a:lnTo>
                    <a:pt x="238" y="1133"/>
                  </a:lnTo>
                  <a:lnTo>
                    <a:pt x="221" y="1121"/>
                  </a:lnTo>
                  <a:lnTo>
                    <a:pt x="205" y="1123"/>
                  </a:lnTo>
                  <a:lnTo>
                    <a:pt x="202" y="1128"/>
                  </a:lnTo>
                  <a:lnTo>
                    <a:pt x="202" y="1133"/>
                  </a:lnTo>
                  <a:lnTo>
                    <a:pt x="196" y="1132"/>
                  </a:lnTo>
                  <a:lnTo>
                    <a:pt x="193" y="1118"/>
                  </a:lnTo>
                  <a:lnTo>
                    <a:pt x="195" y="1106"/>
                  </a:lnTo>
                  <a:lnTo>
                    <a:pt x="198" y="1104"/>
                  </a:lnTo>
                  <a:lnTo>
                    <a:pt x="209" y="1099"/>
                  </a:lnTo>
                  <a:lnTo>
                    <a:pt x="216" y="1083"/>
                  </a:lnTo>
                  <a:lnTo>
                    <a:pt x="216" y="1081"/>
                  </a:lnTo>
                  <a:lnTo>
                    <a:pt x="247" y="1065"/>
                  </a:lnTo>
                  <a:lnTo>
                    <a:pt x="259" y="1065"/>
                  </a:lnTo>
                  <a:lnTo>
                    <a:pt x="254" y="1067"/>
                  </a:lnTo>
                  <a:lnTo>
                    <a:pt x="254" y="1071"/>
                  </a:lnTo>
                  <a:lnTo>
                    <a:pt x="271" y="1083"/>
                  </a:lnTo>
                  <a:lnTo>
                    <a:pt x="280" y="1074"/>
                  </a:lnTo>
                  <a:lnTo>
                    <a:pt x="280" y="1065"/>
                  </a:lnTo>
                  <a:lnTo>
                    <a:pt x="289" y="1053"/>
                  </a:lnTo>
                  <a:lnTo>
                    <a:pt x="292" y="1055"/>
                  </a:lnTo>
                  <a:lnTo>
                    <a:pt x="306" y="1050"/>
                  </a:lnTo>
                  <a:lnTo>
                    <a:pt x="318" y="1039"/>
                  </a:lnTo>
                  <a:lnTo>
                    <a:pt x="308" y="1029"/>
                  </a:lnTo>
                  <a:lnTo>
                    <a:pt x="304" y="1027"/>
                  </a:lnTo>
                  <a:lnTo>
                    <a:pt x="290" y="1032"/>
                  </a:lnTo>
                  <a:lnTo>
                    <a:pt x="290" y="1025"/>
                  </a:lnTo>
                  <a:lnTo>
                    <a:pt x="303" y="1022"/>
                  </a:lnTo>
                  <a:lnTo>
                    <a:pt x="308" y="1006"/>
                  </a:lnTo>
                  <a:lnTo>
                    <a:pt x="304" y="998"/>
                  </a:lnTo>
                  <a:lnTo>
                    <a:pt x="301" y="994"/>
                  </a:lnTo>
                  <a:lnTo>
                    <a:pt x="301" y="982"/>
                  </a:lnTo>
                  <a:lnTo>
                    <a:pt x="301" y="980"/>
                  </a:lnTo>
                  <a:lnTo>
                    <a:pt x="311" y="978"/>
                  </a:lnTo>
                  <a:lnTo>
                    <a:pt x="310" y="971"/>
                  </a:lnTo>
                  <a:lnTo>
                    <a:pt x="316" y="968"/>
                  </a:lnTo>
                  <a:lnTo>
                    <a:pt x="316" y="959"/>
                  </a:lnTo>
                  <a:lnTo>
                    <a:pt x="311" y="956"/>
                  </a:lnTo>
                  <a:lnTo>
                    <a:pt x="310" y="951"/>
                  </a:lnTo>
                  <a:lnTo>
                    <a:pt x="310" y="945"/>
                  </a:lnTo>
                  <a:lnTo>
                    <a:pt x="316" y="937"/>
                  </a:lnTo>
                  <a:lnTo>
                    <a:pt x="315" y="931"/>
                  </a:lnTo>
                  <a:lnTo>
                    <a:pt x="310" y="926"/>
                  </a:lnTo>
                  <a:lnTo>
                    <a:pt x="316" y="924"/>
                  </a:lnTo>
                  <a:lnTo>
                    <a:pt x="322" y="917"/>
                  </a:lnTo>
                  <a:lnTo>
                    <a:pt x="320" y="909"/>
                  </a:lnTo>
                  <a:lnTo>
                    <a:pt x="322" y="897"/>
                  </a:lnTo>
                  <a:lnTo>
                    <a:pt x="322" y="898"/>
                  </a:lnTo>
                  <a:lnTo>
                    <a:pt x="329" y="900"/>
                  </a:lnTo>
                  <a:lnTo>
                    <a:pt x="343" y="898"/>
                  </a:lnTo>
                  <a:lnTo>
                    <a:pt x="337" y="879"/>
                  </a:lnTo>
                  <a:lnTo>
                    <a:pt x="336" y="864"/>
                  </a:lnTo>
                  <a:lnTo>
                    <a:pt x="337" y="851"/>
                  </a:lnTo>
                  <a:lnTo>
                    <a:pt x="332" y="846"/>
                  </a:lnTo>
                  <a:lnTo>
                    <a:pt x="334" y="832"/>
                  </a:lnTo>
                  <a:lnTo>
                    <a:pt x="337" y="827"/>
                  </a:lnTo>
                  <a:lnTo>
                    <a:pt x="344" y="825"/>
                  </a:lnTo>
                  <a:lnTo>
                    <a:pt x="346" y="823"/>
                  </a:lnTo>
                  <a:lnTo>
                    <a:pt x="327" y="822"/>
                  </a:lnTo>
                  <a:lnTo>
                    <a:pt x="308" y="803"/>
                  </a:lnTo>
                  <a:lnTo>
                    <a:pt x="301" y="806"/>
                  </a:lnTo>
                  <a:lnTo>
                    <a:pt x="292" y="801"/>
                  </a:lnTo>
                  <a:lnTo>
                    <a:pt x="278" y="803"/>
                  </a:lnTo>
                  <a:lnTo>
                    <a:pt x="275" y="799"/>
                  </a:lnTo>
                  <a:lnTo>
                    <a:pt x="278" y="794"/>
                  </a:lnTo>
                  <a:lnTo>
                    <a:pt x="280" y="789"/>
                  </a:lnTo>
                  <a:lnTo>
                    <a:pt x="280" y="769"/>
                  </a:lnTo>
                  <a:lnTo>
                    <a:pt x="269" y="769"/>
                  </a:lnTo>
                  <a:lnTo>
                    <a:pt x="268" y="769"/>
                  </a:lnTo>
                  <a:lnTo>
                    <a:pt x="261" y="766"/>
                  </a:lnTo>
                  <a:lnTo>
                    <a:pt x="243" y="773"/>
                  </a:lnTo>
                  <a:lnTo>
                    <a:pt x="240" y="773"/>
                  </a:lnTo>
                  <a:lnTo>
                    <a:pt x="242" y="768"/>
                  </a:lnTo>
                  <a:lnTo>
                    <a:pt x="242" y="761"/>
                  </a:lnTo>
                  <a:lnTo>
                    <a:pt x="236" y="754"/>
                  </a:lnTo>
                  <a:lnTo>
                    <a:pt x="226" y="750"/>
                  </a:lnTo>
                  <a:lnTo>
                    <a:pt x="217" y="738"/>
                  </a:lnTo>
                  <a:lnTo>
                    <a:pt x="217" y="726"/>
                  </a:lnTo>
                  <a:lnTo>
                    <a:pt x="203" y="719"/>
                  </a:lnTo>
                  <a:lnTo>
                    <a:pt x="202" y="719"/>
                  </a:lnTo>
                  <a:lnTo>
                    <a:pt x="193" y="722"/>
                  </a:lnTo>
                  <a:lnTo>
                    <a:pt x="189" y="721"/>
                  </a:lnTo>
                  <a:lnTo>
                    <a:pt x="179" y="729"/>
                  </a:lnTo>
                  <a:lnTo>
                    <a:pt x="163" y="728"/>
                  </a:lnTo>
                  <a:lnTo>
                    <a:pt x="162" y="728"/>
                  </a:lnTo>
                  <a:lnTo>
                    <a:pt x="135" y="724"/>
                  </a:lnTo>
                  <a:lnTo>
                    <a:pt x="128" y="707"/>
                  </a:lnTo>
                  <a:lnTo>
                    <a:pt x="115" y="698"/>
                  </a:lnTo>
                  <a:lnTo>
                    <a:pt x="113" y="698"/>
                  </a:lnTo>
                  <a:lnTo>
                    <a:pt x="99" y="696"/>
                  </a:lnTo>
                  <a:lnTo>
                    <a:pt x="95" y="688"/>
                  </a:lnTo>
                  <a:lnTo>
                    <a:pt x="83" y="686"/>
                  </a:lnTo>
                  <a:lnTo>
                    <a:pt x="87" y="677"/>
                  </a:lnTo>
                  <a:lnTo>
                    <a:pt x="90" y="674"/>
                  </a:lnTo>
                  <a:lnTo>
                    <a:pt x="113" y="677"/>
                  </a:lnTo>
                  <a:lnTo>
                    <a:pt x="113" y="674"/>
                  </a:lnTo>
                  <a:lnTo>
                    <a:pt x="102" y="674"/>
                  </a:lnTo>
                  <a:lnTo>
                    <a:pt x="101" y="663"/>
                  </a:lnTo>
                  <a:lnTo>
                    <a:pt x="97" y="662"/>
                  </a:lnTo>
                  <a:lnTo>
                    <a:pt x="81" y="663"/>
                  </a:lnTo>
                  <a:lnTo>
                    <a:pt x="78" y="670"/>
                  </a:lnTo>
                  <a:lnTo>
                    <a:pt x="73" y="672"/>
                  </a:lnTo>
                  <a:lnTo>
                    <a:pt x="66" y="667"/>
                  </a:lnTo>
                  <a:lnTo>
                    <a:pt x="68" y="663"/>
                  </a:lnTo>
                  <a:lnTo>
                    <a:pt x="61" y="658"/>
                  </a:lnTo>
                  <a:lnTo>
                    <a:pt x="57" y="660"/>
                  </a:lnTo>
                  <a:lnTo>
                    <a:pt x="40" y="656"/>
                  </a:lnTo>
                  <a:lnTo>
                    <a:pt x="36" y="665"/>
                  </a:lnTo>
                  <a:lnTo>
                    <a:pt x="33" y="667"/>
                  </a:lnTo>
                  <a:lnTo>
                    <a:pt x="29" y="674"/>
                  </a:lnTo>
                  <a:lnTo>
                    <a:pt x="22" y="674"/>
                  </a:lnTo>
                  <a:lnTo>
                    <a:pt x="21" y="665"/>
                  </a:lnTo>
                  <a:lnTo>
                    <a:pt x="1" y="667"/>
                  </a:lnTo>
                  <a:lnTo>
                    <a:pt x="1" y="662"/>
                  </a:lnTo>
                  <a:lnTo>
                    <a:pt x="0" y="662"/>
                  </a:lnTo>
                  <a:lnTo>
                    <a:pt x="0" y="660"/>
                  </a:lnTo>
                  <a:lnTo>
                    <a:pt x="10" y="646"/>
                  </a:lnTo>
                  <a:lnTo>
                    <a:pt x="12" y="641"/>
                  </a:lnTo>
                  <a:lnTo>
                    <a:pt x="15" y="628"/>
                  </a:lnTo>
                  <a:lnTo>
                    <a:pt x="22" y="632"/>
                  </a:lnTo>
                  <a:lnTo>
                    <a:pt x="29" y="632"/>
                  </a:lnTo>
                  <a:lnTo>
                    <a:pt x="27" y="615"/>
                  </a:lnTo>
                  <a:lnTo>
                    <a:pt x="22" y="611"/>
                  </a:lnTo>
                  <a:lnTo>
                    <a:pt x="15" y="606"/>
                  </a:lnTo>
                  <a:lnTo>
                    <a:pt x="14" y="602"/>
                  </a:lnTo>
                  <a:lnTo>
                    <a:pt x="14" y="594"/>
                  </a:lnTo>
                  <a:lnTo>
                    <a:pt x="15" y="588"/>
                  </a:lnTo>
                  <a:lnTo>
                    <a:pt x="12" y="583"/>
                  </a:lnTo>
                  <a:lnTo>
                    <a:pt x="17" y="581"/>
                  </a:lnTo>
                  <a:lnTo>
                    <a:pt x="22" y="583"/>
                  </a:lnTo>
                  <a:lnTo>
                    <a:pt x="26" y="578"/>
                  </a:lnTo>
                  <a:lnTo>
                    <a:pt x="29" y="571"/>
                  </a:lnTo>
                  <a:lnTo>
                    <a:pt x="41" y="571"/>
                  </a:lnTo>
                  <a:lnTo>
                    <a:pt x="43" y="573"/>
                  </a:lnTo>
                  <a:lnTo>
                    <a:pt x="61" y="578"/>
                  </a:lnTo>
                  <a:lnTo>
                    <a:pt x="68" y="568"/>
                  </a:lnTo>
                  <a:lnTo>
                    <a:pt x="74" y="552"/>
                  </a:lnTo>
                  <a:lnTo>
                    <a:pt x="85" y="550"/>
                  </a:lnTo>
                  <a:lnTo>
                    <a:pt x="85" y="541"/>
                  </a:lnTo>
                  <a:lnTo>
                    <a:pt x="76" y="531"/>
                  </a:lnTo>
                  <a:lnTo>
                    <a:pt x="87" y="529"/>
                  </a:lnTo>
                  <a:lnTo>
                    <a:pt x="88" y="524"/>
                  </a:lnTo>
                  <a:lnTo>
                    <a:pt x="87" y="514"/>
                  </a:lnTo>
                  <a:lnTo>
                    <a:pt x="87" y="501"/>
                  </a:lnTo>
                  <a:lnTo>
                    <a:pt x="106" y="500"/>
                  </a:lnTo>
                  <a:lnTo>
                    <a:pt x="106" y="496"/>
                  </a:lnTo>
                  <a:lnTo>
                    <a:pt x="108" y="489"/>
                  </a:lnTo>
                  <a:lnTo>
                    <a:pt x="109" y="487"/>
                  </a:lnTo>
                  <a:lnTo>
                    <a:pt x="125" y="482"/>
                  </a:lnTo>
                  <a:lnTo>
                    <a:pt x="127" y="475"/>
                  </a:lnTo>
                  <a:lnTo>
                    <a:pt x="137" y="473"/>
                  </a:lnTo>
                  <a:lnTo>
                    <a:pt x="142" y="473"/>
                  </a:lnTo>
                  <a:lnTo>
                    <a:pt x="148" y="473"/>
                  </a:lnTo>
                  <a:lnTo>
                    <a:pt x="153" y="482"/>
                  </a:lnTo>
                  <a:lnTo>
                    <a:pt x="172" y="479"/>
                  </a:lnTo>
                  <a:lnTo>
                    <a:pt x="179" y="472"/>
                  </a:lnTo>
                  <a:lnTo>
                    <a:pt x="184" y="472"/>
                  </a:lnTo>
                  <a:lnTo>
                    <a:pt x="198" y="463"/>
                  </a:lnTo>
                  <a:lnTo>
                    <a:pt x="195" y="453"/>
                  </a:lnTo>
                  <a:lnTo>
                    <a:pt x="207" y="456"/>
                  </a:lnTo>
                  <a:lnTo>
                    <a:pt x="212" y="446"/>
                  </a:lnTo>
                  <a:lnTo>
                    <a:pt x="212" y="444"/>
                  </a:lnTo>
                  <a:lnTo>
                    <a:pt x="219" y="444"/>
                  </a:lnTo>
                  <a:lnTo>
                    <a:pt x="222" y="439"/>
                  </a:lnTo>
                  <a:lnTo>
                    <a:pt x="240" y="421"/>
                  </a:lnTo>
                  <a:lnTo>
                    <a:pt x="242" y="425"/>
                  </a:lnTo>
                  <a:lnTo>
                    <a:pt x="240" y="437"/>
                  </a:lnTo>
                  <a:lnTo>
                    <a:pt x="263" y="444"/>
                  </a:lnTo>
                  <a:lnTo>
                    <a:pt x="283" y="440"/>
                  </a:lnTo>
                  <a:lnTo>
                    <a:pt x="304" y="444"/>
                  </a:lnTo>
                  <a:lnTo>
                    <a:pt x="308" y="430"/>
                  </a:lnTo>
                  <a:lnTo>
                    <a:pt x="315" y="423"/>
                  </a:lnTo>
                  <a:lnTo>
                    <a:pt x="316" y="428"/>
                  </a:lnTo>
                  <a:lnTo>
                    <a:pt x="315" y="433"/>
                  </a:lnTo>
                  <a:lnTo>
                    <a:pt x="327" y="430"/>
                  </a:lnTo>
                  <a:lnTo>
                    <a:pt x="339" y="413"/>
                  </a:lnTo>
                  <a:lnTo>
                    <a:pt x="343" y="409"/>
                  </a:lnTo>
                  <a:lnTo>
                    <a:pt x="348" y="400"/>
                  </a:lnTo>
                  <a:lnTo>
                    <a:pt x="358" y="397"/>
                  </a:lnTo>
                  <a:lnTo>
                    <a:pt x="369" y="400"/>
                  </a:lnTo>
                  <a:lnTo>
                    <a:pt x="377" y="426"/>
                  </a:lnTo>
                  <a:lnTo>
                    <a:pt x="377" y="428"/>
                  </a:lnTo>
                  <a:lnTo>
                    <a:pt x="398" y="423"/>
                  </a:lnTo>
                  <a:lnTo>
                    <a:pt x="400" y="406"/>
                  </a:lnTo>
                  <a:lnTo>
                    <a:pt x="400" y="404"/>
                  </a:lnTo>
                  <a:lnTo>
                    <a:pt x="407" y="400"/>
                  </a:lnTo>
                  <a:lnTo>
                    <a:pt x="412" y="392"/>
                  </a:lnTo>
                  <a:lnTo>
                    <a:pt x="440" y="386"/>
                  </a:lnTo>
                  <a:lnTo>
                    <a:pt x="442" y="390"/>
                  </a:lnTo>
                  <a:lnTo>
                    <a:pt x="438" y="392"/>
                  </a:lnTo>
                  <a:lnTo>
                    <a:pt x="456" y="383"/>
                  </a:lnTo>
                  <a:lnTo>
                    <a:pt x="466" y="372"/>
                  </a:lnTo>
                  <a:lnTo>
                    <a:pt x="468" y="372"/>
                  </a:lnTo>
                  <a:lnTo>
                    <a:pt x="478" y="367"/>
                  </a:lnTo>
                  <a:lnTo>
                    <a:pt x="478" y="357"/>
                  </a:lnTo>
                  <a:lnTo>
                    <a:pt x="475" y="348"/>
                  </a:lnTo>
                  <a:lnTo>
                    <a:pt x="477" y="350"/>
                  </a:lnTo>
                  <a:lnTo>
                    <a:pt x="491" y="357"/>
                  </a:lnTo>
                  <a:lnTo>
                    <a:pt x="506" y="353"/>
                  </a:lnTo>
                  <a:lnTo>
                    <a:pt x="508" y="338"/>
                  </a:lnTo>
                  <a:lnTo>
                    <a:pt x="501" y="331"/>
                  </a:lnTo>
                  <a:lnTo>
                    <a:pt x="501" y="317"/>
                  </a:lnTo>
                  <a:lnTo>
                    <a:pt x="511" y="313"/>
                  </a:lnTo>
                  <a:lnTo>
                    <a:pt x="515" y="306"/>
                  </a:lnTo>
                  <a:lnTo>
                    <a:pt x="524" y="301"/>
                  </a:lnTo>
                  <a:lnTo>
                    <a:pt x="534" y="299"/>
                  </a:lnTo>
                  <a:lnTo>
                    <a:pt x="536" y="306"/>
                  </a:lnTo>
                  <a:lnTo>
                    <a:pt x="543" y="310"/>
                  </a:lnTo>
                  <a:lnTo>
                    <a:pt x="543" y="306"/>
                  </a:lnTo>
                  <a:lnTo>
                    <a:pt x="546" y="305"/>
                  </a:lnTo>
                  <a:lnTo>
                    <a:pt x="558" y="310"/>
                  </a:lnTo>
                  <a:lnTo>
                    <a:pt x="571" y="312"/>
                  </a:lnTo>
                  <a:lnTo>
                    <a:pt x="579" y="320"/>
                  </a:lnTo>
                  <a:lnTo>
                    <a:pt x="583" y="320"/>
                  </a:lnTo>
                  <a:lnTo>
                    <a:pt x="595" y="322"/>
                  </a:lnTo>
                  <a:lnTo>
                    <a:pt x="607" y="322"/>
                  </a:lnTo>
                  <a:lnTo>
                    <a:pt x="619" y="325"/>
                  </a:lnTo>
                  <a:lnTo>
                    <a:pt x="626" y="325"/>
                  </a:lnTo>
                  <a:lnTo>
                    <a:pt x="628" y="325"/>
                  </a:lnTo>
                  <a:lnTo>
                    <a:pt x="632" y="329"/>
                  </a:lnTo>
                  <a:lnTo>
                    <a:pt x="652" y="325"/>
                  </a:lnTo>
                  <a:lnTo>
                    <a:pt x="663" y="325"/>
                  </a:lnTo>
                  <a:lnTo>
                    <a:pt x="665" y="315"/>
                  </a:lnTo>
                  <a:lnTo>
                    <a:pt x="665" y="312"/>
                  </a:lnTo>
                  <a:lnTo>
                    <a:pt x="673" y="315"/>
                  </a:lnTo>
                  <a:lnTo>
                    <a:pt x="677" y="315"/>
                  </a:lnTo>
                  <a:lnTo>
                    <a:pt x="673" y="320"/>
                  </a:lnTo>
                  <a:lnTo>
                    <a:pt x="679" y="325"/>
                  </a:lnTo>
                  <a:lnTo>
                    <a:pt x="686" y="325"/>
                  </a:lnTo>
                  <a:lnTo>
                    <a:pt x="687" y="325"/>
                  </a:lnTo>
                  <a:lnTo>
                    <a:pt x="691" y="320"/>
                  </a:lnTo>
                  <a:lnTo>
                    <a:pt x="696" y="322"/>
                  </a:lnTo>
                  <a:lnTo>
                    <a:pt x="710" y="329"/>
                  </a:lnTo>
                  <a:lnTo>
                    <a:pt x="715" y="336"/>
                  </a:lnTo>
                  <a:lnTo>
                    <a:pt x="719" y="336"/>
                  </a:lnTo>
                  <a:lnTo>
                    <a:pt x="722" y="329"/>
                  </a:lnTo>
                  <a:lnTo>
                    <a:pt x="727" y="324"/>
                  </a:lnTo>
                  <a:lnTo>
                    <a:pt x="740" y="305"/>
                  </a:lnTo>
                  <a:lnTo>
                    <a:pt x="750" y="312"/>
                  </a:lnTo>
                  <a:lnTo>
                    <a:pt x="759" y="310"/>
                  </a:lnTo>
                  <a:lnTo>
                    <a:pt x="771" y="308"/>
                  </a:lnTo>
                  <a:lnTo>
                    <a:pt x="780" y="310"/>
                  </a:lnTo>
                  <a:lnTo>
                    <a:pt x="785" y="303"/>
                  </a:lnTo>
                  <a:lnTo>
                    <a:pt x="790" y="305"/>
                  </a:lnTo>
                  <a:lnTo>
                    <a:pt x="809" y="315"/>
                  </a:lnTo>
                  <a:lnTo>
                    <a:pt x="814" y="312"/>
                  </a:lnTo>
                  <a:lnTo>
                    <a:pt x="820" y="303"/>
                  </a:lnTo>
                  <a:lnTo>
                    <a:pt x="820" y="296"/>
                  </a:lnTo>
                  <a:lnTo>
                    <a:pt x="816" y="292"/>
                  </a:lnTo>
                  <a:lnTo>
                    <a:pt x="818" y="289"/>
                  </a:lnTo>
                  <a:lnTo>
                    <a:pt x="816" y="280"/>
                  </a:lnTo>
                  <a:lnTo>
                    <a:pt x="825" y="282"/>
                  </a:lnTo>
                  <a:lnTo>
                    <a:pt x="825" y="266"/>
                  </a:lnTo>
                  <a:lnTo>
                    <a:pt x="828" y="258"/>
                  </a:lnTo>
                  <a:lnTo>
                    <a:pt x="820" y="252"/>
                  </a:lnTo>
                  <a:lnTo>
                    <a:pt x="820" y="247"/>
                  </a:lnTo>
                  <a:lnTo>
                    <a:pt x="816" y="244"/>
                  </a:lnTo>
                  <a:lnTo>
                    <a:pt x="820" y="238"/>
                  </a:lnTo>
                  <a:lnTo>
                    <a:pt x="820" y="230"/>
                  </a:lnTo>
                  <a:lnTo>
                    <a:pt x="820" y="224"/>
                  </a:lnTo>
                  <a:lnTo>
                    <a:pt x="814" y="216"/>
                  </a:lnTo>
                  <a:lnTo>
                    <a:pt x="820" y="211"/>
                  </a:lnTo>
                  <a:lnTo>
                    <a:pt x="832" y="211"/>
                  </a:lnTo>
                  <a:lnTo>
                    <a:pt x="842" y="219"/>
                  </a:lnTo>
                  <a:lnTo>
                    <a:pt x="860" y="228"/>
                  </a:lnTo>
                  <a:lnTo>
                    <a:pt x="861" y="224"/>
                  </a:lnTo>
                  <a:lnTo>
                    <a:pt x="870" y="204"/>
                  </a:lnTo>
                  <a:lnTo>
                    <a:pt x="868" y="186"/>
                  </a:lnTo>
                  <a:lnTo>
                    <a:pt x="875" y="193"/>
                  </a:lnTo>
                  <a:lnTo>
                    <a:pt x="888" y="197"/>
                  </a:lnTo>
                  <a:lnTo>
                    <a:pt x="888" y="186"/>
                  </a:lnTo>
                  <a:lnTo>
                    <a:pt x="898" y="193"/>
                  </a:lnTo>
                  <a:lnTo>
                    <a:pt x="908" y="193"/>
                  </a:lnTo>
                  <a:lnTo>
                    <a:pt x="907" y="183"/>
                  </a:lnTo>
                  <a:lnTo>
                    <a:pt x="908" y="181"/>
                  </a:lnTo>
                  <a:lnTo>
                    <a:pt x="907" y="155"/>
                  </a:lnTo>
                  <a:lnTo>
                    <a:pt x="896" y="134"/>
                  </a:lnTo>
                  <a:lnTo>
                    <a:pt x="912" y="129"/>
                  </a:lnTo>
                  <a:lnTo>
                    <a:pt x="908" y="118"/>
                  </a:lnTo>
                  <a:lnTo>
                    <a:pt x="922" y="124"/>
                  </a:lnTo>
                  <a:lnTo>
                    <a:pt x="924" y="132"/>
                  </a:lnTo>
                  <a:lnTo>
                    <a:pt x="931" y="132"/>
                  </a:lnTo>
                  <a:lnTo>
                    <a:pt x="936" y="129"/>
                  </a:lnTo>
                  <a:lnTo>
                    <a:pt x="940" y="120"/>
                  </a:lnTo>
                  <a:lnTo>
                    <a:pt x="954" y="118"/>
                  </a:lnTo>
                  <a:lnTo>
                    <a:pt x="961" y="136"/>
                  </a:lnTo>
                  <a:lnTo>
                    <a:pt x="975" y="137"/>
                  </a:lnTo>
                  <a:lnTo>
                    <a:pt x="976" y="127"/>
                  </a:lnTo>
                  <a:lnTo>
                    <a:pt x="987" y="125"/>
                  </a:lnTo>
                  <a:lnTo>
                    <a:pt x="989" y="120"/>
                  </a:lnTo>
                  <a:lnTo>
                    <a:pt x="997" y="120"/>
                  </a:lnTo>
                  <a:lnTo>
                    <a:pt x="997" y="122"/>
                  </a:lnTo>
                  <a:lnTo>
                    <a:pt x="997" y="136"/>
                  </a:lnTo>
                  <a:lnTo>
                    <a:pt x="994" y="143"/>
                  </a:lnTo>
                  <a:lnTo>
                    <a:pt x="999" y="160"/>
                  </a:lnTo>
                  <a:lnTo>
                    <a:pt x="1004" y="169"/>
                  </a:lnTo>
                  <a:lnTo>
                    <a:pt x="1006" y="162"/>
                  </a:lnTo>
                  <a:lnTo>
                    <a:pt x="1011" y="162"/>
                  </a:lnTo>
                  <a:lnTo>
                    <a:pt x="1020" y="172"/>
                  </a:lnTo>
                  <a:lnTo>
                    <a:pt x="1023" y="167"/>
                  </a:lnTo>
                  <a:lnTo>
                    <a:pt x="1022" y="164"/>
                  </a:lnTo>
                  <a:lnTo>
                    <a:pt x="1029" y="160"/>
                  </a:lnTo>
                  <a:lnTo>
                    <a:pt x="1036" y="162"/>
                  </a:lnTo>
                  <a:lnTo>
                    <a:pt x="1041" y="155"/>
                  </a:lnTo>
                  <a:lnTo>
                    <a:pt x="1044" y="158"/>
                  </a:lnTo>
                  <a:lnTo>
                    <a:pt x="1051" y="164"/>
                  </a:lnTo>
                  <a:lnTo>
                    <a:pt x="1053" y="157"/>
                  </a:lnTo>
                  <a:lnTo>
                    <a:pt x="1055" y="157"/>
                  </a:lnTo>
                  <a:lnTo>
                    <a:pt x="1076" y="157"/>
                  </a:lnTo>
                  <a:lnTo>
                    <a:pt x="1088" y="165"/>
                  </a:lnTo>
                  <a:lnTo>
                    <a:pt x="1086" y="150"/>
                  </a:lnTo>
                  <a:lnTo>
                    <a:pt x="1110" y="143"/>
                  </a:lnTo>
                  <a:lnTo>
                    <a:pt x="1117" y="120"/>
                  </a:lnTo>
                  <a:lnTo>
                    <a:pt x="1117" y="115"/>
                  </a:lnTo>
                  <a:lnTo>
                    <a:pt x="1138" y="122"/>
                  </a:lnTo>
                  <a:lnTo>
                    <a:pt x="1142" y="117"/>
                  </a:lnTo>
                  <a:lnTo>
                    <a:pt x="1143" y="106"/>
                  </a:lnTo>
                  <a:lnTo>
                    <a:pt x="1138" y="82"/>
                  </a:lnTo>
                  <a:lnTo>
                    <a:pt x="1140" y="70"/>
                  </a:lnTo>
                  <a:lnTo>
                    <a:pt x="1178" y="80"/>
                  </a:lnTo>
                  <a:lnTo>
                    <a:pt x="1199" y="97"/>
                  </a:lnTo>
                  <a:lnTo>
                    <a:pt x="1225" y="77"/>
                  </a:lnTo>
                  <a:lnTo>
                    <a:pt x="1227" y="71"/>
                  </a:lnTo>
                  <a:lnTo>
                    <a:pt x="1218" y="64"/>
                  </a:lnTo>
                  <a:lnTo>
                    <a:pt x="1218" y="57"/>
                  </a:lnTo>
                  <a:lnTo>
                    <a:pt x="1246" y="45"/>
                  </a:lnTo>
                  <a:lnTo>
                    <a:pt x="1257" y="49"/>
                  </a:lnTo>
                  <a:lnTo>
                    <a:pt x="1269" y="40"/>
                  </a:lnTo>
                  <a:lnTo>
                    <a:pt x="1267" y="28"/>
                  </a:lnTo>
                  <a:lnTo>
                    <a:pt x="1260" y="19"/>
                  </a:lnTo>
                  <a:lnTo>
                    <a:pt x="1265" y="16"/>
                  </a:lnTo>
                  <a:lnTo>
                    <a:pt x="1278" y="14"/>
                  </a:lnTo>
                  <a:lnTo>
                    <a:pt x="1272" y="2"/>
                  </a:lnTo>
                  <a:lnTo>
                    <a:pt x="1284" y="0"/>
                  </a:lnTo>
                  <a:lnTo>
                    <a:pt x="1290" y="2"/>
                  </a:lnTo>
                  <a:lnTo>
                    <a:pt x="1290" y="14"/>
                  </a:lnTo>
                  <a:lnTo>
                    <a:pt x="1300" y="16"/>
                  </a:lnTo>
                  <a:moveTo>
                    <a:pt x="931" y="541"/>
                  </a:moveTo>
                  <a:lnTo>
                    <a:pt x="917" y="545"/>
                  </a:lnTo>
                  <a:lnTo>
                    <a:pt x="915" y="548"/>
                  </a:lnTo>
                  <a:lnTo>
                    <a:pt x="908" y="547"/>
                  </a:lnTo>
                  <a:lnTo>
                    <a:pt x="882" y="548"/>
                  </a:lnTo>
                  <a:lnTo>
                    <a:pt x="879" y="561"/>
                  </a:lnTo>
                  <a:lnTo>
                    <a:pt x="851" y="561"/>
                  </a:lnTo>
                  <a:lnTo>
                    <a:pt x="849" y="562"/>
                  </a:lnTo>
                  <a:lnTo>
                    <a:pt x="846" y="568"/>
                  </a:lnTo>
                  <a:lnTo>
                    <a:pt x="844" y="571"/>
                  </a:lnTo>
                  <a:lnTo>
                    <a:pt x="827" y="573"/>
                  </a:lnTo>
                  <a:lnTo>
                    <a:pt x="825" y="578"/>
                  </a:lnTo>
                  <a:lnTo>
                    <a:pt x="820" y="580"/>
                  </a:lnTo>
                  <a:lnTo>
                    <a:pt x="814" y="573"/>
                  </a:lnTo>
                  <a:lnTo>
                    <a:pt x="804" y="571"/>
                  </a:lnTo>
                  <a:lnTo>
                    <a:pt x="790" y="580"/>
                  </a:lnTo>
                  <a:lnTo>
                    <a:pt x="788" y="583"/>
                  </a:lnTo>
                  <a:lnTo>
                    <a:pt x="788" y="599"/>
                  </a:lnTo>
                  <a:lnTo>
                    <a:pt x="792" y="611"/>
                  </a:lnTo>
                  <a:lnTo>
                    <a:pt x="759" y="611"/>
                  </a:lnTo>
                  <a:lnTo>
                    <a:pt x="755" y="601"/>
                  </a:lnTo>
                  <a:lnTo>
                    <a:pt x="752" y="594"/>
                  </a:lnTo>
                  <a:lnTo>
                    <a:pt x="745" y="592"/>
                  </a:lnTo>
                  <a:lnTo>
                    <a:pt x="740" y="597"/>
                  </a:lnTo>
                  <a:lnTo>
                    <a:pt x="741" y="602"/>
                  </a:lnTo>
                  <a:lnTo>
                    <a:pt x="731" y="609"/>
                  </a:lnTo>
                  <a:lnTo>
                    <a:pt x="726" y="604"/>
                  </a:lnTo>
                  <a:lnTo>
                    <a:pt x="720" y="606"/>
                  </a:lnTo>
                  <a:lnTo>
                    <a:pt x="701" y="613"/>
                  </a:lnTo>
                  <a:lnTo>
                    <a:pt x="694" y="611"/>
                  </a:lnTo>
                  <a:lnTo>
                    <a:pt x="680" y="621"/>
                  </a:lnTo>
                  <a:lnTo>
                    <a:pt x="682" y="625"/>
                  </a:lnTo>
                  <a:lnTo>
                    <a:pt x="696" y="621"/>
                  </a:lnTo>
                  <a:lnTo>
                    <a:pt x="703" y="623"/>
                  </a:lnTo>
                  <a:lnTo>
                    <a:pt x="706" y="627"/>
                  </a:lnTo>
                  <a:lnTo>
                    <a:pt x="710" y="632"/>
                  </a:lnTo>
                  <a:lnTo>
                    <a:pt x="708" y="642"/>
                  </a:lnTo>
                  <a:lnTo>
                    <a:pt x="717" y="644"/>
                  </a:lnTo>
                  <a:lnTo>
                    <a:pt x="727" y="651"/>
                  </a:lnTo>
                  <a:lnTo>
                    <a:pt x="731" y="660"/>
                  </a:lnTo>
                  <a:lnTo>
                    <a:pt x="705" y="663"/>
                  </a:lnTo>
                  <a:lnTo>
                    <a:pt x="696" y="674"/>
                  </a:lnTo>
                  <a:lnTo>
                    <a:pt x="696" y="679"/>
                  </a:lnTo>
                  <a:lnTo>
                    <a:pt x="703" y="684"/>
                  </a:lnTo>
                  <a:lnTo>
                    <a:pt x="708" y="688"/>
                  </a:lnTo>
                  <a:lnTo>
                    <a:pt x="715" y="686"/>
                  </a:lnTo>
                  <a:lnTo>
                    <a:pt x="713" y="703"/>
                  </a:lnTo>
                  <a:lnTo>
                    <a:pt x="727" y="721"/>
                  </a:lnTo>
                  <a:lnTo>
                    <a:pt x="731" y="722"/>
                  </a:lnTo>
                  <a:lnTo>
                    <a:pt x="733" y="724"/>
                  </a:lnTo>
                  <a:lnTo>
                    <a:pt x="748" y="726"/>
                  </a:lnTo>
                  <a:lnTo>
                    <a:pt x="748" y="735"/>
                  </a:lnTo>
                  <a:lnTo>
                    <a:pt x="743" y="747"/>
                  </a:lnTo>
                  <a:lnTo>
                    <a:pt x="734" y="740"/>
                  </a:lnTo>
                  <a:lnTo>
                    <a:pt x="731" y="752"/>
                  </a:lnTo>
                  <a:lnTo>
                    <a:pt x="740" y="759"/>
                  </a:lnTo>
                  <a:lnTo>
                    <a:pt x="740" y="761"/>
                  </a:lnTo>
                  <a:lnTo>
                    <a:pt x="748" y="769"/>
                  </a:lnTo>
                  <a:lnTo>
                    <a:pt x="762" y="764"/>
                  </a:lnTo>
                  <a:lnTo>
                    <a:pt x="767" y="769"/>
                  </a:lnTo>
                  <a:lnTo>
                    <a:pt x="764" y="782"/>
                  </a:lnTo>
                  <a:lnTo>
                    <a:pt x="753" y="792"/>
                  </a:lnTo>
                  <a:lnTo>
                    <a:pt x="771" y="792"/>
                  </a:lnTo>
                  <a:lnTo>
                    <a:pt x="767" y="799"/>
                  </a:lnTo>
                  <a:lnTo>
                    <a:pt x="759" y="799"/>
                  </a:lnTo>
                  <a:lnTo>
                    <a:pt x="752" y="808"/>
                  </a:lnTo>
                  <a:lnTo>
                    <a:pt x="752" y="811"/>
                  </a:lnTo>
                  <a:lnTo>
                    <a:pt x="760" y="822"/>
                  </a:lnTo>
                  <a:lnTo>
                    <a:pt x="780" y="825"/>
                  </a:lnTo>
                  <a:lnTo>
                    <a:pt x="787" y="820"/>
                  </a:lnTo>
                  <a:lnTo>
                    <a:pt x="790" y="827"/>
                  </a:lnTo>
                  <a:lnTo>
                    <a:pt x="800" y="823"/>
                  </a:lnTo>
                  <a:lnTo>
                    <a:pt x="802" y="829"/>
                  </a:lnTo>
                  <a:lnTo>
                    <a:pt x="807" y="834"/>
                  </a:lnTo>
                  <a:lnTo>
                    <a:pt x="807" y="827"/>
                  </a:lnTo>
                  <a:lnTo>
                    <a:pt x="807" y="816"/>
                  </a:lnTo>
                  <a:lnTo>
                    <a:pt x="814" y="797"/>
                  </a:lnTo>
                  <a:lnTo>
                    <a:pt x="830" y="808"/>
                  </a:lnTo>
                  <a:lnTo>
                    <a:pt x="846" y="803"/>
                  </a:lnTo>
                  <a:lnTo>
                    <a:pt x="849" y="796"/>
                  </a:lnTo>
                  <a:lnTo>
                    <a:pt x="863" y="799"/>
                  </a:lnTo>
                  <a:lnTo>
                    <a:pt x="867" y="794"/>
                  </a:lnTo>
                  <a:lnTo>
                    <a:pt x="868" y="787"/>
                  </a:lnTo>
                  <a:lnTo>
                    <a:pt x="877" y="783"/>
                  </a:lnTo>
                  <a:lnTo>
                    <a:pt x="886" y="782"/>
                  </a:lnTo>
                  <a:lnTo>
                    <a:pt x="882" y="780"/>
                  </a:lnTo>
                  <a:lnTo>
                    <a:pt x="884" y="773"/>
                  </a:lnTo>
                  <a:lnTo>
                    <a:pt x="903" y="768"/>
                  </a:lnTo>
                  <a:lnTo>
                    <a:pt x="905" y="773"/>
                  </a:lnTo>
                  <a:lnTo>
                    <a:pt x="907" y="773"/>
                  </a:lnTo>
                  <a:lnTo>
                    <a:pt x="921" y="766"/>
                  </a:lnTo>
                  <a:lnTo>
                    <a:pt x="922" y="766"/>
                  </a:lnTo>
                  <a:lnTo>
                    <a:pt x="915" y="756"/>
                  </a:lnTo>
                  <a:lnTo>
                    <a:pt x="928" y="750"/>
                  </a:lnTo>
                  <a:lnTo>
                    <a:pt x="940" y="757"/>
                  </a:lnTo>
                  <a:lnTo>
                    <a:pt x="941" y="752"/>
                  </a:lnTo>
                  <a:lnTo>
                    <a:pt x="945" y="752"/>
                  </a:lnTo>
                  <a:lnTo>
                    <a:pt x="954" y="759"/>
                  </a:lnTo>
                  <a:lnTo>
                    <a:pt x="964" y="749"/>
                  </a:lnTo>
                  <a:lnTo>
                    <a:pt x="964" y="754"/>
                  </a:lnTo>
                  <a:lnTo>
                    <a:pt x="971" y="757"/>
                  </a:lnTo>
                  <a:lnTo>
                    <a:pt x="982" y="757"/>
                  </a:lnTo>
                  <a:lnTo>
                    <a:pt x="982" y="768"/>
                  </a:lnTo>
                  <a:lnTo>
                    <a:pt x="985" y="766"/>
                  </a:lnTo>
                  <a:lnTo>
                    <a:pt x="989" y="771"/>
                  </a:lnTo>
                  <a:lnTo>
                    <a:pt x="1011" y="778"/>
                  </a:lnTo>
                  <a:lnTo>
                    <a:pt x="1016" y="773"/>
                  </a:lnTo>
                  <a:lnTo>
                    <a:pt x="1011" y="764"/>
                  </a:lnTo>
                  <a:lnTo>
                    <a:pt x="1020" y="761"/>
                  </a:lnTo>
                  <a:lnTo>
                    <a:pt x="1027" y="766"/>
                  </a:lnTo>
                  <a:lnTo>
                    <a:pt x="1037" y="752"/>
                  </a:lnTo>
                  <a:lnTo>
                    <a:pt x="1027" y="733"/>
                  </a:lnTo>
                  <a:lnTo>
                    <a:pt x="1029" y="724"/>
                  </a:lnTo>
                  <a:lnTo>
                    <a:pt x="1036" y="724"/>
                  </a:lnTo>
                  <a:lnTo>
                    <a:pt x="1027" y="709"/>
                  </a:lnTo>
                  <a:lnTo>
                    <a:pt x="1018" y="717"/>
                  </a:lnTo>
                  <a:lnTo>
                    <a:pt x="1015" y="710"/>
                  </a:lnTo>
                  <a:lnTo>
                    <a:pt x="1015" y="700"/>
                  </a:lnTo>
                  <a:lnTo>
                    <a:pt x="1041" y="689"/>
                  </a:lnTo>
                  <a:lnTo>
                    <a:pt x="1056" y="682"/>
                  </a:lnTo>
                  <a:lnTo>
                    <a:pt x="1065" y="682"/>
                  </a:lnTo>
                  <a:lnTo>
                    <a:pt x="1072" y="663"/>
                  </a:lnTo>
                  <a:lnTo>
                    <a:pt x="1070" y="658"/>
                  </a:lnTo>
                  <a:lnTo>
                    <a:pt x="1058" y="651"/>
                  </a:lnTo>
                  <a:lnTo>
                    <a:pt x="1058" y="648"/>
                  </a:lnTo>
                  <a:lnTo>
                    <a:pt x="1060" y="646"/>
                  </a:lnTo>
                  <a:lnTo>
                    <a:pt x="1039" y="642"/>
                  </a:lnTo>
                  <a:lnTo>
                    <a:pt x="1034" y="637"/>
                  </a:lnTo>
                  <a:lnTo>
                    <a:pt x="1036" y="616"/>
                  </a:lnTo>
                  <a:lnTo>
                    <a:pt x="1016" y="615"/>
                  </a:lnTo>
                  <a:lnTo>
                    <a:pt x="1015" y="606"/>
                  </a:lnTo>
                  <a:lnTo>
                    <a:pt x="995" y="609"/>
                  </a:lnTo>
                  <a:lnTo>
                    <a:pt x="989" y="606"/>
                  </a:lnTo>
                  <a:lnTo>
                    <a:pt x="980" y="587"/>
                  </a:lnTo>
                  <a:lnTo>
                    <a:pt x="980" y="581"/>
                  </a:lnTo>
                  <a:lnTo>
                    <a:pt x="983" y="581"/>
                  </a:lnTo>
                  <a:lnTo>
                    <a:pt x="987" y="574"/>
                  </a:lnTo>
                  <a:lnTo>
                    <a:pt x="982" y="573"/>
                  </a:lnTo>
                  <a:lnTo>
                    <a:pt x="971" y="578"/>
                  </a:lnTo>
                  <a:lnTo>
                    <a:pt x="959" y="578"/>
                  </a:lnTo>
                  <a:lnTo>
                    <a:pt x="957" y="571"/>
                  </a:lnTo>
                  <a:lnTo>
                    <a:pt x="959" y="562"/>
                  </a:lnTo>
                  <a:lnTo>
                    <a:pt x="950" y="557"/>
                  </a:lnTo>
                  <a:lnTo>
                    <a:pt x="936" y="561"/>
                  </a:lnTo>
                  <a:lnTo>
                    <a:pt x="935" y="555"/>
                  </a:lnTo>
                  <a:lnTo>
                    <a:pt x="936" y="541"/>
                  </a:lnTo>
                  <a:lnTo>
                    <a:pt x="931" y="541"/>
                  </a:lnTo>
                </a:path>
              </a:pathLst>
            </a:custGeom>
            <a:noFill/>
            <a:ln w="28575">
              <a:solidFill>
                <a:srgbClr val="9C9C9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1319" y="1823"/>
              <a:ext cx="2592" cy="2020"/>
            </a:xfrm>
            <a:custGeom>
              <a:avLst/>
              <a:gdLst>
                <a:gd name="T0" fmla="*/ 844 w 2592"/>
                <a:gd name="T1" fmla="*/ 96 h 2020"/>
                <a:gd name="T2" fmla="*/ 945 w 2592"/>
                <a:gd name="T3" fmla="*/ 103 h 2020"/>
                <a:gd name="T4" fmla="*/ 1036 w 2592"/>
                <a:gd name="T5" fmla="*/ 151 h 2020"/>
                <a:gd name="T6" fmla="*/ 1121 w 2592"/>
                <a:gd name="T7" fmla="*/ 223 h 2020"/>
                <a:gd name="T8" fmla="*/ 1172 w 2592"/>
                <a:gd name="T9" fmla="*/ 329 h 2020"/>
                <a:gd name="T10" fmla="*/ 1144 w 2592"/>
                <a:gd name="T11" fmla="*/ 409 h 2020"/>
                <a:gd name="T12" fmla="*/ 1114 w 2592"/>
                <a:gd name="T13" fmla="*/ 512 h 2020"/>
                <a:gd name="T14" fmla="*/ 1081 w 2592"/>
                <a:gd name="T15" fmla="*/ 562 h 2020"/>
                <a:gd name="T16" fmla="*/ 1055 w 2592"/>
                <a:gd name="T17" fmla="*/ 632 h 2020"/>
                <a:gd name="T18" fmla="*/ 1086 w 2592"/>
                <a:gd name="T19" fmla="*/ 714 h 2020"/>
                <a:gd name="T20" fmla="*/ 1194 w 2592"/>
                <a:gd name="T21" fmla="*/ 768 h 2020"/>
                <a:gd name="T22" fmla="*/ 1328 w 2592"/>
                <a:gd name="T23" fmla="*/ 730 h 2020"/>
                <a:gd name="T24" fmla="*/ 1419 w 2592"/>
                <a:gd name="T25" fmla="*/ 771 h 2020"/>
                <a:gd name="T26" fmla="*/ 1523 w 2592"/>
                <a:gd name="T27" fmla="*/ 733 h 2020"/>
                <a:gd name="T28" fmla="*/ 1626 w 2592"/>
                <a:gd name="T29" fmla="*/ 752 h 2020"/>
                <a:gd name="T30" fmla="*/ 1751 w 2592"/>
                <a:gd name="T31" fmla="*/ 789 h 2020"/>
                <a:gd name="T32" fmla="*/ 1828 w 2592"/>
                <a:gd name="T33" fmla="*/ 811 h 2020"/>
                <a:gd name="T34" fmla="*/ 1901 w 2592"/>
                <a:gd name="T35" fmla="*/ 716 h 2020"/>
                <a:gd name="T36" fmla="*/ 1999 w 2592"/>
                <a:gd name="T37" fmla="*/ 745 h 2020"/>
                <a:gd name="T38" fmla="*/ 2056 w 2592"/>
                <a:gd name="T39" fmla="*/ 784 h 2020"/>
                <a:gd name="T40" fmla="*/ 2047 w 2592"/>
                <a:gd name="T41" fmla="*/ 911 h 2020"/>
                <a:gd name="T42" fmla="*/ 2021 w 2592"/>
                <a:gd name="T43" fmla="*/ 1006 h 2020"/>
                <a:gd name="T44" fmla="*/ 2067 w 2592"/>
                <a:gd name="T45" fmla="*/ 1111 h 2020"/>
                <a:gd name="T46" fmla="*/ 2187 w 2592"/>
                <a:gd name="T47" fmla="*/ 1144 h 2020"/>
                <a:gd name="T48" fmla="*/ 2279 w 2592"/>
                <a:gd name="T49" fmla="*/ 1203 h 2020"/>
                <a:gd name="T50" fmla="*/ 2380 w 2592"/>
                <a:gd name="T51" fmla="*/ 1285 h 2020"/>
                <a:gd name="T52" fmla="*/ 2495 w 2592"/>
                <a:gd name="T53" fmla="*/ 1346 h 2020"/>
                <a:gd name="T54" fmla="*/ 2573 w 2592"/>
                <a:gd name="T55" fmla="*/ 1372 h 2020"/>
                <a:gd name="T56" fmla="*/ 2540 w 2592"/>
                <a:gd name="T57" fmla="*/ 1431 h 2020"/>
                <a:gd name="T58" fmla="*/ 2495 w 2592"/>
                <a:gd name="T59" fmla="*/ 1517 h 2020"/>
                <a:gd name="T60" fmla="*/ 2564 w 2592"/>
                <a:gd name="T61" fmla="*/ 1583 h 2020"/>
                <a:gd name="T62" fmla="*/ 2410 w 2592"/>
                <a:gd name="T63" fmla="*/ 1543 h 2020"/>
                <a:gd name="T64" fmla="*/ 2305 w 2592"/>
                <a:gd name="T65" fmla="*/ 1536 h 2020"/>
                <a:gd name="T66" fmla="*/ 2215 w 2592"/>
                <a:gd name="T67" fmla="*/ 1499 h 2020"/>
                <a:gd name="T68" fmla="*/ 2077 w 2592"/>
                <a:gd name="T69" fmla="*/ 1471 h 2020"/>
                <a:gd name="T70" fmla="*/ 2070 w 2592"/>
                <a:gd name="T71" fmla="*/ 1612 h 2020"/>
                <a:gd name="T72" fmla="*/ 2039 w 2592"/>
                <a:gd name="T73" fmla="*/ 1781 h 2020"/>
                <a:gd name="T74" fmla="*/ 1906 w 2592"/>
                <a:gd name="T75" fmla="*/ 1764 h 2020"/>
                <a:gd name="T76" fmla="*/ 1823 w 2592"/>
                <a:gd name="T77" fmla="*/ 1974 h 2020"/>
                <a:gd name="T78" fmla="*/ 1690 w 2592"/>
                <a:gd name="T79" fmla="*/ 1966 h 2020"/>
                <a:gd name="T80" fmla="*/ 1590 w 2592"/>
                <a:gd name="T81" fmla="*/ 1959 h 2020"/>
                <a:gd name="T82" fmla="*/ 1443 w 2592"/>
                <a:gd name="T83" fmla="*/ 1980 h 2020"/>
                <a:gd name="T84" fmla="*/ 1262 w 2592"/>
                <a:gd name="T85" fmla="*/ 1933 h 2020"/>
                <a:gd name="T86" fmla="*/ 1238 w 2592"/>
                <a:gd name="T87" fmla="*/ 1826 h 2020"/>
                <a:gd name="T88" fmla="*/ 1097 w 2592"/>
                <a:gd name="T89" fmla="*/ 1717 h 2020"/>
                <a:gd name="T90" fmla="*/ 1003 w 2592"/>
                <a:gd name="T91" fmla="*/ 1574 h 2020"/>
                <a:gd name="T92" fmla="*/ 904 w 2592"/>
                <a:gd name="T93" fmla="*/ 1468 h 2020"/>
                <a:gd name="T94" fmla="*/ 783 w 2592"/>
                <a:gd name="T95" fmla="*/ 1447 h 2020"/>
                <a:gd name="T96" fmla="*/ 731 w 2592"/>
                <a:gd name="T97" fmla="*/ 1315 h 2020"/>
                <a:gd name="T98" fmla="*/ 517 w 2592"/>
                <a:gd name="T99" fmla="*/ 1099 h 2020"/>
                <a:gd name="T100" fmla="*/ 428 w 2592"/>
                <a:gd name="T101" fmla="*/ 952 h 2020"/>
                <a:gd name="T102" fmla="*/ 273 w 2592"/>
                <a:gd name="T103" fmla="*/ 909 h 2020"/>
                <a:gd name="T104" fmla="*/ 171 w 2592"/>
                <a:gd name="T105" fmla="*/ 721 h 2020"/>
                <a:gd name="T106" fmla="*/ 106 w 2592"/>
                <a:gd name="T107" fmla="*/ 561 h 2020"/>
                <a:gd name="T108" fmla="*/ 3 w 2592"/>
                <a:gd name="T109" fmla="*/ 395 h 2020"/>
                <a:gd name="T110" fmla="*/ 80 w 2592"/>
                <a:gd name="T111" fmla="*/ 279 h 2020"/>
                <a:gd name="T112" fmla="*/ 198 w 2592"/>
                <a:gd name="T113" fmla="*/ 200 h 2020"/>
                <a:gd name="T114" fmla="*/ 310 w 2592"/>
                <a:gd name="T115" fmla="*/ 185 h 2020"/>
                <a:gd name="T116" fmla="*/ 420 w 2592"/>
                <a:gd name="T117" fmla="*/ 188 h 2020"/>
                <a:gd name="T118" fmla="*/ 508 w 2592"/>
                <a:gd name="T119" fmla="*/ 136 h 2020"/>
                <a:gd name="T120" fmla="*/ 655 w 2592"/>
                <a:gd name="T121" fmla="*/ 96 h 2020"/>
                <a:gd name="T122" fmla="*/ 747 w 2592"/>
                <a:gd name="T123" fmla="*/ 50 h 2020"/>
                <a:gd name="T124" fmla="*/ 822 w 2592"/>
                <a:gd name="T125" fmla="*/ 19 h 2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2" h="2020">
                  <a:moveTo>
                    <a:pt x="829" y="37"/>
                  </a:moveTo>
                  <a:lnTo>
                    <a:pt x="841" y="31"/>
                  </a:lnTo>
                  <a:lnTo>
                    <a:pt x="857" y="23"/>
                  </a:lnTo>
                  <a:lnTo>
                    <a:pt x="857" y="31"/>
                  </a:lnTo>
                  <a:lnTo>
                    <a:pt x="858" y="35"/>
                  </a:lnTo>
                  <a:lnTo>
                    <a:pt x="865" y="40"/>
                  </a:lnTo>
                  <a:lnTo>
                    <a:pt x="870" y="44"/>
                  </a:lnTo>
                  <a:lnTo>
                    <a:pt x="872" y="61"/>
                  </a:lnTo>
                  <a:lnTo>
                    <a:pt x="865" y="61"/>
                  </a:lnTo>
                  <a:lnTo>
                    <a:pt x="858" y="57"/>
                  </a:lnTo>
                  <a:lnTo>
                    <a:pt x="855" y="70"/>
                  </a:lnTo>
                  <a:lnTo>
                    <a:pt x="853" y="75"/>
                  </a:lnTo>
                  <a:lnTo>
                    <a:pt x="843" y="89"/>
                  </a:lnTo>
                  <a:lnTo>
                    <a:pt x="843" y="91"/>
                  </a:lnTo>
                  <a:lnTo>
                    <a:pt x="844" y="91"/>
                  </a:lnTo>
                  <a:lnTo>
                    <a:pt x="844" y="96"/>
                  </a:lnTo>
                  <a:lnTo>
                    <a:pt x="864" y="94"/>
                  </a:lnTo>
                  <a:lnTo>
                    <a:pt x="865" y="103"/>
                  </a:lnTo>
                  <a:lnTo>
                    <a:pt x="872" y="103"/>
                  </a:lnTo>
                  <a:lnTo>
                    <a:pt x="876" y="96"/>
                  </a:lnTo>
                  <a:lnTo>
                    <a:pt x="879" y="94"/>
                  </a:lnTo>
                  <a:lnTo>
                    <a:pt x="883" y="85"/>
                  </a:lnTo>
                  <a:lnTo>
                    <a:pt x="900" y="89"/>
                  </a:lnTo>
                  <a:lnTo>
                    <a:pt x="904" y="87"/>
                  </a:lnTo>
                  <a:lnTo>
                    <a:pt x="911" y="92"/>
                  </a:lnTo>
                  <a:lnTo>
                    <a:pt x="909" y="96"/>
                  </a:lnTo>
                  <a:lnTo>
                    <a:pt x="916" y="101"/>
                  </a:lnTo>
                  <a:lnTo>
                    <a:pt x="921" y="99"/>
                  </a:lnTo>
                  <a:lnTo>
                    <a:pt x="924" y="92"/>
                  </a:lnTo>
                  <a:lnTo>
                    <a:pt x="940" y="91"/>
                  </a:lnTo>
                  <a:lnTo>
                    <a:pt x="944" y="92"/>
                  </a:lnTo>
                  <a:lnTo>
                    <a:pt x="945" y="103"/>
                  </a:lnTo>
                  <a:lnTo>
                    <a:pt x="956" y="103"/>
                  </a:lnTo>
                  <a:lnTo>
                    <a:pt x="956" y="106"/>
                  </a:lnTo>
                  <a:lnTo>
                    <a:pt x="933" y="103"/>
                  </a:lnTo>
                  <a:lnTo>
                    <a:pt x="930" y="106"/>
                  </a:lnTo>
                  <a:lnTo>
                    <a:pt x="926" y="115"/>
                  </a:lnTo>
                  <a:lnTo>
                    <a:pt x="938" y="117"/>
                  </a:lnTo>
                  <a:lnTo>
                    <a:pt x="942" y="125"/>
                  </a:lnTo>
                  <a:lnTo>
                    <a:pt x="956" y="127"/>
                  </a:lnTo>
                  <a:lnTo>
                    <a:pt x="958" y="127"/>
                  </a:lnTo>
                  <a:lnTo>
                    <a:pt x="971" y="136"/>
                  </a:lnTo>
                  <a:lnTo>
                    <a:pt x="978" y="153"/>
                  </a:lnTo>
                  <a:lnTo>
                    <a:pt x="1005" y="157"/>
                  </a:lnTo>
                  <a:lnTo>
                    <a:pt x="1006" y="157"/>
                  </a:lnTo>
                  <a:lnTo>
                    <a:pt x="1022" y="158"/>
                  </a:lnTo>
                  <a:lnTo>
                    <a:pt x="1032" y="150"/>
                  </a:lnTo>
                  <a:lnTo>
                    <a:pt x="1036" y="151"/>
                  </a:lnTo>
                  <a:lnTo>
                    <a:pt x="1045" y="148"/>
                  </a:lnTo>
                  <a:lnTo>
                    <a:pt x="1046" y="148"/>
                  </a:lnTo>
                  <a:lnTo>
                    <a:pt x="1060" y="155"/>
                  </a:lnTo>
                  <a:lnTo>
                    <a:pt x="1060" y="167"/>
                  </a:lnTo>
                  <a:lnTo>
                    <a:pt x="1069" y="179"/>
                  </a:lnTo>
                  <a:lnTo>
                    <a:pt x="1079" y="183"/>
                  </a:lnTo>
                  <a:lnTo>
                    <a:pt x="1085" y="190"/>
                  </a:lnTo>
                  <a:lnTo>
                    <a:pt x="1085" y="197"/>
                  </a:lnTo>
                  <a:lnTo>
                    <a:pt x="1083" y="202"/>
                  </a:lnTo>
                  <a:lnTo>
                    <a:pt x="1086" y="202"/>
                  </a:lnTo>
                  <a:lnTo>
                    <a:pt x="1104" y="195"/>
                  </a:lnTo>
                  <a:lnTo>
                    <a:pt x="1111" y="198"/>
                  </a:lnTo>
                  <a:lnTo>
                    <a:pt x="1112" y="198"/>
                  </a:lnTo>
                  <a:lnTo>
                    <a:pt x="1123" y="198"/>
                  </a:lnTo>
                  <a:lnTo>
                    <a:pt x="1123" y="218"/>
                  </a:lnTo>
                  <a:lnTo>
                    <a:pt x="1121" y="223"/>
                  </a:lnTo>
                  <a:lnTo>
                    <a:pt x="1118" y="228"/>
                  </a:lnTo>
                  <a:lnTo>
                    <a:pt x="1121" y="232"/>
                  </a:lnTo>
                  <a:lnTo>
                    <a:pt x="1135" y="230"/>
                  </a:lnTo>
                  <a:lnTo>
                    <a:pt x="1144" y="235"/>
                  </a:lnTo>
                  <a:lnTo>
                    <a:pt x="1151" y="232"/>
                  </a:lnTo>
                  <a:lnTo>
                    <a:pt x="1170" y="251"/>
                  </a:lnTo>
                  <a:lnTo>
                    <a:pt x="1189" y="252"/>
                  </a:lnTo>
                  <a:lnTo>
                    <a:pt x="1187" y="254"/>
                  </a:lnTo>
                  <a:lnTo>
                    <a:pt x="1180" y="256"/>
                  </a:lnTo>
                  <a:lnTo>
                    <a:pt x="1177" y="261"/>
                  </a:lnTo>
                  <a:lnTo>
                    <a:pt x="1175" y="275"/>
                  </a:lnTo>
                  <a:lnTo>
                    <a:pt x="1180" y="280"/>
                  </a:lnTo>
                  <a:lnTo>
                    <a:pt x="1179" y="293"/>
                  </a:lnTo>
                  <a:lnTo>
                    <a:pt x="1180" y="308"/>
                  </a:lnTo>
                  <a:lnTo>
                    <a:pt x="1186" y="327"/>
                  </a:lnTo>
                  <a:lnTo>
                    <a:pt x="1172" y="329"/>
                  </a:lnTo>
                  <a:lnTo>
                    <a:pt x="1165" y="327"/>
                  </a:lnTo>
                  <a:lnTo>
                    <a:pt x="1165" y="326"/>
                  </a:lnTo>
                  <a:lnTo>
                    <a:pt x="1163" y="338"/>
                  </a:lnTo>
                  <a:lnTo>
                    <a:pt x="1165" y="346"/>
                  </a:lnTo>
                  <a:lnTo>
                    <a:pt x="1159" y="353"/>
                  </a:lnTo>
                  <a:lnTo>
                    <a:pt x="1153" y="355"/>
                  </a:lnTo>
                  <a:lnTo>
                    <a:pt x="1158" y="360"/>
                  </a:lnTo>
                  <a:lnTo>
                    <a:pt x="1159" y="366"/>
                  </a:lnTo>
                  <a:lnTo>
                    <a:pt x="1153" y="374"/>
                  </a:lnTo>
                  <a:lnTo>
                    <a:pt x="1153" y="380"/>
                  </a:lnTo>
                  <a:lnTo>
                    <a:pt x="1154" y="385"/>
                  </a:lnTo>
                  <a:lnTo>
                    <a:pt x="1159" y="388"/>
                  </a:lnTo>
                  <a:lnTo>
                    <a:pt x="1159" y="397"/>
                  </a:lnTo>
                  <a:lnTo>
                    <a:pt x="1153" y="400"/>
                  </a:lnTo>
                  <a:lnTo>
                    <a:pt x="1154" y="407"/>
                  </a:lnTo>
                  <a:lnTo>
                    <a:pt x="1144" y="409"/>
                  </a:lnTo>
                  <a:lnTo>
                    <a:pt x="1144" y="411"/>
                  </a:lnTo>
                  <a:lnTo>
                    <a:pt x="1144" y="423"/>
                  </a:lnTo>
                  <a:lnTo>
                    <a:pt x="1147" y="427"/>
                  </a:lnTo>
                  <a:lnTo>
                    <a:pt x="1151" y="435"/>
                  </a:lnTo>
                  <a:lnTo>
                    <a:pt x="1146" y="451"/>
                  </a:lnTo>
                  <a:lnTo>
                    <a:pt x="1133" y="454"/>
                  </a:lnTo>
                  <a:lnTo>
                    <a:pt x="1133" y="461"/>
                  </a:lnTo>
                  <a:lnTo>
                    <a:pt x="1147" y="456"/>
                  </a:lnTo>
                  <a:lnTo>
                    <a:pt x="1151" y="458"/>
                  </a:lnTo>
                  <a:lnTo>
                    <a:pt x="1161" y="468"/>
                  </a:lnTo>
                  <a:lnTo>
                    <a:pt x="1149" y="479"/>
                  </a:lnTo>
                  <a:lnTo>
                    <a:pt x="1135" y="484"/>
                  </a:lnTo>
                  <a:lnTo>
                    <a:pt x="1132" y="482"/>
                  </a:lnTo>
                  <a:lnTo>
                    <a:pt x="1123" y="494"/>
                  </a:lnTo>
                  <a:lnTo>
                    <a:pt x="1123" y="503"/>
                  </a:lnTo>
                  <a:lnTo>
                    <a:pt x="1114" y="512"/>
                  </a:lnTo>
                  <a:lnTo>
                    <a:pt x="1097" y="500"/>
                  </a:lnTo>
                  <a:lnTo>
                    <a:pt x="1097" y="496"/>
                  </a:lnTo>
                  <a:lnTo>
                    <a:pt x="1102" y="494"/>
                  </a:lnTo>
                  <a:lnTo>
                    <a:pt x="1090" y="494"/>
                  </a:lnTo>
                  <a:lnTo>
                    <a:pt x="1059" y="510"/>
                  </a:lnTo>
                  <a:lnTo>
                    <a:pt x="1059" y="512"/>
                  </a:lnTo>
                  <a:lnTo>
                    <a:pt x="1052" y="528"/>
                  </a:lnTo>
                  <a:lnTo>
                    <a:pt x="1041" y="533"/>
                  </a:lnTo>
                  <a:lnTo>
                    <a:pt x="1038" y="535"/>
                  </a:lnTo>
                  <a:lnTo>
                    <a:pt x="1036" y="547"/>
                  </a:lnTo>
                  <a:lnTo>
                    <a:pt x="1039" y="561"/>
                  </a:lnTo>
                  <a:lnTo>
                    <a:pt x="1045" y="562"/>
                  </a:lnTo>
                  <a:lnTo>
                    <a:pt x="1045" y="557"/>
                  </a:lnTo>
                  <a:lnTo>
                    <a:pt x="1048" y="552"/>
                  </a:lnTo>
                  <a:lnTo>
                    <a:pt x="1064" y="550"/>
                  </a:lnTo>
                  <a:lnTo>
                    <a:pt x="1081" y="562"/>
                  </a:lnTo>
                  <a:lnTo>
                    <a:pt x="1055" y="573"/>
                  </a:lnTo>
                  <a:lnTo>
                    <a:pt x="1052" y="571"/>
                  </a:lnTo>
                  <a:lnTo>
                    <a:pt x="1050" y="568"/>
                  </a:lnTo>
                  <a:lnTo>
                    <a:pt x="1046" y="582"/>
                  </a:lnTo>
                  <a:lnTo>
                    <a:pt x="1060" y="585"/>
                  </a:lnTo>
                  <a:lnTo>
                    <a:pt x="1072" y="602"/>
                  </a:lnTo>
                  <a:lnTo>
                    <a:pt x="1057" y="608"/>
                  </a:lnTo>
                  <a:lnTo>
                    <a:pt x="1036" y="601"/>
                  </a:lnTo>
                  <a:lnTo>
                    <a:pt x="1039" y="602"/>
                  </a:lnTo>
                  <a:lnTo>
                    <a:pt x="1041" y="609"/>
                  </a:lnTo>
                  <a:lnTo>
                    <a:pt x="1069" y="616"/>
                  </a:lnTo>
                  <a:lnTo>
                    <a:pt x="1060" y="623"/>
                  </a:lnTo>
                  <a:lnTo>
                    <a:pt x="1048" y="625"/>
                  </a:lnTo>
                  <a:lnTo>
                    <a:pt x="1050" y="625"/>
                  </a:lnTo>
                  <a:lnTo>
                    <a:pt x="1053" y="627"/>
                  </a:lnTo>
                  <a:lnTo>
                    <a:pt x="1055" y="632"/>
                  </a:lnTo>
                  <a:lnTo>
                    <a:pt x="1067" y="632"/>
                  </a:lnTo>
                  <a:lnTo>
                    <a:pt x="1076" y="625"/>
                  </a:lnTo>
                  <a:lnTo>
                    <a:pt x="1081" y="627"/>
                  </a:lnTo>
                  <a:lnTo>
                    <a:pt x="1081" y="634"/>
                  </a:lnTo>
                  <a:lnTo>
                    <a:pt x="1088" y="634"/>
                  </a:lnTo>
                  <a:lnTo>
                    <a:pt x="1099" y="636"/>
                  </a:lnTo>
                  <a:lnTo>
                    <a:pt x="1099" y="644"/>
                  </a:lnTo>
                  <a:lnTo>
                    <a:pt x="1092" y="649"/>
                  </a:lnTo>
                  <a:lnTo>
                    <a:pt x="1095" y="667"/>
                  </a:lnTo>
                  <a:lnTo>
                    <a:pt x="1093" y="669"/>
                  </a:lnTo>
                  <a:lnTo>
                    <a:pt x="1090" y="676"/>
                  </a:lnTo>
                  <a:lnTo>
                    <a:pt x="1083" y="679"/>
                  </a:lnTo>
                  <a:lnTo>
                    <a:pt x="1086" y="693"/>
                  </a:lnTo>
                  <a:lnTo>
                    <a:pt x="1081" y="710"/>
                  </a:lnTo>
                  <a:lnTo>
                    <a:pt x="1083" y="710"/>
                  </a:lnTo>
                  <a:lnTo>
                    <a:pt x="1086" y="714"/>
                  </a:lnTo>
                  <a:lnTo>
                    <a:pt x="1100" y="731"/>
                  </a:lnTo>
                  <a:lnTo>
                    <a:pt x="1107" y="743"/>
                  </a:lnTo>
                  <a:lnTo>
                    <a:pt x="1099" y="771"/>
                  </a:lnTo>
                  <a:lnTo>
                    <a:pt x="1112" y="780"/>
                  </a:lnTo>
                  <a:lnTo>
                    <a:pt x="1125" y="768"/>
                  </a:lnTo>
                  <a:lnTo>
                    <a:pt x="1132" y="770"/>
                  </a:lnTo>
                  <a:lnTo>
                    <a:pt x="1135" y="771"/>
                  </a:lnTo>
                  <a:lnTo>
                    <a:pt x="1140" y="763"/>
                  </a:lnTo>
                  <a:lnTo>
                    <a:pt x="1147" y="759"/>
                  </a:lnTo>
                  <a:lnTo>
                    <a:pt x="1153" y="770"/>
                  </a:lnTo>
                  <a:lnTo>
                    <a:pt x="1154" y="777"/>
                  </a:lnTo>
                  <a:lnTo>
                    <a:pt x="1159" y="778"/>
                  </a:lnTo>
                  <a:lnTo>
                    <a:pt x="1172" y="777"/>
                  </a:lnTo>
                  <a:lnTo>
                    <a:pt x="1180" y="768"/>
                  </a:lnTo>
                  <a:lnTo>
                    <a:pt x="1179" y="764"/>
                  </a:lnTo>
                  <a:lnTo>
                    <a:pt x="1194" y="768"/>
                  </a:lnTo>
                  <a:lnTo>
                    <a:pt x="1193" y="773"/>
                  </a:lnTo>
                  <a:lnTo>
                    <a:pt x="1194" y="780"/>
                  </a:lnTo>
                  <a:lnTo>
                    <a:pt x="1219" y="792"/>
                  </a:lnTo>
                  <a:lnTo>
                    <a:pt x="1234" y="797"/>
                  </a:lnTo>
                  <a:lnTo>
                    <a:pt x="1241" y="782"/>
                  </a:lnTo>
                  <a:lnTo>
                    <a:pt x="1253" y="778"/>
                  </a:lnTo>
                  <a:lnTo>
                    <a:pt x="1260" y="785"/>
                  </a:lnTo>
                  <a:lnTo>
                    <a:pt x="1274" y="784"/>
                  </a:lnTo>
                  <a:lnTo>
                    <a:pt x="1278" y="771"/>
                  </a:lnTo>
                  <a:lnTo>
                    <a:pt x="1283" y="768"/>
                  </a:lnTo>
                  <a:lnTo>
                    <a:pt x="1292" y="778"/>
                  </a:lnTo>
                  <a:lnTo>
                    <a:pt x="1295" y="773"/>
                  </a:lnTo>
                  <a:lnTo>
                    <a:pt x="1301" y="764"/>
                  </a:lnTo>
                  <a:lnTo>
                    <a:pt x="1304" y="738"/>
                  </a:lnTo>
                  <a:lnTo>
                    <a:pt x="1314" y="742"/>
                  </a:lnTo>
                  <a:lnTo>
                    <a:pt x="1328" y="730"/>
                  </a:lnTo>
                  <a:lnTo>
                    <a:pt x="1342" y="730"/>
                  </a:lnTo>
                  <a:lnTo>
                    <a:pt x="1348" y="726"/>
                  </a:lnTo>
                  <a:lnTo>
                    <a:pt x="1349" y="730"/>
                  </a:lnTo>
                  <a:lnTo>
                    <a:pt x="1358" y="736"/>
                  </a:lnTo>
                  <a:lnTo>
                    <a:pt x="1351" y="736"/>
                  </a:lnTo>
                  <a:lnTo>
                    <a:pt x="1351" y="752"/>
                  </a:lnTo>
                  <a:lnTo>
                    <a:pt x="1348" y="759"/>
                  </a:lnTo>
                  <a:lnTo>
                    <a:pt x="1354" y="770"/>
                  </a:lnTo>
                  <a:lnTo>
                    <a:pt x="1377" y="771"/>
                  </a:lnTo>
                  <a:lnTo>
                    <a:pt x="1377" y="763"/>
                  </a:lnTo>
                  <a:lnTo>
                    <a:pt x="1382" y="761"/>
                  </a:lnTo>
                  <a:lnTo>
                    <a:pt x="1381" y="766"/>
                  </a:lnTo>
                  <a:lnTo>
                    <a:pt x="1384" y="771"/>
                  </a:lnTo>
                  <a:lnTo>
                    <a:pt x="1396" y="773"/>
                  </a:lnTo>
                  <a:lnTo>
                    <a:pt x="1395" y="763"/>
                  </a:lnTo>
                  <a:lnTo>
                    <a:pt x="1419" y="771"/>
                  </a:lnTo>
                  <a:lnTo>
                    <a:pt x="1422" y="768"/>
                  </a:lnTo>
                  <a:lnTo>
                    <a:pt x="1426" y="768"/>
                  </a:lnTo>
                  <a:lnTo>
                    <a:pt x="1438" y="768"/>
                  </a:lnTo>
                  <a:lnTo>
                    <a:pt x="1440" y="771"/>
                  </a:lnTo>
                  <a:lnTo>
                    <a:pt x="1443" y="766"/>
                  </a:lnTo>
                  <a:lnTo>
                    <a:pt x="1461" y="764"/>
                  </a:lnTo>
                  <a:lnTo>
                    <a:pt x="1464" y="768"/>
                  </a:lnTo>
                  <a:lnTo>
                    <a:pt x="1459" y="771"/>
                  </a:lnTo>
                  <a:lnTo>
                    <a:pt x="1466" y="773"/>
                  </a:lnTo>
                  <a:lnTo>
                    <a:pt x="1482" y="752"/>
                  </a:lnTo>
                  <a:lnTo>
                    <a:pt x="1482" y="738"/>
                  </a:lnTo>
                  <a:lnTo>
                    <a:pt x="1483" y="736"/>
                  </a:lnTo>
                  <a:lnTo>
                    <a:pt x="1489" y="733"/>
                  </a:lnTo>
                  <a:lnTo>
                    <a:pt x="1495" y="736"/>
                  </a:lnTo>
                  <a:lnTo>
                    <a:pt x="1515" y="731"/>
                  </a:lnTo>
                  <a:lnTo>
                    <a:pt x="1523" y="733"/>
                  </a:lnTo>
                  <a:lnTo>
                    <a:pt x="1537" y="742"/>
                  </a:lnTo>
                  <a:lnTo>
                    <a:pt x="1536" y="752"/>
                  </a:lnTo>
                  <a:lnTo>
                    <a:pt x="1544" y="757"/>
                  </a:lnTo>
                  <a:lnTo>
                    <a:pt x="1558" y="759"/>
                  </a:lnTo>
                  <a:lnTo>
                    <a:pt x="1570" y="770"/>
                  </a:lnTo>
                  <a:lnTo>
                    <a:pt x="1565" y="782"/>
                  </a:lnTo>
                  <a:lnTo>
                    <a:pt x="1560" y="784"/>
                  </a:lnTo>
                  <a:lnTo>
                    <a:pt x="1567" y="785"/>
                  </a:lnTo>
                  <a:lnTo>
                    <a:pt x="1577" y="780"/>
                  </a:lnTo>
                  <a:lnTo>
                    <a:pt x="1586" y="790"/>
                  </a:lnTo>
                  <a:lnTo>
                    <a:pt x="1588" y="784"/>
                  </a:lnTo>
                  <a:lnTo>
                    <a:pt x="1596" y="782"/>
                  </a:lnTo>
                  <a:lnTo>
                    <a:pt x="1612" y="768"/>
                  </a:lnTo>
                  <a:lnTo>
                    <a:pt x="1626" y="771"/>
                  </a:lnTo>
                  <a:lnTo>
                    <a:pt x="1630" y="766"/>
                  </a:lnTo>
                  <a:lnTo>
                    <a:pt x="1626" y="752"/>
                  </a:lnTo>
                  <a:lnTo>
                    <a:pt x="1635" y="752"/>
                  </a:lnTo>
                  <a:lnTo>
                    <a:pt x="1647" y="770"/>
                  </a:lnTo>
                  <a:lnTo>
                    <a:pt x="1650" y="770"/>
                  </a:lnTo>
                  <a:lnTo>
                    <a:pt x="1652" y="764"/>
                  </a:lnTo>
                  <a:lnTo>
                    <a:pt x="1659" y="763"/>
                  </a:lnTo>
                  <a:lnTo>
                    <a:pt x="1670" y="782"/>
                  </a:lnTo>
                  <a:lnTo>
                    <a:pt x="1678" y="785"/>
                  </a:lnTo>
                  <a:lnTo>
                    <a:pt x="1687" y="770"/>
                  </a:lnTo>
                  <a:lnTo>
                    <a:pt x="1690" y="768"/>
                  </a:lnTo>
                  <a:lnTo>
                    <a:pt x="1706" y="775"/>
                  </a:lnTo>
                  <a:lnTo>
                    <a:pt x="1717" y="771"/>
                  </a:lnTo>
                  <a:lnTo>
                    <a:pt x="1715" y="780"/>
                  </a:lnTo>
                  <a:lnTo>
                    <a:pt x="1718" y="784"/>
                  </a:lnTo>
                  <a:lnTo>
                    <a:pt x="1729" y="787"/>
                  </a:lnTo>
                  <a:lnTo>
                    <a:pt x="1736" y="782"/>
                  </a:lnTo>
                  <a:lnTo>
                    <a:pt x="1751" y="789"/>
                  </a:lnTo>
                  <a:lnTo>
                    <a:pt x="1765" y="789"/>
                  </a:lnTo>
                  <a:lnTo>
                    <a:pt x="1776" y="784"/>
                  </a:lnTo>
                  <a:lnTo>
                    <a:pt x="1778" y="777"/>
                  </a:lnTo>
                  <a:lnTo>
                    <a:pt x="1781" y="775"/>
                  </a:lnTo>
                  <a:lnTo>
                    <a:pt x="1781" y="778"/>
                  </a:lnTo>
                  <a:lnTo>
                    <a:pt x="1781" y="789"/>
                  </a:lnTo>
                  <a:lnTo>
                    <a:pt x="1767" y="799"/>
                  </a:lnTo>
                  <a:lnTo>
                    <a:pt x="1765" y="803"/>
                  </a:lnTo>
                  <a:lnTo>
                    <a:pt x="1776" y="808"/>
                  </a:lnTo>
                  <a:lnTo>
                    <a:pt x="1795" y="803"/>
                  </a:lnTo>
                  <a:lnTo>
                    <a:pt x="1811" y="810"/>
                  </a:lnTo>
                  <a:lnTo>
                    <a:pt x="1818" y="811"/>
                  </a:lnTo>
                  <a:lnTo>
                    <a:pt x="1821" y="829"/>
                  </a:lnTo>
                  <a:lnTo>
                    <a:pt x="1830" y="827"/>
                  </a:lnTo>
                  <a:lnTo>
                    <a:pt x="1833" y="817"/>
                  </a:lnTo>
                  <a:lnTo>
                    <a:pt x="1828" y="811"/>
                  </a:lnTo>
                  <a:lnTo>
                    <a:pt x="1833" y="810"/>
                  </a:lnTo>
                  <a:lnTo>
                    <a:pt x="1842" y="799"/>
                  </a:lnTo>
                  <a:lnTo>
                    <a:pt x="1851" y="797"/>
                  </a:lnTo>
                  <a:lnTo>
                    <a:pt x="1865" y="787"/>
                  </a:lnTo>
                  <a:lnTo>
                    <a:pt x="1865" y="784"/>
                  </a:lnTo>
                  <a:lnTo>
                    <a:pt x="1866" y="780"/>
                  </a:lnTo>
                  <a:lnTo>
                    <a:pt x="1879" y="785"/>
                  </a:lnTo>
                  <a:lnTo>
                    <a:pt x="1903" y="773"/>
                  </a:lnTo>
                  <a:lnTo>
                    <a:pt x="1903" y="775"/>
                  </a:lnTo>
                  <a:lnTo>
                    <a:pt x="1892" y="745"/>
                  </a:lnTo>
                  <a:lnTo>
                    <a:pt x="1892" y="736"/>
                  </a:lnTo>
                  <a:lnTo>
                    <a:pt x="1896" y="736"/>
                  </a:lnTo>
                  <a:lnTo>
                    <a:pt x="1901" y="735"/>
                  </a:lnTo>
                  <a:lnTo>
                    <a:pt x="1901" y="728"/>
                  </a:lnTo>
                  <a:lnTo>
                    <a:pt x="1896" y="721"/>
                  </a:lnTo>
                  <a:lnTo>
                    <a:pt x="1901" y="716"/>
                  </a:lnTo>
                  <a:lnTo>
                    <a:pt x="1912" y="717"/>
                  </a:lnTo>
                  <a:lnTo>
                    <a:pt x="1913" y="716"/>
                  </a:lnTo>
                  <a:lnTo>
                    <a:pt x="1910" y="707"/>
                  </a:lnTo>
                  <a:lnTo>
                    <a:pt x="1920" y="700"/>
                  </a:lnTo>
                  <a:lnTo>
                    <a:pt x="1927" y="700"/>
                  </a:lnTo>
                  <a:lnTo>
                    <a:pt x="1929" y="689"/>
                  </a:lnTo>
                  <a:lnTo>
                    <a:pt x="1932" y="686"/>
                  </a:lnTo>
                  <a:lnTo>
                    <a:pt x="1932" y="691"/>
                  </a:lnTo>
                  <a:lnTo>
                    <a:pt x="1941" y="707"/>
                  </a:lnTo>
                  <a:lnTo>
                    <a:pt x="1966" y="712"/>
                  </a:lnTo>
                  <a:lnTo>
                    <a:pt x="1969" y="712"/>
                  </a:lnTo>
                  <a:lnTo>
                    <a:pt x="1979" y="731"/>
                  </a:lnTo>
                  <a:lnTo>
                    <a:pt x="1992" y="742"/>
                  </a:lnTo>
                  <a:lnTo>
                    <a:pt x="1993" y="747"/>
                  </a:lnTo>
                  <a:lnTo>
                    <a:pt x="1999" y="747"/>
                  </a:lnTo>
                  <a:lnTo>
                    <a:pt x="1999" y="745"/>
                  </a:lnTo>
                  <a:lnTo>
                    <a:pt x="1997" y="743"/>
                  </a:lnTo>
                  <a:lnTo>
                    <a:pt x="1997" y="740"/>
                  </a:lnTo>
                  <a:lnTo>
                    <a:pt x="2002" y="733"/>
                  </a:lnTo>
                  <a:lnTo>
                    <a:pt x="2011" y="728"/>
                  </a:lnTo>
                  <a:lnTo>
                    <a:pt x="2014" y="728"/>
                  </a:lnTo>
                  <a:lnTo>
                    <a:pt x="2013" y="731"/>
                  </a:lnTo>
                  <a:lnTo>
                    <a:pt x="2020" y="747"/>
                  </a:lnTo>
                  <a:lnTo>
                    <a:pt x="2025" y="756"/>
                  </a:lnTo>
                  <a:lnTo>
                    <a:pt x="2028" y="770"/>
                  </a:lnTo>
                  <a:lnTo>
                    <a:pt x="2032" y="771"/>
                  </a:lnTo>
                  <a:lnTo>
                    <a:pt x="2033" y="778"/>
                  </a:lnTo>
                  <a:lnTo>
                    <a:pt x="2040" y="790"/>
                  </a:lnTo>
                  <a:lnTo>
                    <a:pt x="2044" y="790"/>
                  </a:lnTo>
                  <a:lnTo>
                    <a:pt x="2054" y="790"/>
                  </a:lnTo>
                  <a:lnTo>
                    <a:pt x="2058" y="789"/>
                  </a:lnTo>
                  <a:lnTo>
                    <a:pt x="2056" y="784"/>
                  </a:lnTo>
                  <a:lnTo>
                    <a:pt x="2063" y="784"/>
                  </a:lnTo>
                  <a:lnTo>
                    <a:pt x="2060" y="794"/>
                  </a:lnTo>
                  <a:lnTo>
                    <a:pt x="2073" y="811"/>
                  </a:lnTo>
                  <a:lnTo>
                    <a:pt x="2065" y="820"/>
                  </a:lnTo>
                  <a:lnTo>
                    <a:pt x="2058" y="817"/>
                  </a:lnTo>
                  <a:lnTo>
                    <a:pt x="2040" y="817"/>
                  </a:lnTo>
                  <a:lnTo>
                    <a:pt x="2037" y="822"/>
                  </a:lnTo>
                  <a:lnTo>
                    <a:pt x="2044" y="832"/>
                  </a:lnTo>
                  <a:lnTo>
                    <a:pt x="2046" y="832"/>
                  </a:lnTo>
                  <a:lnTo>
                    <a:pt x="2056" y="846"/>
                  </a:lnTo>
                  <a:lnTo>
                    <a:pt x="2056" y="860"/>
                  </a:lnTo>
                  <a:lnTo>
                    <a:pt x="2058" y="865"/>
                  </a:lnTo>
                  <a:lnTo>
                    <a:pt x="2054" y="869"/>
                  </a:lnTo>
                  <a:lnTo>
                    <a:pt x="2047" y="879"/>
                  </a:lnTo>
                  <a:lnTo>
                    <a:pt x="2056" y="888"/>
                  </a:lnTo>
                  <a:lnTo>
                    <a:pt x="2047" y="911"/>
                  </a:lnTo>
                  <a:lnTo>
                    <a:pt x="2040" y="918"/>
                  </a:lnTo>
                  <a:lnTo>
                    <a:pt x="2040" y="925"/>
                  </a:lnTo>
                  <a:lnTo>
                    <a:pt x="2039" y="933"/>
                  </a:lnTo>
                  <a:lnTo>
                    <a:pt x="2028" y="937"/>
                  </a:lnTo>
                  <a:lnTo>
                    <a:pt x="2028" y="942"/>
                  </a:lnTo>
                  <a:lnTo>
                    <a:pt x="2030" y="944"/>
                  </a:lnTo>
                  <a:lnTo>
                    <a:pt x="2042" y="940"/>
                  </a:lnTo>
                  <a:lnTo>
                    <a:pt x="2033" y="954"/>
                  </a:lnTo>
                  <a:lnTo>
                    <a:pt x="2030" y="973"/>
                  </a:lnTo>
                  <a:lnTo>
                    <a:pt x="2028" y="979"/>
                  </a:lnTo>
                  <a:lnTo>
                    <a:pt x="2021" y="979"/>
                  </a:lnTo>
                  <a:lnTo>
                    <a:pt x="2018" y="992"/>
                  </a:lnTo>
                  <a:lnTo>
                    <a:pt x="2020" y="994"/>
                  </a:lnTo>
                  <a:lnTo>
                    <a:pt x="2016" y="1001"/>
                  </a:lnTo>
                  <a:lnTo>
                    <a:pt x="2018" y="1005"/>
                  </a:lnTo>
                  <a:lnTo>
                    <a:pt x="2021" y="1006"/>
                  </a:lnTo>
                  <a:lnTo>
                    <a:pt x="2023" y="1006"/>
                  </a:lnTo>
                  <a:lnTo>
                    <a:pt x="2046" y="1020"/>
                  </a:lnTo>
                  <a:lnTo>
                    <a:pt x="2046" y="1032"/>
                  </a:lnTo>
                  <a:lnTo>
                    <a:pt x="2051" y="1029"/>
                  </a:lnTo>
                  <a:lnTo>
                    <a:pt x="2051" y="1034"/>
                  </a:lnTo>
                  <a:lnTo>
                    <a:pt x="2042" y="1036"/>
                  </a:lnTo>
                  <a:lnTo>
                    <a:pt x="2032" y="1048"/>
                  </a:lnTo>
                  <a:lnTo>
                    <a:pt x="2026" y="1057"/>
                  </a:lnTo>
                  <a:lnTo>
                    <a:pt x="2044" y="1073"/>
                  </a:lnTo>
                  <a:lnTo>
                    <a:pt x="2040" y="1086"/>
                  </a:lnTo>
                  <a:lnTo>
                    <a:pt x="2044" y="1086"/>
                  </a:lnTo>
                  <a:lnTo>
                    <a:pt x="2046" y="1088"/>
                  </a:lnTo>
                  <a:lnTo>
                    <a:pt x="2051" y="1090"/>
                  </a:lnTo>
                  <a:lnTo>
                    <a:pt x="2061" y="1097"/>
                  </a:lnTo>
                  <a:lnTo>
                    <a:pt x="2065" y="1109"/>
                  </a:lnTo>
                  <a:lnTo>
                    <a:pt x="2067" y="1111"/>
                  </a:lnTo>
                  <a:lnTo>
                    <a:pt x="2077" y="1116"/>
                  </a:lnTo>
                  <a:lnTo>
                    <a:pt x="2084" y="1130"/>
                  </a:lnTo>
                  <a:lnTo>
                    <a:pt x="2094" y="1133"/>
                  </a:lnTo>
                  <a:lnTo>
                    <a:pt x="2103" y="1121"/>
                  </a:lnTo>
                  <a:lnTo>
                    <a:pt x="2121" y="1114"/>
                  </a:lnTo>
                  <a:lnTo>
                    <a:pt x="2122" y="1113"/>
                  </a:lnTo>
                  <a:lnTo>
                    <a:pt x="2127" y="1109"/>
                  </a:lnTo>
                  <a:lnTo>
                    <a:pt x="2129" y="1109"/>
                  </a:lnTo>
                  <a:lnTo>
                    <a:pt x="2136" y="1118"/>
                  </a:lnTo>
                  <a:lnTo>
                    <a:pt x="2138" y="1125"/>
                  </a:lnTo>
                  <a:lnTo>
                    <a:pt x="2141" y="1130"/>
                  </a:lnTo>
                  <a:lnTo>
                    <a:pt x="2154" y="1140"/>
                  </a:lnTo>
                  <a:lnTo>
                    <a:pt x="2161" y="1140"/>
                  </a:lnTo>
                  <a:lnTo>
                    <a:pt x="2164" y="1140"/>
                  </a:lnTo>
                  <a:lnTo>
                    <a:pt x="2171" y="1140"/>
                  </a:lnTo>
                  <a:lnTo>
                    <a:pt x="2187" y="1144"/>
                  </a:lnTo>
                  <a:lnTo>
                    <a:pt x="2187" y="1156"/>
                  </a:lnTo>
                  <a:lnTo>
                    <a:pt x="2183" y="1172"/>
                  </a:lnTo>
                  <a:lnTo>
                    <a:pt x="2166" y="1168"/>
                  </a:lnTo>
                  <a:lnTo>
                    <a:pt x="2168" y="1174"/>
                  </a:lnTo>
                  <a:lnTo>
                    <a:pt x="2181" y="1182"/>
                  </a:lnTo>
                  <a:lnTo>
                    <a:pt x="2187" y="1177"/>
                  </a:lnTo>
                  <a:lnTo>
                    <a:pt x="2202" y="1174"/>
                  </a:lnTo>
                  <a:lnTo>
                    <a:pt x="2211" y="1187"/>
                  </a:lnTo>
                  <a:lnTo>
                    <a:pt x="2215" y="1207"/>
                  </a:lnTo>
                  <a:lnTo>
                    <a:pt x="2215" y="1208"/>
                  </a:lnTo>
                  <a:lnTo>
                    <a:pt x="2216" y="1208"/>
                  </a:lnTo>
                  <a:lnTo>
                    <a:pt x="2235" y="1215"/>
                  </a:lnTo>
                  <a:lnTo>
                    <a:pt x="2260" y="1193"/>
                  </a:lnTo>
                  <a:lnTo>
                    <a:pt x="2263" y="1194"/>
                  </a:lnTo>
                  <a:lnTo>
                    <a:pt x="2268" y="1205"/>
                  </a:lnTo>
                  <a:lnTo>
                    <a:pt x="2279" y="1203"/>
                  </a:lnTo>
                  <a:lnTo>
                    <a:pt x="2289" y="1208"/>
                  </a:lnTo>
                  <a:lnTo>
                    <a:pt x="2310" y="1217"/>
                  </a:lnTo>
                  <a:lnTo>
                    <a:pt x="2309" y="1224"/>
                  </a:lnTo>
                  <a:lnTo>
                    <a:pt x="2310" y="1226"/>
                  </a:lnTo>
                  <a:lnTo>
                    <a:pt x="2309" y="1231"/>
                  </a:lnTo>
                  <a:lnTo>
                    <a:pt x="2319" y="1222"/>
                  </a:lnTo>
                  <a:lnTo>
                    <a:pt x="2322" y="1228"/>
                  </a:lnTo>
                  <a:lnTo>
                    <a:pt x="2329" y="1228"/>
                  </a:lnTo>
                  <a:lnTo>
                    <a:pt x="2335" y="1221"/>
                  </a:lnTo>
                  <a:lnTo>
                    <a:pt x="2354" y="1226"/>
                  </a:lnTo>
                  <a:lnTo>
                    <a:pt x="2364" y="1219"/>
                  </a:lnTo>
                  <a:lnTo>
                    <a:pt x="2373" y="1219"/>
                  </a:lnTo>
                  <a:lnTo>
                    <a:pt x="2385" y="1222"/>
                  </a:lnTo>
                  <a:lnTo>
                    <a:pt x="2387" y="1255"/>
                  </a:lnTo>
                  <a:lnTo>
                    <a:pt x="2380" y="1269"/>
                  </a:lnTo>
                  <a:lnTo>
                    <a:pt x="2380" y="1285"/>
                  </a:lnTo>
                  <a:lnTo>
                    <a:pt x="2385" y="1299"/>
                  </a:lnTo>
                  <a:lnTo>
                    <a:pt x="2392" y="1299"/>
                  </a:lnTo>
                  <a:lnTo>
                    <a:pt x="2404" y="1309"/>
                  </a:lnTo>
                  <a:lnTo>
                    <a:pt x="2410" y="1316"/>
                  </a:lnTo>
                  <a:lnTo>
                    <a:pt x="2408" y="1322"/>
                  </a:lnTo>
                  <a:lnTo>
                    <a:pt x="2418" y="1328"/>
                  </a:lnTo>
                  <a:lnTo>
                    <a:pt x="2420" y="1328"/>
                  </a:lnTo>
                  <a:lnTo>
                    <a:pt x="2443" y="1341"/>
                  </a:lnTo>
                  <a:lnTo>
                    <a:pt x="2443" y="1349"/>
                  </a:lnTo>
                  <a:lnTo>
                    <a:pt x="2446" y="1346"/>
                  </a:lnTo>
                  <a:lnTo>
                    <a:pt x="2450" y="1335"/>
                  </a:lnTo>
                  <a:lnTo>
                    <a:pt x="2460" y="1332"/>
                  </a:lnTo>
                  <a:lnTo>
                    <a:pt x="2462" y="1335"/>
                  </a:lnTo>
                  <a:lnTo>
                    <a:pt x="2470" y="1346"/>
                  </a:lnTo>
                  <a:lnTo>
                    <a:pt x="2477" y="1349"/>
                  </a:lnTo>
                  <a:lnTo>
                    <a:pt x="2495" y="1346"/>
                  </a:lnTo>
                  <a:lnTo>
                    <a:pt x="2502" y="1351"/>
                  </a:lnTo>
                  <a:lnTo>
                    <a:pt x="2509" y="1351"/>
                  </a:lnTo>
                  <a:lnTo>
                    <a:pt x="2516" y="1339"/>
                  </a:lnTo>
                  <a:lnTo>
                    <a:pt x="2524" y="1337"/>
                  </a:lnTo>
                  <a:lnTo>
                    <a:pt x="2538" y="1346"/>
                  </a:lnTo>
                  <a:lnTo>
                    <a:pt x="2540" y="1342"/>
                  </a:lnTo>
                  <a:lnTo>
                    <a:pt x="2537" y="1337"/>
                  </a:lnTo>
                  <a:lnTo>
                    <a:pt x="2540" y="1334"/>
                  </a:lnTo>
                  <a:lnTo>
                    <a:pt x="2547" y="1334"/>
                  </a:lnTo>
                  <a:lnTo>
                    <a:pt x="2564" y="1341"/>
                  </a:lnTo>
                  <a:lnTo>
                    <a:pt x="2566" y="1351"/>
                  </a:lnTo>
                  <a:lnTo>
                    <a:pt x="2551" y="1356"/>
                  </a:lnTo>
                  <a:lnTo>
                    <a:pt x="2556" y="1363"/>
                  </a:lnTo>
                  <a:lnTo>
                    <a:pt x="2559" y="1365"/>
                  </a:lnTo>
                  <a:lnTo>
                    <a:pt x="2568" y="1376"/>
                  </a:lnTo>
                  <a:lnTo>
                    <a:pt x="2573" y="1372"/>
                  </a:lnTo>
                  <a:lnTo>
                    <a:pt x="2582" y="1374"/>
                  </a:lnTo>
                  <a:lnTo>
                    <a:pt x="2575" y="1381"/>
                  </a:lnTo>
                  <a:lnTo>
                    <a:pt x="2591" y="1393"/>
                  </a:lnTo>
                  <a:lnTo>
                    <a:pt x="2592" y="1396"/>
                  </a:lnTo>
                  <a:lnTo>
                    <a:pt x="2584" y="1398"/>
                  </a:lnTo>
                  <a:lnTo>
                    <a:pt x="2587" y="1409"/>
                  </a:lnTo>
                  <a:lnTo>
                    <a:pt x="2582" y="1414"/>
                  </a:lnTo>
                  <a:lnTo>
                    <a:pt x="2570" y="1412"/>
                  </a:lnTo>
                  <a:lnTo>
                    <a:pt x="2568" y="1410"/>
                  </a:lnTo>
                  <a:lnTo>
                    <a:pt x="2556" y="1410"/>
                  </a:lnTo>
                  <a:lnTo>
                    <a:pt x="2549" y="1407"/>
                  </a:lnTo>
                  <a:lnTo>
                    <a:pt x="2547" y="1414"/>
                  </a:lnTo>
                  <a:lnTo>
                    <a:pt x="2552" y="1421"/>
                  </a:lnTo>
                  <a:lnTo>
                    <a:pt x="2551" y="1428"/>
                  </a:lnTo>
                  <a:lnTo>
                    <a:pt x="2538" y="1429"/>
                  </a:lnTo>
                  <a:lnTo>
                    <a:pt x="2540" y="1431"/>
                  </a:lnTo>
                  <a:lnTo>
                    <a:pt x="2540" y="1438"/>
                  </a:lnTo>
                  <a:lnTo>
                    <a:pt x="2544" y="1442"/>
                  </a:lnTo>
                  <a:lnTo>
                    <a:pt x="2540" y="1450"/>
                  </a:lnTo>
                  <a:lnTo>
                    <a:pt x="2526" y="1454"/>
                  </a:lnTo>
                  <a:lnTo>
                    <a:pt x="2523" y="1457"/>
                  </a:lnTo>
                  <a:lnTo>
                    <a:pt x="2528" y="1461"/>
                  </a:lnTo>
                  <a:lnTo>
                    <a:pt x="2530" y="1471"/>
                  </a:lnTo>
                  <a:lnTo>
                    <a:pt x="2523" y="1476"/>
                  </a:lnTo>
                  <a:lnTo>
                    <a:pt x="2516" y="1476"/>
                  </a:lnTo>
                  <a:lnTo>
                    <a:pt x="2516" y="1483"/>
                  </a:lnTo>
                  <a:lnTo>
                    <a:pt x="2512" y="1482"/>
                  </a:lnTo>
                  <a:lnTo>
                    <a:pt x="2505" y="1492"/>
                  </a:lnTo>
                  <a:lnTo>
                    <a:pt x="2495" y="1496"/>
                  </a:lnTo>
                  <a:lnTo>
                    <a:pt x="2495" y="1503"/>
                  </a:lnTo>
                  <a:lnTo>
                    <a:pt x="2490" y="1506"/>
                  </a:lnTo>
                  <a:lnTo>
                    <a:pt x="2495" y="1517"/>
                  </a:lnTo>
                  <a:lnTo>
                    <a:pt x="2497" y="1517"/>
                  </a:lnTo>
                  <a:lnTo>
                    <a:pt x="2498" y="1511"/>
                  </a:lnTo>
                  <a:lnTo>
                    <a:pt x="2504" y="1511"/>
                  </a:lnTo>
                  <a:lnTo>
                    <a:pt x="2509" y="1506"/>
                  </a:lnTo>
                  <a:lnTo>
                    <a:pt x="2514" y="1506"/>
                  </a:lnTo>
                  <a:lnTo>
                    <a:pt x="2524" y="1510"/>
                  </a:lnTo>
                  <a:lnTo>
                    <a:pt x="2524" y="1515"/>
                  </a:lnTo>
                  <a:lnTo>
                    <a:pt x="2521" y="1518"/>
                  </a:lnTo>
                  <a:lnTo>
                    <a:pt x="2517" y="1532"/>
                  </a:lnTo>
                  <a:lnTo>
                    <a:pt x="2552" y="1544"/>
                  </a:lnTo>
                  <a:lnTo>
                    <a:pt x="2566" y="1550"/>
                  </a:lnTo>
                  <a:lnTo>
                    <a:pt x="2564" y="1558"/>
                  </a:lnTo>
                  <a:lnTo>
                    <a:pt x="2559" y="1560"/>
                  </a:lnTo>
                  <a:lnTo>
                    <a:pt x="2570" y="1572"/>
                  </a:lnTo>
                  <a:lnTo>
                    <a:pt x="2564" y="1577"/>
                  </a:lnTo>
                  <a:lnTo>
                    <a:pt x="2564" y="1583"/>
                  </a:lnTo>
                  <a:lnTo>
                    <a:pt x="2554" y="1591"/>
                  </a:lnTo>
                  <a:lnTo>
                    <a:pt x="2549" y="1597"/>
                  </a:lnTo>
                  <a:lnTo>
                    <a:pt x="2545" y="1604"/>
                  </a:lnTo>
                  <a:lnTo>
                    <a:pt x="2542" y="1600"/>
                  </a:lnTo>
                  <a:lnTo>
                    <a:pt x="2538" y="1600"/>
                  </a:lnTo>
                  <a:lnTo>
                    <a:pt x="2531" y="1621"/>
                  </a:lnTo>
                  <a:lnTo>
                    <a:pt x="2505" y="1611"/>
                  </a:lnTo>
                  <a:lnTo>
                    <a:pt x="2502" y="1605"/>
                  </a:lnTo>
                  <a:lnTo>
                    <a:pt x="2498" y="1583"/>
                  </a:lnTo>
                  <a:lnTo>
                    <a:pt x="2483" y="1574"/>
                  </a:lnTo>
                  <a:lnTo>
                    <a:pt x="2479" y="1572"/>
                  </a:lnTo>
                  <a:lnTo>
                    <a:pt x="2472" y="1564"/>
                  </a:lnTo>
                  <a:lnTo>
                    <a:pt x="2460" y="1571"/>
                  </a:lnTo>
                  <a:lnTo>
                    <a:pt x="2457" y="1564"/>
                  </a:lnTo>
                  <a:lnTo>
                    <a:pt x="2439" y="1562"/>
                  </a:lnTo>
                  <a:lnTo>
                    <a:pt x="2410" y="1543"/>
                  </a:lnTo>
                  <a:lnTo>
                    <a:pt x="2406" y="1534"/>
                  </a:lnTo>
                  <a:lnTo>
                    <a:pt x="2387" y="1520"/>
                  </a:lnTo>
                  <a:lnTo>
                    <a:pt x="2361" y="1517"/>
                  </a:lnTo>
                  <a:lnTo>
                    <a:pt x="2350" y="1527"/>
                  </a:lnTo>
                  <a:lnTo>
                    <a:pt x="2343" y="1520"/>
                  </a:lnTo>
                  <a:lnTo>
                    <a:pt x="2336" y="1524"/>
                  </a:lnTo>
                  <a:lnTo>
                    <a:pt x="2329" y="1520"/>
                  </a:lnTo>
                  <a:lnTo>
                    <a:pt x="2326" y="1515"/>
                  </a:lnTo>
                  <a:lnTo>
                    <a:pt x="2328" y="1508"/>
                  </a:lnTo>
                  <a:lnTo>
                    <a:pt x="2324" y="1504"/>
                  </a:lnTo>
                  <a:lnTo>
                    <a:pt x="2317" y="1501"/>
                  </a:lnTo>
                  <a:lnTo>
                    <a:pt x="2315" y="1501"/>
                  </a:lnTo>
                  <a:lnTo>
                    <a:pt x="2312" y="1510"/>
                  </a:lnTo>
                  <a:lnTo>
                    <a:pt x="2317" y="1520"/>
                  </a:lnTo>
                  <a:lnTo>
                    <a:pt x="2309" y="1537"/>
                  </a:lnTo>
                  <a:lnTo>
                    <a:pt x="2305" y="1536"/>
                  </a:lnTo>
                  <a:lnTo>
                    <a:pt x="2303" y="1539"/>
                  </a:lnTo>
                  <a:lnTo>
                    <a:pt x="2300" y="1548"/>
                  </a:lnTo>
                  <a:lnTo>
                    <a:pt x="2298" y="1551"/>
                  </a:lnTo>
                  <a:lnTo>
                    <a:pt x="2286" y="1544"/>
                  </a:lnTo>
                  <a:lnTo>
                    <a:pt x="2272" y="1544"/>
                  </a:lnTo>
                  <a:lnTo>
                    <a:pt x="2260" y="1544"/>
                  </a:lnTo>
                  <a:lnTo>
                    <a:pt x="2248" y="1551"/>
                  </a:lnTo>
                  <a:lnTo>
                    <a:pt x="2237" y="1564"/>
                  </a:lnTo>
                  <a:lnTo>
                    <a:pt x="2228" y="1557"/>
                  </a:lnTo>
                  <a:lnTo>
                    <a:pt x="2221" y="1562"/>
                  </a:lnTo>
                  <a:lnTo>
                    <a:pt x="2213" y="1564"/>
                  </a:lnTo>
                  <a:lnTo>
                    <a:pt x="2209" y="1558"/>
                  </a:lnTo>
                  <a:lnTo>
                    <a:pt x="2223" y="1537"/>
                  </a:lnTo>
                  <a:lnTo>
                    <a:pt x="2218" y="1518"/>
                  </a:lnTo>
                  <a:lnTo>
                    <a:pt x="2215" y="1510"/>
                  </a:lnTo>
                  <a:lnTo>
                    <a:pt x="2215" y="1499"/>
                  </a:lnTo>
                  <a:lnTo>
                    <a:pt x="2195" y="1489"/>
                  </a:lnTo>
                  <a:lnTo>
                    <a:pt x="2185" y="1492"/>
                  </a:lnTo>
                  <a:lnTo>
                    <a:pt x="2176" y="1489"/>
                  </a:lnTo>
                  <a:lnTo>
                    <a:pt x="2171" y="1492"/>
                  </a:lnTo>
                  <a:lnTo>
                    <a:pt x="2169" y="1496"/>
                  </a:lnTo>
                  <a:lnTo>
                    <a:pt x="2138" y="1487"/>
                  </a:lnTo>
                  <a:lnTo>
                    <a:pt x="2138" y="1480"/>
                  </a:lnTo>
                  <a:lnTo>
                    <a:pt x="2140" y="1478"/>
                  </a:lnTo>
                  <a:lnTo>
                    <a:pt x="2140" y="1468"/>
                  </a:lnTo>
                  <a:lnTo>
                    <a:pt x="2131" y="1466"/>
                  </a:lnTo>
                  <a:lnTo>
                    <a:pt x="2117" y="1470"/>
                  </a:lnTo>
                  <a:lnTo>
                    <a:pt x="2103" y="1457"/>
                  </a:lnTo>
                  <a:lnTo>
                    <a:pt x="2101" y="1457"/>
                  </a:lnTo>
                  <a:lnTo>
                    <a:pt x="2087" y="1470"/>
                  </a:lnTo>
                  <a:lnTo>
                    <a:pt x="2080" y="1464"/>
                  </a:lnTo>
                  <a:lnTo>
                    <a:pt x="2077" y="1471"/>
                  </a:lnTo>
                  <a:lnTo>
                    <a:pt x="2084" y="1478"/>
                  </a:lnTo>
                  <a:lnTo>
                    <a:pt x="2080" y="1490"/>
                  </a:lnTo>
                  <a:lnTo>
                    <a:pt x="2080" y="1494"/>
                  </a:lnTo>
                  <a:lnTo>
                    <a:pt x="2070" y="1499"/>
                  </a:lnTo>
                  <a:lnTo>
                    <a:pt x="2065" y="1508"/>
                  </a:lnTo>
                  <a:lnTo>
                    <a:pt x="2061" y="1518"/>
                  </a:lnTo>
                  <a:lnTo>
                    <a:pt x="2061" y="1537"/>
                  </a:lnTo>
                  <a:lnTo>
                    <a:pt x="2063" y="1553"/>
                  </a:lnTo>
                  <a:lnTo>
                    <a:pt x="2067" y="1557"/>
                  </a:lnTo>
                  <a:lnTo>
                    <a:pt x="2068" y="1564"/>
                  </a:lnTo>
                  <a:lnTo>
                    <a:pt x="2067" y="1577"/>
                  </a:lnTo>
                  <a:lnTo>
                    <a:pt x="2065" y="1579"/>
                  </a:lnTo>
                  <a:lnTo>
                    <a:pt x="2067" y="1584"/>
                  </a:lnTo>
                  <a:lnTo>
                    <a:pt x="2070" y="1590"/>
                  </a:lnTo>
                  <a:lnTo>
                    <a:pt x="2072" y="1604"/>
                  </a:lnTo>
                  <a:lnTo>
                    <a:pt x="2070" y="1612"/>
                  </a:lnTo>
                  <a:lnTo>
                    <a:pt x="2067" y="1614"/>
                  </a:lnTo>
                  <a:lnTo>
                    <a:pt x="2063" y="1621"/>
                  </a:lnTo>
                  <a:lnTo>
                    <a:pt x="2053" y="1640"/>
                  </a:lnTo>
                  <a:lnTo>
                    <a:pt x="2053" y="1668"/>
                  </a:lnTo>
                  <a:lnTo>
                    <a:pt x="2049" y="1682"/>
                  </a:lnTo>
                  <a:lnTo>
                    <a:pt x="2046" y="1689"/>
                  </a:lnTo>
                  <a:lnTo>
                    <a:pt x="2046" y="1705"/>
                  </a:lnTo>
                  <a:lnTo>
                    <a:pt x="2047" y="1705"/>
                  </a:lnTo>
                  <a:lnTo>
                    <a:pt x="2037" y="1717"/>
                  </a:lnTo>
                  <a:lnTo>
                    <a:pt x="2037" y="1727"/>
                  </a:lnTo>
                  <a:lnTo>
                    <a:pt x="2033" y="1745"/>
                  </a:lnTo>
                  <a:lnTo>
                    <a:pt x="2030" y="1748"/>
                  </a:lnTo>
                  <a:lnTo>
                    <a:pt x="2033" y="1750"/>
                  </a:lnTo>
                  <a:lnTo>
                    <a:pt x="2053" y="1762"/>
                  </a:lnTo>
                  <a:lnTo>
                    <a:pt x="2051" y="1771"/>
                  </a:lnTo>
                  <a:lnTo>
                    <a:pt x="2039" y="1781"/>
                  </a:lnTo>
                  <a:lnTo>
                    <a:pt x="2030" y="1788"/>
                  </a:lnTo>
                  <a:lnTo>
                    <a:pt x="2018" y="1783"/>
                  </a:lnTo>
                  <a:lnTo>
                    <a:pt x="1999" y="1771"/>
                  </a:lnTo>
                  <a:lnTo>
                    <a:pt x="1990" y="1774"/>
                  </a:lnTo>
                  <a:lnTo>
                    <a:pt x="1986" y="1771"/>
                  </a:lnTo>
                  <a:lnTo>
                    <a:pt x="1979" y="1767"/>
                  </a:lnTo>
                  <a:lnTo>
                    <a:pt x="1974" y="1762"/>
                  </a:lnTo>
                  <a:lnTo>
                    <a:pt x="1969" y="1757"/>
                  </a:lnTo>
                  <a:lnTo>
                    <a:pt x="1948" y="1759"/>
                  </a:lnTo>
                  <a:lnTo>
                    <a:pt x="1939" y="1757"/>
                  </a:lnTo>
                  <a:lnTo>
                    <a:pt x="1939" y="1752"/>
                  </a:lnTo>
                  <a:lnTo>
                    <a:pt x="1926" y="1753"/>
                  </a:lnTo>
                  <a:lnTo>
                    <a:pt x="1926" y="1752"/>
                  </a:lnTo>
                  <a:lnTo>
                    <a:pt x="1922" y="1750"/>
                  </a:lnTo>
                  <a:lnTo>
                    <a:pt x="1910" y="1755"/>
                  </a:lnTo>
                  <a:lnTo>
                    <a:pt x="1906" y="1764"/>
                  </a:lnTo>
                  <a:lnTo>
                    <a:pt x="1912" y="1774"/>
                  </a:lnTo>
                  <a:lnTo>
                    <a:pt x="1899" y="1795"/>
                  </a:lnTo>
                  <a:lnTo>
                    <a:pt x="1905" y="1813"/>
                  </a:lnTo>
                  <a:lnTo>
                    <a:pt x="1898" y="1814"/>
                  </a:lnTo>
                  <a:lnTo>
                    <a:pt x="1885" y="1830"/>
                  </a:lnTo>
                  <a:lnTo>
                    <a:pt x="1875" y="1839"/>
                  </a:lnTo>
                  <a:lnTo>
                    <a:pt x="1861" y="1840"/>
                  </a:lnTo>
                  <a:lnTo>
                    <a:pt x="1859" y="1849"/>
                  </a:lnTo>
                  <a:lnTo>
                    <a:pt x="1842" y="1854"/>
                  </a:lnTo>
                  <a:lnTo>
                    <a:pt x="1835" y="1868"/>
                  </a:lnTo>
                  <a:lnTo>
                    <a:pt x="1833" y="1879"/>
                  </a:lnTo>
                  <a:lnTo>
                    <a:pt x="1830" y="1882"/>
                  </a:lnTo>
                  <a:lnTo>
                    <a:pt x="1819" y="1914"/>
                  </a:lnTo>
                  <a:lnTo>
                    <a:pt x="1826" y="1929"/>
                  </a:lnTo>
                  <a:lnTo>
                    <a:pt x="1819" y="1955"/>
                  </a:lnTo>
                  <a:lnTo>
                    <a:pt x="1823" y="1974"/>
                  </a:lnTo>
                  <a:lnTo>
                    <a:pt x="1811" y="1988"/>
                  </a:lnTo>
                  <a:lnTo>
                    <a:pt x="1811" y="1994"/>
                  </a:lnTo>
                  <a:lnTo>
                    <a:pt x="1809" y="1995"/>
                  </a:lnTo>
                  <a:lnTo>
                    <a:pt x="1805" y="1999"/>
                  </a:lnTo>
                  <a:lnTo>
                    <a:pt x="1797" y="1997"/>
                  </a:lnTo>
                  <a:lnTo>
                    <a:pt x="1774" y="1999"/>
                  </a:lnTo>
                  <a:lnTo>
                    <a:pt x="1769" y="1978"/>
                  </a:lnTo>
                  <a:lnTo>
                    <a:pt x="1762" y="1962"/>
                  </a:lnTo>
                  <a:lnTo>
                    <a:pt x="1748" y="1969"/>
                  </a:lnTo>
                  <a:lnTo>
                    <a:pt x="1744" y="1967"/>
                  </a:lnTo>
                  <a:lnTo>
                    <a:pt x="1736" y="1940"/>
                  </a:lnTo>
                  <a:lnTo>
                    <a:pt x="1732" y="1938"/>
                  </a:lnTo>
                  <a:lnTo>
                    <a:pt x="1722" y="1941"/>
                  </a:lnTo>
                  <a:lnTo>
                    <a:pt x="1713" y="1950"/>
                  </a:lnTo>
                  <a:lnTo>
                    <a:pt x="1706" y="1950"/>
                  </a:lnTo>
                  <a:lnTo>
                    <a:pt x="1690" y="1966"/>
                  </a:lnTo>
                  <a:lnTo>
                    <a:pt x="1684" y="1962"/>
                  </a:lnTo>
                  <a:lnTo>
                    <a:pt x="1677" y="1952"/>
                  </a:lnTo>
                  <a:lnTo>
                    <a:pt x="1661" y="1950"/>
                  </a:lnTo>
                  <a:lnTo>
                    <a:pt x="1652" y="1943"/>
                  </a:lnTo>
                  <a:lnTo>
                    <a:pt x="1642" y="1945"/>
                  </a:lnTo>
                  <a:lnTo>
                    <a:pt x="1635" y="1938"/>
                  </a:lnTo>
                  <a:lnTo>
                    <a:pt x="1637" y="1933"/>
                  </a:lnTo>
                  <a:lnTo>
                    <a:pt x="1633" y="1926"/>
                  </a:lnTo>
                  <a:lnTo>
                    <a:pt x="1624" y="1920"/>
                  </a:lnTo>
                  <a:lnTo>
                    <a:pt x="1616" y="1908"/>
                  </a:lnTo>
                  <a:lnTo>
                    <a:pt x="1616" y="1905"/>
                  </a:lnTo>
                  <a:lnTo>
                    <a:pt x="1593" y="1910"/>
                  </a:lnTo>
                  <a:lnTo>
                    <a:pt x="1595" y="1917"/>
                  </a:lnTo>
                  <a:lnTo>
                    <a:pt x="1602" y="1933"/>
                  </a:lnTo>
                  <a:lnTo>
                    <a:pt x="1595" y="1948"/>
                  </a:lnTo>
                  <a:lnTo>
                    <a:pt x="1590" y="1959"/>
                  </a:lnTo>
                  <a:lnTo>
                    <a:pt x="1588" y="1964"/>
                  </a:lnTo>
                  <a:lnTo>
                    <a:pt x="1577" y="1978"/>
                  </a:lnTo>
                  <a:lnTo>
                    <a:pt x="1565" y="1973"/>
                  </a:lnTo>
                  <a:lnTo>
                    <a:pt x="1541" y="1973"/>
                  </a:lnTo>
                  <a:lnTo>
                    <a:pt x="1546" y="1990"/>
                  </a:lnTo>
                  <a:lnTo>
                    <a:pt x="1541" y="1997"/>
                  </a:lnTo>
                  <a:lnTo>
                    <a:pt x="1534" y="2001"/>
                  </a:lnTo>
                  <a:lnTo>
                    <a:pt x="1525" y="1999"/>
                  </a:lnTo>
                  <a:lnTo>
                    <a:pt x="1523" y="1992"/>
                  </a:lnTo>
                  <a:lnTo>
                    <a:pt x="1516" y="1992"/>
                  </a:lnTo>
                  <a:lnTo>
                    <a:pt x="1501" y="2018"/>
                  </a:lnTo>
                  <a:lnTo>
                    <a:pt x="1494" y="2020"/>
                  </a:lnTo>
                  <a:lnTo>
                    <a:pt x="1489" y="2018"/>
                  </a:lnTo>
                  <a:lnTo>
                    <a:pt x="1487" y="2006"/>
                  </a:lnTo>
                  <a:lnTo>
                    <a:pt x="1450" y="1990"/>
                  </a:lnTo>
                  <a:lnTo>
                    <a:pt x="1443" y="1980"/>
                  </a:lnTo>
                  <a:lnTo>
                    <a:pt x="1431" y="1978"/>
                  </a:lnTo>
                  <a:lnTo>
                    <a:pt x="1417" y="1983"/>
                  </a:lnTo>
                  <a:lnTo>
                    <a:pt x="1414" y="1976"/>
                  </a:lnTo>
                  <a:lnTo>
                    <a:pt x="1401" y="1971"/>
                  </a:lnTo>
                  <a:lnTo>
                    <a:pt x="1372" y="1961"/>
                  </a:lnTo>
                  <a:lnTo>
                    <a:pt x="1363" y="1962"/>
                  </a:lnTo>
                  <a:lnTo>
                    <a:pt x="1354" y="1964"/>
                  </a:lnTo>
                  <a:lnTo>
                    <a:pt x="1348" y="1955"/>
                  </a:lnTo>
                  <a:lnTo>
                    <a:pt x="1337" y="1957"/>
                  </a:lnTo>
                  <a:lnTo>
                    <a:pt x="1328" y="1952"/>
                  </a:lnTo>
                  <a:lnTo>
                    <a:pt x="1314" y="1962"/>
                  </a:lnTo>
                  <a:lnTo>
                    <a:pt x="1297" y="1957"/>
                  </a:lnTo>
                  <a:lnTo>
                    <a:pt x="1297" y="1948"/>
                  </a:lnTo>
                  <a:lnTo>
                    <a:pt x="1278" y="1947"/>
                  </a:lnTo>
                  <a:lnTo>
                    <a:pt x="1274" y="1938"/>
                  </a:lnTo>
                  <a:lnTo>
                    <a:pt x="1262" y="1933"/>
                  </a:lnTo>
                  <a:lnTo>
                    <a:pt x="1255" y="1929"/>
                  </a:lnTo>
                  <a:lnTo>
                    <a:pt x="1253" y="1927"/>
                  </a:lnTo>
                  <a:lnTo>
                    <a:pt x="1260" y="1910"/>
                  </a:lnTo>
                  <a:lnTo>
                    <a:pt x="1243" y="1907"/>
                  </a:lnTo>
                  <a:lnTo>
                    <a:pt x="1229" y="1893"/>
                  </a:lnTo>
                  <a:lnTo>
                    <a:pt x="1240" y="1886"/>
                  </a:lnTo>
                  <a:lnTo>
                    <a:pt x="1241" y="1877"/>
                  </a:lnTo>
                  <a:lnTo>
                    <a:pt x="1255" y="1875"/>
                  </a:lnTo>
                  <a:lnTo>
                    <a:pt x="1266" y="1879"/>
                  </a:lnTo>
                  <a:lnTo>
                    <a:pt x="1273" y="1865"/>
                  </a:lnTo>
                  <a:lnTo>
                    <a:pt x="1273" y="1854"/>
                  </a:lnTo>
                  <a:lnTo>
                    <a:pt x="1273" y="1853"/>
                  </a:lnTo>
                  <a:lnTo>
                    <a:pt x="1253" y="1846"/>
                  </a:lnTo>
                  <a:lnTo>
                    <a:pt x="1245" y="1839"/>
                  </a:lnTo>
                  <a:lnTo>
                    <a:pt x="1247" y="1830"/>
                  </a:lnTo>
                  <a:lnTo>
                    <a:pt x="1238" y="1826"/>
                  </a:lnTo>
                  <a:lnTo>
                    <a:pt x="1234" y="1819"/>
                  </a:lnTo>
                  <a:lnTo>
                    <a:pt x="1234" y="1811"/>
                  </a:lnTo>
                  <a:lnTo>
                    <a:pt x="1229" y="1806"/>
                  </a:lnTo>
                  <a:lnTo>
                    <a:pt x="1208" y="1802"/>
                  </a:lnTo>
                  <a:lnTo>
                    <a:pt x="1206" y="1800"/>
                  </a:lnTo>
                  <a:lnTo>
                    <a:pt x="1189" y="1795"/>
                  </a:lnTo>
                  <a:lnTo>
                    <a:pt x="1189" y="1786"/>
                  </a:lnTo>
                  <a:lnTo>
                    <a:pt x="1175" y="1781"/>
                  </a:lnTo>
                  <a:lnTo>
                    <a:pt x="1166" y="1769"/>
                  </a:lnTo>
                  <a:lnTo>
                    <a:pt x="1166" y="1767"/>
                  </a:lnTo>
                  <a:lnTo>
                    <a:pt x="1158" y="1755"/>
                  </a:lnTo>
                  <a:lnTo>
                    <a:pt x="1142" y="1738"/>
                  </a:lnTo>
                  <a:lnTo>
                    <a:pt x="1133" y="1731"/>
                  </a:lnTo>
                  <a:lnTo>
                    <a:pt x="1128" y="1725"/>
                  </a:lnTo>
                  <a:lnTo>
                    <a:pt x="1100" y="1715"/>
                  </a:lnTo>
                  <a:lnTo>
                    <a:pt x="1097" y="1717"/>
                  </a:lnTo>
                  <a:lnTo>
                    <a:pt x="1076" y="1712"/>
                  </a:lnTo>
                  <a:lnTo>
                    <a:pt x="1069" y="1703"/>
                  </a:lnTo>
                  <a:lnTo>
                    <a:pt x="1079" y="1682"/>
                  </a:lnTo>
                  <a:lnTo>
                    <a:pt x="1067" y="1663"/>
                  </a:lnTo>
                  <a:lnTo>
                    <a:pt x="1065" y="1652"/>
                  </a:lnTo>
                  <a:lnTo>
                    <a:pt x="1062" y="1642"/>
                  </a:lnTo>
                  <a:lnTo>
                    <a:pt x="1059" y="1638"/>
                  </a:lnTo>
                  <a:lnTo>
                    <a:pt x="1046" y="1637"/>
                  </a:lnTo>
                  <a:lnTo>
                    <a:pt x="1039" y="1633"/>
                  </a:lnTo>
                  <a:lnTo>
                    <a:pt x="1031" y="1591"/>
                  </a:lnTo>
                  <a:lnTo>
                    <a:pt x="1024" y="1576"/>
                  </a:lnTo>
                  <a:lnTo>
                    <a:pt x="1020" y="1574"/>
                  </a:lnTo>
                  <a:lnTo>
                    <a:pt x="1022" y="1565"/>
                  </a:lnTo>
                  <a:lnTo>
                    <a:pt x="1015" y="1564"/>
                  </a:lnTo>
                  <a:lnTo>
                    <a:pt x="1010" y="1571"/>
                  </a:lnTo>
                  <a:lnTo>
                    <a:pt x="1003" y="1574"/>
                  </a:lnTo>
                  <a:lnTo>
                    <a:pt x="994" y="1571"/>
                  </a:lnTo>
                  <a:lnTo>
                    <a:pt x="966" y="1571"/>
                  </a:lnTo>
                  <a:lnTo>
                    <a:pt x="964" y="1560"/>
                  </a:lnTo>
                  <a:lnTo>
                    <a:pt x="964" y="1557"/>
                  </a:lnTo>
                  <a:lnTo>
                    <a:pt x="958" y="1551"/>
                  </a:lnTo>
                  <a:lnTo>
                    <a:pt x="954" y="1551"/>
                  </a:lnTo>
                  <a:lnTo>
                    <a:pt x="947" y="1529"/>
                  </a:lnTo>
                  <a:lnTo>
                    <a:pt x="942" y="1517"/>
                  </a:lnTo>
                  <a:lnTo>
                    <a:pt x="942" y="1510"/>
                  </a:lnTo>
                  <a:lnTo>
                    <a:pt x="930" y="1492"/>
                  </a:lnTo>
                  <a:lnTo>
                    <a:pt x="938" y="1482"/>
                  </a:lnTo>
                  <a:lnTo>
                    <a:pt x="930" y="1480"/>
                  </a:lnTo>
                  <a:lnTo>
                    <a:pt x="919" y="1485"/>
                  </a:lnTo>
                  <a:lnTo>
                    <a:pt x="919" y="1489"/>
                  </a:lnTo>
                  <a:lnTo>
                    <a:pt x="905" y="1473"/>
                  </a:lnTo>
                  <a:lnTo>
                    <a:pt x="904" y="1468"/>
                  </a:lnTo>
                  <a:lnTo>
                    <a:pt x="907" y="1461"/>
                  </a:lnTo>
                  <a:lnTo>
                    <a:pt x="898" y="1449"/>
                  </a:lnTo>
                  <a:lnTo>
                    <a:pt x="884" y="1449"/>
                  </a:lnTo>
                  <a:lnTo>
                    <a:pt x="874" y="1452"/>
                  </a:lnTo>
                  <a:lnTo>
                    <a:pt x="855" y="1442"/>
                  </a:lnTo>
                  <a:lnTo>
                    <a:pt x="844" y="1449"/>
                  </a:lnTo>
                  <a:lnTo>
                    <a:pt x="837" y="1447"/>
                  </a:lnTo>
                  <a:lnTo>
                    <a:pt x="836" y="1457"/>
                  </a:lnTo>
                  <a:lnTo>
                    <a:pt x="836" y="1475"/>
                  </a:lnTo>
                  <a:lnTo>
                    <a:pt x="836" y="1482"/>
                  </a:lnTo>
                  <a:lnTo>
                    <a:pt x="820" y="1476"/>
                  </a:lnTo>
                  <a:lnTo>
                    <a:pt x="815" y="1473"/>
                  </a:lnTo>
                  <a:lnTo>
                    <a:pt x="815" y="1468"/>
                  </a:lnTo>
                  <a:lnTo>
                    <a:pt x="803" y="1463"/>
                  </a:lnTo>
                  <a:lnTo>
                    <a:pt x="797" y="1456"/>
                  </a:lnTo>
                  <a:lnTo>
                    <a:pt x="783" y="1447"/>
                  </a:lnTo>
                  <a:lnTo>
                    <a:pt x="775" y="1440"/>
                  </a:lnTo>
                  <a:lnTo>
                    <a:pt x="770" y="1438"/>
                  </a:lnTo>
                  <a:lnTo>
                    <a:pt x="770" y="1433"/>
                  </a:lnTo>
                  <a:lnTo>
                    <a:pt x="763" y="1428"/>
                  </a:lnTo>
                  <a:lnTo>
                    <a:pt x="752" y="1417"/>
                  </a:lnTo>
                  <a:lnTo>
                    <a:pt x="752" y="1409"/>
                  </a:lnTo>
                  <a:lnTo>
                    <a:pt x="759" y="1398"/>
                  </a:lnTo>
                  <a:lnTo>
                    <a:pt x="757" y="1393"/>
                  </a:lnTo>
                  <a:lnTo>
                    <a:pt x="754" y="1388"/>
                  </a:lnTo>
                  <a:lnTo>
                    <a:pt x="752" y="1381"/>
                  </a:lnTo>
                  <a:lnTo>
                    <a:pt x="756" y="1372"/>
                  </a:lnTo>
                  <a:lnTo>
                    <a:pt x="754" y="1356"/>
                  </a:lnTo>
                  <a:lnTo>
                    <a:pt x="750" y="1351"/>
                  </a:lnTo>
                  <a:lnTo>
                    <a:pt x="752" y="1337"/>
                  </a:lnTo>
                  <a:lnTo>
                    <a:pt x="736" y="1327"/>
                  </a:lnTo>
                  <a:lnTo>
                    <a:pt x="731" y="1315"/>
                  </a:lnTo>
                  <a:lnTo>
                    <a:pt x="714" y="1294"/>
                  </a:lnTo>
                  <a:lnTo>
                    <a:pt x="712" y="1287"/>
                  </a:lnTo>
                  <a:lnTo>
                    <a:pt x="688" y="1264"/>
                  </a:lnTo>
                  <a:lnTo>
                    <a:pt x="663" y="1241"/>
                  </a:lnTo>
                  <a:lnTo>
                    <a:pt x="625" y="1248"/>
                  </a:lnTo>
                  <a:lnTo>
                    <a:pt x="599" y="1234"/>
                  </a:lnTo>
                  <a:lnTo>
                    <a:pt x="573" y="1205"/>
                  </a:lnTo>
                  <a:lnTo>
                    <a:pt x="580" y="1180"/>
                  </a:lnTo>
                  <a:lnTo>
                    <a:pt x="576" y="1168"/>
                  </a:lnTo>
                  <a:lnTo>
                    <a:pt x="569" y="1167"/>
                  </a:lnTo>
                  <a:lnTo>
                    <a:pt x="557" y="1153"/>
                  </a:lnTo>
                  <a:lnTo>
                    <a:pt x="543" y="1137"/>
                  </a:lnTo>
                  <a:lnTo>
                    <a:pt x="529" y="1127"/>
                  </a:lnTo>
                  <a:lnTo>
                    <a:pt x="533" y="1114"/>
                  </a:lnTo>
                  <a:lnTo>
                    <a:pt x="533" y="1107"/>
                  </a:lnTo>
                  <a:lnTo>
                    <a:pt x="517" y="1099"/>
                  </a:lnTo>
                  <a:lnTo>
                    <a:pt x="512" y="1092"/>
                  </a:lnTo>
                  <a:lnTo>
                    <a:pt x="514" y="1088"/>
                  </a:lnTo>
                  <a:lnTo>
                    <a:pt x="514" y="1083"/>
                  </a:lnTo>
                  <a:lnTo>
                    <a:pt x="508" y="1069"/>
                  </a:lnTo>
                  <a:lnTo>
                    <a:pt x="501" y="1071"/>
                  </a:lnTo>
                  <a:lnTo>
                    <a:pt x="493" y="1064"/>
                  </a:lnTo>
                  <a:lnTo>
                    <a:pt x="491" y="1060"/>
                  </a:lnTo>
                  <a:lnTo>
                    <a:pt x="489" y="1048"/>
                  </a:lnTo>
                  <a:lnTo>
                    <a:pt x="472" y="1045"/>
                  </a:lnTo>
                  <a:lnTo>
                    <a:pt x="467" y="1026"/>
                  </a:lnTo>
                  <a:lnTo>
                    <a:pt x="470" y="1019"/>
                  </a:lnTo>
                  <a:lnTo>
                    <a:pt x="472" y="1010"/>
                  </a:lnTo>
                  <a:lnTo>
                    <a:pt x="472" y="994"/>
                  </a:lnTo>
                  <a:lnTo>
                    <a:pt x="454" y="991"/>
                  </a:lnTo>
                  <a:lnTo>
                    <a:pt x="451" y="982"/>
                  </a:lnTo>
                  <a:lnTo>
                    <a:pt x="428" y="952"/>
                  </a:lnTo>
                  <a:lnTo>
                    <a:pt x="416" y="949"/>
                  </a:lnTo>
                  <a:lnTo>
                    <a:pt x="404" y="938"/>
                  </a:lnTo>
                  <a:lnTo>
                    <a:pt x="385" y="937"/>
                  </a:lnTo>
                  <a:lnTo>
                    <a:pt x="380" y="935"/>
                  </a:lnTo>
                  <a:lnTo>
                    <a:pt x="369" y="928"/>
                  </a:lnTo>
                  <a:lnTo>
                    <a:pt x="353" y="926"/>
                  </a:lnTo>
                  <a:lnTo>
                    <a:pt x="353" y="935"/>
                  </a:lnTo>
                  <a:lnTo>
                    <a:pt x="359" y="949"/>
                  </a:lnTo>
                  <a:lnTo>
                    <a:pt x="357" y="949"/>
                  </a:lnTo>
                  <a:lnTo>
                    <a:pt x="329" y="940"/>
                  </a:lnTo>
                  <a:lnTo>
                    <a:pt x="317" y="935"/>
                  </a:lnTo>
                  <a:lnTo>
                    <a:pt x="308" y="935"/>
                  </a:lnTo>
                  <a:lnTo>
                    <a:pt x="275" y="926"/>
                  </a:lnTo>
                  <a:lnTo>
                    <a:pt x="268" y="923"/>
                  </a:lnTo>
                  <a:lnTo>
                    <a:pt x="270" y="912"/>
                  </a:lnTo>
                  <a:lnTo>
                    <a:pt x="273" y="909"/>
                  </a:lnTo>
                  <a:lnTo>
                    <a:pt x="268" y="902"/>
                  </a:lnTo>
                  <a:lnTo>
                    <a:pt x="261" y="900"/>
                  </a:lnTo>
                  <a:lnTo>
                    <a:pt x="254" y="886"/>
                  </a:lnTo>
                  <a:lnTo>
                    <a:pt x="258" y="878"/>
                  </a:lnTo>
                  <a:lnTo>
                    <a:pt x="256" y="862"/>
                  </a:lnTo>
                  <a:lnTo>
                    <a:pt x="237" y="841"/>
                  </a:lnTo>
                  <a:lnTo>
                    <a:pt x="223" y="834"/>
                  </a:lnTo>
                  <a:lnTo>
                    <a:pt x="219" y="820"/>
                  </a:lnTo>
                  <a:lnTo>
                    <a:pt x="195" y="817"/>
                  </a:lnTo>
                  <a:lnTo>
                    <a:pt x="176" y="804"/>
                  </a:lnTo>
                  <a:lnTo>
                    <a:pt x="178" y="792"/>
                  </a:lnTo>
                  <a:lnTo>
                    <a:pt x="179" y="785"/>
                  </a:lnTo>
                  <a:lnTo>
                    <a:pt x="174" y="761"/>
                  </a:lnTo>
                  <a:lnTo>
                    <a:pt x="162" y="750"/>
                  </a:lnTo>
                  <a:lnTo>
                    <a:pt x="167" y="742"/>
                  </a:lnTo>
                  <a:lnTo>
                    <a:pt x="171" y="721"/>
                  </a:lnTo>
                  <a:lnTo>
                    <a:pt x="174" y="700"/>
                  </a:lnTo>
                  <a:lnTo>
                    <a:pt x="176" y="691"/>
                  </a:lnTo>
                  <a:lnTo>
                    <a:pt x="174" y="688"/>
                  </a:lnTo>
                  <a:lnTo>
                    <a:pt x="167" y="681"/>
                  </a:lnTo>
                  <a:lnTo>
                    <a:pt x="162" y="686"/>
                  </a:lnTo>
                  <a:lnTo>
                    <a:pt x="151" y="683"/>
                  </a:lnTo>
                  <a:lnTo>
                    <a:pt x="132" y="669"/>
                  </a:lnTo>
                  <a:lnTo>
                    <a:pt x="136" y="665"/>
                  </a:lnTo>
                  <a:lnTo>
                    <a:pt x="132" y="660"/>
                  </a:lnTo>
                  <a:lnTo>
                    <a:pt x="122" y="639"/>
                  </a:lnTo>
                  <a:lnTo>
                    <a:pt x="122" y="627"/>
                  </a:lnTo>
                  <a:lnTo>
                    <a:pt x="127" y="608"/>
                  </a:lnTo>
                  <a:lnTo>
                    <a:pt x="118" y="594"/>
                  </a:lnTo>
                  <a:lnTo>
                    <a:pt x="118" y="576"/>
                  </a:lnTo>
                  <a:lnTo>
                    <a:pt x="117" y="564"/>
                  </a:lnTo>
                  <a:lnTo>
                    <a:pt x="106" y="561"/>
                  </a:lnTo>
                  <a:lnTo>
                    <a:pt x="91" y="564"/>
                  </a:lnTo>
                  <a:lnTo>
                    <a:pt x="91" y="559"/>
                  </a:lnTo>
                  <a:lnTo>
                    <a:pt x="96" y="554"/>
                  </a:lnTo>
                  <a:lnTo>
                    <a:pt x="87" y="550"/>
                  </a:lnTo>
                  <a:lnTo>
                    <a:pt x="87" y="543"/>
                  </a:lnTo>
                  <a:lnTo>
                    <a:pt x="92" y="519"/>
                  </a:lnTo>
                  <a:lnTo>
                    <a:pt x="97" y="501"/>
                  </a:lnTo>
                  <a:lnTo>
                    <a:pt x="92" y="477"/>
                  </a:lnTo>
                  <a:lnTo>
                    <a:pt x="63" y="472"/>
                  </a:lnTo>
                  <a:lnTo>
                    <a:pt x="63" y="468"/>
                  </a:lnTo>
                  <a:lnTo>
                    <a:pt x="59" y="463"/>
                  </a:lnTo>
                  <a:lnTo>
                    <a:pt x="30" y="449"/>
                  </a:lnTo>
                  <a:lnTo>
                    <a:pt x="21" y="427"/>
                  </a:lnTo>
                  <a:lnTo>
                    <a:pt x="19" y="414"/>
                  </a:lnTo>
                  <a:lnTo>
                    <a:pt x="9" y="411"/>
                  </a:lnTo>
                  <a:lnTo>
                    <a:pt x="3" y="395"/>
                  </a:lnTo>
                  <a:lnTo>
                    <a:pt x="3" y="392"/>
                  </a:lnTo>
                  <a:lnTo>
                    <a:pt x="0" y="383"/>
                  </a:lnTo>
                  <a:lnTo>
                    <a:pt x="2" y="378"/>
                  </a:lnTo>
                  <a:lnTo>
                    <a:pt x="5" y="373"/>
                  </a:lnTo>
                  <a:lnTo>
                    <a:pt x="63" y="348"/>
                  </a:lnTo>
                  <a:lnTo>
                    <a:pt x="64" y="345"/>
                  </a:lnTo>
                  <a:lnTo>
                    <a:pt x="64" y="340"/>
                  </a:lnTo>
                  <a:lnTo>
                    <a:pt x="63" y="331"/>
                  </a:lnTo>
                  <a:lnTo>
                    <a:pt x="59" y="317"/>
                  </a:lnTo>
                  <a:lnTo>
                    <a:pt x="59" y="315"/>
                  </a:lnTo>
                  <a:lnTo>
                    <a:pt x="66" y="312"/>
                  </a:lnTo>
                  <a:lnTo>
                    <a:pt x="68" y="306"/>
                  </a:lnTo>
                  <a:lnTo>
                    <a:pt x="70" y="298"/>
                  </a:lnTo>
                  <a:lnTo>
                    <a:pt x="68" y="287"/>
                  </a:lnTo>
                  <a:lnTo>
                    <a:pt x="77" y="279"/>
                  </a:lnTo>
                  <a:lnTo>
                    <a:pt x="80" y="279"/>
                  </a:lnTo>
                  <a:lnTo>
                    <a:pt x="89" y="284"/>
                  </a:lnTo>
                  <a:lnTo>
                    <a:pt x="91" y="259"/>
                  </a:lnTo>
                  <a:lnTo>
                    <a:pt x="101" y="259"/>
                  </a:lnTo>
                  <a:lnTo>
                    <a:pt x="106" y="251"/>
                  </a:lnTo>
                  <a:lnTo>
                    <a:pt x="113" y="230"/>
                  </a:lnTo>
                  <a:lnTo>
                    <a:pt x="129" y="219"/>
                  </a:lnTo>
                  <a:lnTo>
                    <a:pt x="139" y="202"/>
                  </a:lnTo>
                  <a:lnTo>
                    <a:pt x="141" y="202"/>
                  </a:lnTo>
                  <a:lnTo>
                    <a:pt x="150" y="207"/>
                  </a:lnTo>
                  <a:lnTo>
                    <a:pt x="165" y="207"/>
                  </a:lnTo>
                  <a:lnTo>
                    <a:pt x="174" y="221"/>
                  </a:lnTo>
                  <a:lnTo>
                    <a:pt x="179" y="212"/>
                  </a:lnTo>
                  <a:lnTo>
                    <a:pt x="188" y="214"/>
                  </a:lnTo>
                  <a:lnTo>
                    <a:pt x="188" y="205"/>
                  </a:lnTo>
                  <a:lnTo>
                    <a:pt x="192" y="200"/>
                  </a:lnTo>
                  <a:lnTo>
                    <a:pt x="198" y="200"/>
                  </a:lnTo>
                  <a:lnTo>
                    <a:pt x="197" y="198"/>
                  </a:lnTo>
                  <a:lnTo>
                    <a:pt x="221" y="195"/>
                  </a:lnTo>
                  <a:lnTo>
                    <a:pt x="233" y="204"/>
                  </a:lnTo>
                  <a:lnTo>
                    <a:pt x="235" y="228"/>
                  </a:lnTo>
                  <a:lnTo>
                    <a:pt x="245" y="228"/>
                  </a:lnTo>
                  <a:lnTo>
                    <a:pt x="245" y="225"/>
                  </a:lnTo>
                  <a:lnTo>
                    <a:pt x="245" y="212"/>
                  </a:lnTo>
                  <a:lnTo>
                    <a:pt x="240" y="207"/>
                  </a:lnTo>
                  <a:lnTo>
                    <a:pt x="258" y="202"/>
                  </a:lnTo>
                  <a:lnTo>
                    <a:pt x="273" y="204"/>
                  </a:lnTo>
                  <a:lnTo>
                    <a:pt x="272" y="195"/>
                  </a:lnTo>
                  <a:lnTo>
                    <a:pt x="266" y="186"/>
                  </a:lnTo>
                  <a:lnTo>
                    <a:pt x="279" y="193"/>
                  </a:lnTo>
                  <a:lnTo>
                    <a:pt x="287" y="192"/>
                  </a:lnTo>
                  <a:lnTo>
                    <a:pt x="299" y="181"/>
                  </a:lnTo>
                  <a:lnTo>
                    <a:pt x="310" y="185"/>
                  </a:lnTo>
                  <a:lnTo>
                    <a:pt x="317" y="179"/>
                  </a:lnTo>
                  <a:lnTo>
                    <a:pt x="324" y="186"/>
                  </a:lnTo>
                  <a:lnTo>
                    <a:pt x="339" y="178"/>
                  </a:lnTo>
                  <a:lnTo>
                    <a:pt x="336" y="176"/>
                  </a:lnTo>
                  <a:lnTo>
                    <a:pt x="338" y="174"/>
                  </a:lnTo>
                  <a:lnTo>
                    <a:pt x="343" y="176"/>
                  </a:lnTo>
                  <a:lnTo>
                    <a:pt x="353" y="176"/>
                  </a:lnTo>
                  <a:lnTo>
                    <a:pt x="359" y="178"/>
                  </a:lnTo>
                  <a:lnTo>
                    <a:pt x="359" y="183"/>
                  </a:lnTo>
                  <a:lnTo>
                    <a:pt x="362" y="188"/>
                  </a:lnTo>
                  <a:lnTo>
                    <a:pt x="378" y="185"/>
                  </a:lnTo>
                  <a:lnTo>
                    <a:pt x="385" y="198"/>
                  </a:lnTo>
                  <a:lnTo>
                    <a:pt x="390" y="198"/>
                  </a:lnTo>
                  <a:lnTo>
                    <a:pt x="402" y="195"/>
                  </a:lnTo>
                  <a:lnTo>
                    <a:pt x="407" y="198"/>
                  </a:lnTo>
                  <a:lnTo>
                    <a:pt x="420" y="188"/>
                  </a:lnTo>
                  <a:lnTo>
                    <a:pt x="432" y="192"/>
                  </a:lnTo>
                  <a:lnTo>
                    <a:pt x="432" y="197"/>
                  </a:lnTo>
                  <a:lnTo>
                    <a:pt x="444" y="207"/>
                  </a:lnTo>
                  <a:lnTo>
                    <a:pt x="449" y="207"/>
                  </a:lnTo>
                  <a:lnTo>
                    <a:pt x="447" y="200"/>
                  </a:lnTo>
                  <a:lnTo>
                    <a:pt x="460" y="198"/>
                  </a:lnTo>
                  <a:lnTo>
                    <a:pt x="477" y="186"/>
                  </a:lnTo>
                  <a:lnTo>
                    <a:pt x="482" y="181"/>
                  </a:lnTo>
                  <a:lnTo>
                    <a:pt x="486" y="169"/>
                  </a:lnTo>
                  <a:lnTo>
                    <a:pt x="487" y="162"/>
                  </a:lnTo>
                  <a:lnTo>
                    <a:pt x="477" y="150"/>
                  </a:lnTo>
                  <a:lnTo>
                    <a:pt x="479" y="143"/>
                  </a:lnTo>
                  <a:lnTo>
                    <a:pt x="486" y="139"/>
                  </a:lnTo>
                  <a:lnTo>
                    <a:pt x="503" y="141"/>
                  </a:lnTo>
                  <a:lnTo>
                    <a:pt x="507" y="134"/>
                  </a:lnTo>
                  <a:lnTo>
                    <a:pt x="508" y="136"/>
                  </a:lnTo>
                  <a:lnTo>
                    <a:pt x="514" y="139"/>
                  </a:lnTo>
                  <a:lnTo>
                    <a:pt x="514" y="125"/>
                  </a:lnTo>
                  <a:lnTo>
                    <a:pt x="526" y="124"/>
                  </a:lnTo>
                  <a:lnTo>
                    <a:pt x="543" y="120"/>
                  </a:lnTo>
                  <a:lnTo>
                    <a:pt x="569" y="104"/>
                  </a:lnTo>
                  <a:lnTo>
                    <a:pt x="585" y="94"/>
                  </a:lnTo>
                  <a:lnTo>
                    <a:pt x="587" y="91"/>
                  </a:lnTo>
                  <a:lnTo>
                    <a:pt x="587" y="82"/>
                  </a:lnTo>
                  <a:lnTo>
                    <a:pt x="599" y="73"/>
                  </a:lnTo>
                  <a:lnTo>
                    <a:pt x="602" y="84"/>
                  </a:lnTo>
                  <a:lnTo>
                    <a:pt x="606" y="87"/>
                  </a:lnTo>
                  <a:lnTo>
                    <a:pt x="615" y="91"/>
                  </a:lnTo>
                  <a:lnTo>
                    <a:pt x="622" y="85"/>
                  </a:lnTo>
                  <a:lnTo>
                    <a:pt x="623" y="89"/>
                  </a:lnTo>
                  <a:lnTo>
                    <a:pt x="639" y="87"/>
                  </a:lnTo>
                  <a:lnTo>
                    <a:pt x="655" y="96"/>
                  </a:lnTo>
                  <a:lnTo>
                    <a:pt x="663" y="108"/>
                  </a:lnTo>
                  <a:lnTo>
                    <a:pt x="667" y="101"/>
                  </a:lnTo>
                  <a:lnTo>
                    <a:pt x="669" y="110"/>
                  </a:lnTo>
                  <a:lnTo>
                    <a:pt x="681" y="122"/>
                  </a:lnTo>
                  <a:lnTo>
                    <a:pt x="705" y="131"/>
                  </a:lnTo>
                  <a:lnTo>
                    <a:pt x="709" y="127"/>
                  </a:lnTo>
                  <a:lnTo>
                    <a:pt x="705" y="122"/>
                  </a:lnTo>
                  <a:lnTo>
                    <a:pt x="705" y="108"/>
                  </a:lnTo>
                  <a:lnTo>
                    <a:pt x="716" y="94"/>
                  </a:lnTo>
                  <a:lnTo>
                    <a:pt x="716" y="78"/>
                  </a:lnTo>
                  <a:lnTo>
                    <a:pt x="705" y="71"/>
                  </a:lnTo>
                  <a:lnTo>
                    <a:pt x="709" y="64"/>
                  </a:lnTo>
                  <a:lnTo>
                    <a:pt x="726" y="70"/>
                  </a:lnTo>
                  <a:lnTo>
                    <a:pt x="731" y="63"/>
                  </a:lnTo>
                  <a:lnTo>
                    <a:pt x="750" y="59"/>
                  </a:lnTo>
                  <a:lnTo>
                    <a:pt x="747" y="50"/>
                  </a:lnTo>
                  <a:lnTo>
                    <a:pt x="749" y="50"/>
                  </a:lnTo>
                  <a:lnTo>
                    <a:pt x="754" y="56"/>
                  </a:lnTo>
                  <a:lnTo>
                    <a:pt x="761" y="54"/>
                  </a:lnTo>
                  <a:lnTo>
                    <a:pt x="764" y="44"/>
                  </a:lnTo>
                  <a:lnTo>
                    <a:pt x="766" y="42"/>
                  </a:lnTo>
                  <a:lnTo>
                    <a:pt x="766" y="35"/>
                  </a:lnTo>
                  <a:lnTo>
                    <a:pt x="749" y="31"/>
                  </a:lnTo>
                  <a:lnTo>
                    <a:pt x="756" y="3"/>
                  </a:lnTo>
                  <a:lnTo>
                    <a:pt x="768" y="9"/>
                  </a:lnTo>
                  <a:lnTo>
                    <a:pt x="771" y="3"/>
                  </a:lnTo>
                  <a:lnTo>
                    <a:pt x="790" y="0"/>
                  </a:lnTo>
                  <a:lnTo>
                    <a:pt x="789" y="21"/>
                  </a:lnTo>
                  <a:lnTo>
                    <a:pt x="796" y="23"/>
                  </a:lnTo>
                  <a:lnTo>
                    <a:pt x="806" y="5"/>
                  </a:lnTo>
                  <a:lnTo>
                    <a:pt x="817" y="2"/>
                  </a:lnTo>
                  <a:lnTo>
                    <a:pt x="822" y="19"/>
                  </a:lnTo>
                  <a:lnTo>
                    <a:pt x="827" y="21"/>
                  </a:lnTo>
                  <a:lnTo>
                    <a:pt x="823" y="33"/>
                  </a:lnTo>
                  <a:lnTo>
                    <a:pt x="829" y="37"/>
                  </a:lnTo>
                </a:path>
              </a:pathLst>
            </a:custGeom>
            <a:noFill/>
            <a:ln w="26988">
              <a:solidFill>
                <a:srgbClr val="9C9C9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1122" y="670"/>
              <a:ext cx="2126" cy="1381"/>
            </a:xfrm>
            <a:custGeom>
              <a:avLst/>
              <a:gdLst>
                <a:gd name="T0" fmla="*/ 1992 w 2126"/>
                <a:gd name="T1" fmla="*/ 40 h 1381"/>
                <a:gd name="T2" fmla="*/ 2035 w 2126"/>
                <a:gd name="T3" fmla="*/ 73 h 1381"/>
                <a:gd name="T4" fmla="*/ 2063 w 2126"/>
                <a:gd name="T5" fmla="*/ 161 h 1381"/>
                <a:gd name="T6" fmla="*/ 2074 w 2126"/>
                <a:gd name="T7" fmla="*/ 286 h 1381"/>
                <a:gd name="T8" fmla="*/ 1962 w 2126"/>
                <a:gd name="T9" fmla="*/ 319 h 1381"/>
                <a:gd name="T10" fmla="*/ 1933 w 2126"/>
                <a:gd name="T11" fmla="*/ 373 h 1381"/>
                <a:gd name="T12" fmla="*/ 1889 w 2126"/>
                <a:gd name="T13" fmla="*/ 427 h 1381"/>
                <a:gd name="T14" fmla="*/ 1875 w 2126"/>
                <a:gd name="T15" fmla="*/ 533 h 1381"/>
                <a:gd name="T16" fmla="*/ 1926 w 2126"/>
                <a:gd name="T17" fmla="*/ 659 h 1381"/>
                <a:gd name="T18" fmla="*/ 1948 w 2126"/>
                <a:gd name="T19" fmla="*/ 775 h 1381"/>
                <a:gd name="T20" fmla="*/ 1854 w 2126"/>
                <a:gd name="T21" fmla="*/ 798 h 1381"/>
                <a:gd name="T22" fmla="*/ 1856 w 2126"/>
                <a:gd name="T23" fmla="*/ 874 h 1381"/>
                <a:gd name="T24" fmla="*/ 1767 w 2126"/>
                <a:gd name="T25" fmla="*/ 906 h 1381"/>
                <a:gd name="T26" fmla="*/ 1713 w 2126"/>
                <a:gd name="T27" fmla="*/ 897 h 1381"/>
                <a:gd name="T28" fmla="*/ 1619 w 2126"/>
                <a:gd name="T29" fmla="*/ 902 h 1381"/>
                <a:gd name="T30" fmla="*/ 1541 w 2126"/>
                <a:gd name="T31" fmla="*/ 913 h 1381"/>
                <a:gd name="T32" fmla="*/ 1482 w 2126"/>
                <a:gd name="T33" fmla="*/ 972 h 1381"/>
                <a:gd name="T34" fmla="*/ 1383 w 2126"/>
                <a:gd name="T35" fmla="*/ 991 h 1381"/>
                <a:gd name="T36" fmla="*/ 1280 w 2126"/>
                <a:gd name="T37" fmla="*/ 1003 h 1381"/>
                <a:gd name="T38" fmla="*/ 1188 w 2126"/>
                <a:gd name="T39" fmla="*/ 1055 h 1381"/>
                <a:gd name="T40" fmla="*/ 1127 w 2126"/>
                <a:gd name="T41" fmla="*/ 1111 h 1381"/>
                <a:gd name="T42" fmla="*/ 1057 w 2126"/>
                <a:gd name="T43" fmla="*/ 1163 h 1381"/>
                <a:gd name="T44" fmla="*/ 986 w 2126"/>
                <a:gd name="T45" fmla="*/ 1174 h 1381"/>
                <a:gd name="T46" fmla="*/ 944 w 2126"/>
                <a:gd name="T47" fmla="*/ 1203 h 1381"/>
                <a:gd name="T48" fmla="*/ 878 w 2126"/>
                <a:gd name="T49" fmla="*/ 1275 h 1381"/>
                <a:gd name="T50" fmla="*/ 784 w 2126"/>
                <a:gd name="T51" fmla="*/ 1235 h 1381"/>
                <a:gd name="T52" fmla="*/ 676 w 2126"/>
                <a:gd name="T53" fmla="*/ 1296 h 1381"/>
                <a:gd name="T54" fmla="*/ 617 w 2126"/>
                <a:gd name="T55" fmla="*/ 1341 h 1381"/>
                <a:gd name="T56" fmla="*/ 533 w 2126"/>
                <a:gd name="T57" fmla="*/ 1329 h 1381"/>
                <a:gd name="T58" fmla="*/ 437 w 2126"/>
                <a:gd name="T59" fmla="*/ 1360 h 1381"/>
                <a:gd name="T60" fmla="*/ 376 w 2126"/>
                <a:gd name="T61" fmla="*/ 1365 h 1381"/>
                <a:gd name="T62" fmla="*/ 275 w 2126"/>
                <a:gd name="T63" fmla="*/ 1299 h 1381"/>
                <a:gd name="T64" fmla="*/ 253 w 2126"/>
                <a:gd name="T65" fmla="*/ 1230 h 1381"/>
                <a:gd name="T66" fmla="*/ 169 w 2126"/>
                <a:gd name="T67" fmla="*/ 1179 h 1381"/>
                <a:gd name="T68" fmla="*/ 105 w 2126"/>
                <a:gd name="T69" fmla="*/ 1092 h 1381"/>
                <a:gd name="T70" fmla="*/ 79 w 2126"/>
                <a:gd name="T71" fmla="*/ 1019 h 1381"/>
                <a:gd name="T72" fmla="*/ 51 w 2126"/>
                <a:gd name="T73" fmla="*/ 937 h 1381"/>
                <a:gd name="T74" fmla="*/ 40 w 2126"/>
                <a:gd name="T75" fmla="*/ 847 h 1381"/>
                <a:gd name="T76" fmla="*/ 82 w 2126"/>
                <a:gd name="T77" fmla="*/ 808 h 1381"/>
                <a:gd name="T78" fmla="*/ 141 w 2126"/>
                <a:gd name="T79" fmla="*/ 899 h 1381"/>
                <a:gd name="T80" fmla="*/ 153 w 2126"/>
                <a:gd name="T81" fmla="*/ 982 h 1381"/>
                <a:gd name="T82" fmla="*/ 190 w 2126"/>
                <a:gd name="T83" fmla="*/ 967 h 1381"/>
                <a:gd name="T84" fmla="*/ 251 w 2126"/>
                <a:gd name="T85" fmla="*/ 859 h 1381"/>
                <a:gd name="T86" fmla="*/ 329 w 2126"/>
                <a:gd name="T87" fmla="*/ 793 h 1381"/>
                <a:gd name="T88" fmla="*/ 453 w 2126"/>
                <a:gd name="T89" fmla="*/ 714 h 1381"/>
                <a:gd name="T90" fmla="*/ 590 w 2126"/>
                <a:gd name="T91" fmla="*/ 683 h 1381"/>
                <a:gd name="T92" fmla="*/ 702 w 2126"/>
                <a:gd name="T93" fmla="*/ 746 h 1381"/>
                <a:gd name="T94" fmla="*/ 773 w 2126"/>
                <a:gd name="T95" fmla="*/ 674 h 1381"/>
                <a:gd name="T96" fmla="*/ 904 w 2126"/>
                <a:gd name="T97" fmla="*/ 638 h 1381"/>
                <a:gd name="T98" fmla="*/ 958 w 2126"/>
                <a:gd name="T99" fmla="*/ 545 h 1381"/>
                <a:gd name="T100" fmla="*/ 1078 w 2126"/>
                <a:gd name="T101" fmla="*/ 493 h 1381"/>
                <a:gd name="T102" fmla="*/ 1144 w 2126"/>
                <a:gd name="T103" fmla="*/ 531 h 1381"/>
                <a:gd name="T104" fmla="*/ 1212 w 2126"/>
                <a:gd name="T105" fmla="*/ 444 h 1381"/>
                <a:gd name="T106" fmla="*/ 1289 w 2126"/>
                <a:gd name="T107" fmla="*/ 387 h 1381"/>
                <a:gd name="T108" fmla="*/ 1410 w 2126"/>
                <a:gd name="T109" fmla="*/ 378 h 1381"/>
                <a:gd name="T110" fmla="*/ 1510 w 2126"/>
                <a:gd name="T111" fmla="*/ 317 h 1381"/>
                <a:gd name="T112" fmla="*/ 1633 w 2126"/>
                <a:gd name="T113" fmla="*/ 298 h 1381"/>
                <a:gd name="T114" fmla="*/ 1802 w 2126"/>
                <a:gd name="T115" fmla="*/ 209 h 1381"/>
                <a:gd name="T116" fmla="*/ 1926 w 2126"/>
                <a:gd name="T117" fmla="*/ 171 h 1381"/>
                <a:gd name="T118" fmla="*/ 1867 w 2126"/>
                <a:gd name="T119" fmla="*/ 89 h 1381"/>
                <a:gd name="T120" fmla="*/ 1832 w 2126"/>
                <a:gd name="T121" fmla="*/ 18 h 1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26" h="1381">
                  <a:moveTo>
                    <a:pt x="1887" y="23"/>
                  </a:moveTo>
                  <a:lnTo>
                    <a:pt x="1903" y="16"/>
                  </a:lnTo>
                  <a:lnTo>
                    <a:pt x="1905" y="18"/>
                  </a:lnTo>
                  <a:lnTo>
                    <a:pt x="1912" y="25"/>
                  </a:lnTo>
                  <a:lnTo>
                    <a:pt x="1919" y="37"/>
                  </a:lnTo>
                  <a:lnTo>
                    <a:pt x="1924" y="44"/>
                  </a:lnTo>
                  <a:lnTo>
                    <a:pt x="1928" y="46"/>
                  </a:lnTo>
                  <a:lnTo>
                    <a:pt x="1934" y="49"/>
                  </a:lnTo>
                  <a:lnTo>
                    <a:pt x="1948" y="51"/>
                  </a:lnTo>
                  <a:lnTo>
                    <a:pt x="1975" y="32"/>
                  </a:lnTo>
                  <a:lnTo>
                    <a:pt x="1985" y="33"/>
                  </a:lnTo>
                  <a:lnTo>
                    <a:pt x="1992" y="40"/>
                  </a:lnTo>
                  <a:lnTo>
                    <a:pt x="1990" y="46"/>
                  </a:lnTo>
                  <a:lnTo>
                    <a:pt x="2006" y="49"/>
                  </a:lnTo>
                  <a:lnTo>
                    <a:pt x="2008" y="33"/>
                  </a:lnTo>
                  <a:lnTo>
                    <a:pt x="2006" y="23"/>
                  </a:lnTo>
                  <a:lnTo>
                    <a:pt x="2013" y="21"/>
                  </a:lnTo>
                  <a:lnTo>
                    <a:pt x="2016" y="23"/>
                  </a:lnTo>
                  <a:lnTo>
                    <a:pt x="2018" y="26"/>
                  </a:lnTo>
                  <a:lnTo>
                    <a:pt x="2013" y="40"/>
                  </a:lnTo>
                  <a:lnTo>
                    <a:pt x="2009" y="51"/>
                  </a:lnTo>
                  <a:lnTo>
                    <a:pt x="2035" y="60"/>
                  </a:lnTo>
                  <a:lnTo>
                    <a:pt x="2042" y="68"/>
                  </a:lnTo>
                  <a:lnTo>
                    <a:pt x="2035" y="73"/>
                  </a:lnTo>
                  <a:lnTo>
                    <a:pt x="2037" y="75"/>
                  </a:lnTo>
                  <a:lnTo>
                    <a:pt x="2062" y="70"/>
                  </a:lnTo>
                  <a:lnTo>
                    <a:pt x="2063" y="73"/>
                  </a:lnTo>
                  <a:lnTo>
                    <a:pt x="2065" y="77"/>
                  </a:lnTo>
                  <a:lnTo>
                    <a:pt x="2074" y="91"/>
                  </a:lnTo>
                  <a:lnTo>
                    <a:pt x="2088" y="100"/>
                  </a:lnTo>
                  <a:lnTo>
                    <a:pt x="2084" y="122"/>
                  </a:lnTo>
                  <a:lnTo>
                    <a:pt x="2081" y="126"/>
                  </a:lnTo>
                  <a:lnTo>
                    <a:pt x="2082" y="131"/>
                  </a:lnTo>
                  <a:lnTo>
                    <a:pt x="2074" y="143"/>
                  </a:lnTo>
                  <a:lnTo>
                    <a:pt x="2070" y="157"/>
                  </a:lnTo>
                  <a:lnTo>
                    <a:pt x="2063" y="161"/>
                  </a:lnTo>
                  <a:lnTo>
                    <a:pt x="2053" y="176"/>
                  </a:lnTo>
                  <a:lnTo>
                    <a:pt x="2055" y="185"/>
                  </a:lnTo>
                  <a:lnTo>
                    <a:pt x="2070" y="192"/>
                  </a:lnTo>
                  <a:lnTo>
                    <a:pt x="2121" y="173"/>
                  </a:lnTo>
                  <a:lnTo>
                    <a:pt x="2124" y="174"/>
                  </a:lnTo>
                  <a:lnTo>
                    <a:pt x="2126" y="180"/>
                  </a:lnTo>
                  <a:lnTo>
                    <a:pt x="2124" y="202"/>
                  </a:lnTo>
                  <a:lnTo>
                    <a:pt x="2110" y="215"/>
                  </a:lnTo>
                  <a:lnTo>
                    <a:pt x="2109" y="228"/>
                  </a:lnTo>
                  <a:lnTo>
                    <a:pt x="2095" y="265"/>
                  </a:lnTo>
                  <a:lnTo>
                    <a:pt x="2084" y="282"/>
                  </a:lnTo>
                  <a:lnTo>
                    <a:pt x="2074" y="286"/>
                  </a:lnTo>
                  <a:lnTo>
                    <a:pt x="2051" y="289"/>
                  </a:lnTo>
                  <a:lnTo>
                    <a:pt x="2053" y="298"/>
                  </a:lnTo>
                  <a:lnTo>
                    <a:pt x="2046" y="326"/>
                  </a:lnTo>
                  <a:lnTo>
                    <a:pt x="2044" y="335"/>
                  </a:lnTo>
                  <a:lnTo>
                    <a:pt x="2015" y="340"/>
                  </a:lnTo>
                  <a:lnTo>
                    <a:pt x="2002" y="331"/>
                  </a:lnTo>
                  <a:lnTo>
                    <a:pt x="2001" y="326"/>
                  </a:lnTo>
                  <a:lnTo>
                    <a:pt x="1992" y="319"/>
                  </a:lnTo>
                  <a:lnTo>
                    <a:pt x="1983" y="312"/>
                  </a:lnTo>
                  <a:lnTo>
                    <a:pt x="1980" y="314"/>
                  </a:lnTo>
                  <a:lnTo>
                    <a:pt x="1976" y="310"/>
                  </a:lnTo>
                  <a:lnTo>
                    <a:pt x="1962" y="319"/>
                  </a:lnTo>
                  <a:lnTo>
                    <a:pt x="1955" y="312"/>
                  </a:lnTo>
                  <a:lnTo>
                    <a:pt x="1950" y="315"/>
                  </a:lnTo>
                  <a:lnTo>
                    <a:pt x="1957" y="326"/>
                  </a:lnTo>
                  <a:lnTo>
                    <a:pt x="1954" y="335"/>
                  </a:lnTo>
                  <a:lnTo>
                    <a:pt x="1961" y="340"/>
                  </a:lnTo>
                  <a:lnTo>
                    <a:pt x="1954" y="347"/>
                  </a:lnTo>
                  <a:lnTo>
                    <a:pt x="1952" y="350"/>
                  </a:lnTo>
                  <a:lnTo>
                    <a:pt x="1959" y="359"/>
                  </a:lnTo>
                  <a:lnTo>
                    <a:pt x="1952" y="368"/>
                  </a:lnTo>
                  <a:lnTo>
                    <a:pt x="1947" y="364"/>
                  </a:lnTo>
                  <a:lnTo>
                    <a:pt x="1938" y="364"/>
                  </a:lnTo>
                  <a:lnTo>
                    <a:pt x="1933" y="373"/>
                  </a:lnTo>
                  <a:lnTo>
                    <a:pt x="1934" y="378"/>
                  </a:lnTo>
                  <a:lnTo>
                    <a:pt x="1929" y="390"/>
                  </a:lnTo>
                  <a:lnTo>
                    <a:pt x="1926" y="394"/>
                  </a:lnTo>
                  <a:lnTo>
                    <a:pt x="1924" y="403"/>
                  </a:lnTo>
                  <a:lnTo>
                    <a:pt x="1934" y="410"/>
                  </a:lnTo>
                  <a:lnTo>
                    <a:pt x="1924" y="415"/>
                  </a:lnTo>
                  <a:lnTo>
                    <a:pt x="1922" y="404"/>
                  </a:lnTo>
                  <a:lnTo>
                    <a:pt x="1917" y="410"/>
                  </a:lnTo>
                  <a:lnTo>
                    <a:pt x="1919" y="413"/>
                  </a:lnTo>
                  <a:lnTo>
                    <a:pt x="1912" y="422"/>
                  </a:lnTo>
                  <a:lnTo>
                    <a:pt x="1900" y="425"/>
                  </a:lnTo>
                  <a:lnTo>
                    <a:pt x="1889" y="427"/>
                  </a:lnTo>
                  <a:lnTo>
                    <a:pt x="1886" y="434"/>
                  </a:lnTo>
                  <a:lnTo>
                    <a:pt x="1886" y="441"/>
                  </a:lnTo>
                  <a:lnTo>
                    <a:pt x="1882" y="448"/>
                  </a:lnTo>
                  <a:lnTo>
                    <a:pt x="1881" y="455"/>
                  </a:lnTo>
                  <a:lnTo>
                    <a:pt x="1889" y="465"/>
                  </a:lnTo>
                  <a:lnTo>
                    <a:pt x="1867" y="481"/>
                  </a:lnTo>
                  <a:lnTo>
                    <a:pt x="1860" y="493"/>
                  </a:lnTo>
                  <a:lnTo>
                    <a:pt x="1865" y="509"/>
                  </a:lnTo>
                  <a:lnTo>
                    <a:pt x="1872" y="507"/>
                  </a:lnTo>
                  <a:lnTo>
                    <a:pt x="1874" y="507"/>
                  </a:lnTo>
                  <a:lnTo>
                    <a:pt x="1872" y="516"/>
                  </a:lnTo>
                  <a:lnTo>
                    <a:pt x="1875" y="533"/>
                  </a:lnTo>
                  <a:lnTo>
                    <a:pt x="1877" y="551"/>
                  </a:lnTo>
                  <a:lnTo>
                    <a:pt x="1875" y="554"/>
                  </a:lnTo>
                  <a:lnTo>
                    <a:pt x="1886" y="566"/>
                  </a:lnTo>
                  <a:lnTo>
                    <a:pt x="1886" y="575"/>
                  </a:lnTo>
                  <a:lnTo>
                    <a:pt x="1893" y="592"/>
                  </a:lnTo>
                  <a:lnTo>
                    <a:pt x="1903" y="598"/>
                  </a:lnTo>
                  <a:lnTo>
                    <a:pt x="1907" y="615"/>
                  </a:lnTo>
                  <a:lnTo>
                    <a:pt x="1910" y="615"/>
                  </a:lnTo>
                  <a:lnTo>
                    <a:pt x="1908" y="617"/>
                  </a:lnTo>
                  <a:lnTo>
                    <a:pt x="1910" y="625"/>
                  </a:lnTo>
                  <a:lnTo>
                    <a:pt x="1922" y="659"/>
                  </a:lnTo>
                  <a:lnTo>
                    <a:pt x="1926" y="659"/>
                  </a:lnTo>
                  <a:lnTo>
                    <a:pt x="1928" y="660"/>
                  </a:lnTo>
                  <a:lnTo>
                    <a:pt x="1924" y="665"/>
                  </a:lnTo>
                  <a:lnTo>
                    <a:pt x="1928" y="672"/>
                  </a:lnTo>
                  <a:lnTo>
                    <a:pt x="1952" y="678"/>
                  </a:lnTo>
                  <a:lnTo>
                    <a:pt x="1962" y="706"/>
                  </a:lnTo>
                  <a:lnTo>
                    <a:pt x="1948" y="700"/>
                  </a:lnTo>
                  <a:lnTo>
                    <a:pt x="1952" y="711"/>
                  </a:lnTo>
                  <a:lnTo>
                    <a:pt x="1936" y="716"/>
                  </a:lnTo>
                  <a:lnTo>
                    <a:pt x="1947" y="737"/>
                  </a:lnTo>
                  <a:lnTo>
                    <a:pt x="1948" y="763"/>
                  </a:lnTo>
                  <a:lnTo>
                    <a:pt x="1947" y="765"/>
                  </a:lnTo>
                  <a:lnTo>
                    <a:pt x="1948" y="775"/>
                  </a:lnTo>
                  <a:lnTo>
                    <a:pt x="1938" y="775"/>
                  </a:lnTo>
                  <a:lnTo>
                    <a:pt x="1928" y="768"/>
                  </a:lnTo>
                  <a:lnTo>
                    <a:pt x="1928" y="779"/>
                  </a:lnTo>
                  <a:lnTo>
                    <a:pt x="1915" y="775"/>
                  </a:lnTo>
                  <a:lnTo>
                    <a:pt x="1908" y="768"/>
                  </a:lnTo>
                  <a:lnTo>
                    <a:pt x="1910" y="786"/>
                  </a:lnTo>
                  <a:lnTo>
                    <a:pt x="1901" y="806"/>
                  </a:lnTo>
                  <a:lnTo>
                    <a:pt x="1900" y="810"/>
                  </a:lnTo>
                  <a:lnTo>
                    <a:pt x="1882" y="801"/>
                  </a:lnTo>
                  <a:lnTo>
                    <a:pt x="1872" y="793"/>
                  </a:lnTo>
                  <a:lnTo>
                    <a:pt x="1860" y="793"/>
                  </a:lnTo>
                  <a:lnTo>
                    <a:pt x="1854" y="798"/>
                  </a:lnTo>
                  <a:lnTo>
                    <a:pt x="1860" y="806"/>
                  </a:lnTo>
                  <a:lnTo>
                    <a:pt x="1860" y="812"/>
                  </a:lnTo>
                  <a:lnTo>
                    <a:pt x="1860" y="820"/>
                  </a:lnTo>
                  <a:lnTo>
                    <a:pt x="1856" y="826"/>
                  </a:lnTo>
                  <a:lnTo>
                    <a:pt x="1860" y="829"/>
                  </a:lnTo>
                  <a:lnTo>
                    <a:pt x="1860" y="834"/>
                  </a:lnTo>
                  <a:lnTo>
                    <a:pt x="1868" y="840"/>
                  </a:lnTo>
                  <a:lnTo>
                    <a:pt x="1865" y="848"/>
                  </a:lnTo>
                  <a:lnTo>
                    <a:pt x="1865" y="864"/>
                  </a:lnTo>
                  <a:lnTo>
                    <a:pt x="1856" y="862"/>
                  </a:lnTo>
                  <a:lnTo>
                    <a:pt x="1858" y="871"/>
                  </a:lnTo>
                  <a:lnTo>
                    <a:pt x="1856" y="874"/>
                  </a:lnTo>
                  <a:lnTo>
                    <a:pt x="1860" y="878"/>
                  </a:lnTo>
                  <a:lnTo>
                    <a:pt x="1860" y="885"/>
                  </a:lnTo>
                  <a:lnTo>
                    <a:pt x="1854" y="894"/>
                  </a:lnTo>
                  <a:lnTo>
                    <a:pt x="1849" y="897"/>
                  </a:lnTo>
                  <a:lnTo>
                    <a:pt x="1830" y="887"/>
                  </a:lnTo>
                  <a:lnTo>
                    <a:pt x="1825" y="885"/>
                  </a:lnTo>
                  <a:lnTo>
                    <a:pt x="1820" y="892"/>
                  </a:lnTo>
                  <a:lnTo>
                    <a:pt x="1811" y="890"/>
                  </a:lnTo>
                  <a:lnTo>
                    <a:pt x="1799" y="892"/>
                  </a:lnTo>
                  <a:lnTo>
                    <a:pt x="1790" y="894"/>
                  </a:lnTo>
                  <a:lnTo>
                    <a:pt x="1780" y="887"/>
                  </a:lnTo>
                  <a:lnTo>
                    <a:pt x="1767" y="906"/>
                  </a:lnTo>
                  <a:lnTo>
                    <a:pt x="1762" y="911"/>
                  </a:lnTo>
                  <a:lnTo>
                    <a:pt x="1759" y="918"/>
                  </a:lnTo>
                  <a:lnTo>
                    <a:pt x="1755" y="918"/>
                  </a:lnTo>
                  <a:lnTo>
                    <a:pt x="1750" y="911"/>
                  </a:lnTo>
                  <a:lnTo>
                    <a:pt x="1736" y="904"/>
                  </a:lnTo>
                  <a:lnTo>
                    <a:pt x="1731" y="902"/>
                  </a:lnTo>
                  <a:lnTo>
                    <a:pt x="1727" y="907"/>
                  </a:lnTo>
                  <a:lnTo>
                    <a:pt x="1726" y="907"/>
                  </a:lnTo>
                  <a:lnTo>
                    <a:pt x="1719" y="907"/>
                  </a:lnTo>
                  <a:lnTo>
                    <a:pt x="1713" y="902"/>
                  </a:lnTo>
                  <a:lnTo>
                    <a:pt x="1717" y="897"/>
                  </a:lnTo>
                  <a:lnTo>
                    <a:pt x="1713" y="897"/>
                  </a:lnTo>
                  <a:lnTo>
                    <a:pt x="1705" y="894"/>
                  </a:lnTo>
                  <a:lnTo>
                    <a:pt x="1705" y="897"/>
                  </a:lnTo>
                  <a:lnTo>
                    <a:pt x="1703" y="907"/>
                  </a:lnTo>
                  <a:lnTo>
                    <a:pt x="1692" y="907"/>
                  </a:lnTo>
                  <a:lnTo>
                    <a:pt x="1672" y="911"/>
                  </a:lnTo>
                  <a:lnTo>
                    <a:pt x="1668" y="907"/>
                  </a:lnTo>
                  <a:lnTo>
                    <a:pt x="1666" y="907"/>
                  </a:lnTo>
                  <a:lnTo>
                    <a:pt x="1659" y="907"/>
                  </a:lnTo>
                  <a:lnTo>
                    <a:pt x="1647" y="904"/>
                  </a:lnTo>
                  <a:lnTo>
                    <a:pt x="1635" y="904"/>
                  </a:lnTo>
                  <a:lnTo>
                    <a:pt x="1623" y="902"/>
                  </a:lnTo>
                  <a:lnTo>
                    <a:pt x="1619" y="902"/>
                  </a:lnTo>
                  <a:lnTo>
                    <a:pt x="1611" y="894"/>
                  </a:lnTo>
                  <a:lnTo>
                    <a:pt x="1598" y="892"/>
                  </a:lnTo>
                  <a:lnTo>
                    <a:pt x="1586" y="887"/>
                  </a:lnTo>
                  <a:lnTo>
                    <a:pt x="1583" y="888"/>
                  </a:lnTo>
                  <a:lnTo>
                    <a:pt x="1583" y="892"/>
                  </a:lnTo>
                  <a:lnTo>
                    <a:pt x="1576" y="888"/>
                  </a:lnTo>
                  <a:lnTo>
                    <a:pt x="1574" y="881"/>
                  </a:lnTo>
                  <a:lnTo>
                    <a:pt x="1564" y="883"/>
                  </a:lnTo>
                  <a:lnTo>
                    <a:pt x="1555" y="888"/>
                  </a:lnTo>
                  <a:lnTo>
                    <a:pt x="1551" y="895"/>
                  </a:lnTo>
                  <a:lnTo>
                    <a:pt x="1541" y="899"/>
                  </a:lnTo>
                  <a:lnTo>
                    <a:pt x="1541" y="913"/>
                  </a:lnTo>
                  <a:lnTo>
                    <a:pt x="1548" y="920"/>
                  </a:lnTo>
                  <a:lnTo>
                    <a:pt x="1546" y="935"/>
                  </a:lnTo>
                  <a:lnTo>
                    <a:pt x="1531" y="939"/>
                  </a:lnTo>
                  <a:lnTo>
                    <a:pt x="1517" y="932"/>
                  </a:lnTo>
                  <a:lnTo>
                    <a:pt x="1515" y="930"/>
                  </a:lnTo>
                  <a:lnTo>
                    <a:pt x="1518" y="939"/>
                  </a:lnTo>
                  <a:lnTo>
                    <a:pt x="1518" y="949"/>
                  </a:lnTo>
                  <a:lnTo>
                    <a:pt x="1508" y="954"/>
                  </a:lnTo>
                  <a:lnTo>
                    <a:pt x="1506" y="954"/>
                  </a:lnTo>
                  <a:lnTo>
                    <a:pt x="1496" y="965"/>
                  </a:lnTo>
                  <a:lnTo>
                    <a:pt x="1478" y="974"/>
                  </a:lnTo>
                  <a:lnTo>
                    <a:pt x="1482" y="972"/>
                  </a:lnTo>
                  <a:lnTo>
                    <a:pt x="1480" y="968"/>
                  </a:lnTo>
                  <a:lnTo>
                    <a:pt x="1452" y="974"/>
                  </a:lnTo>
                  <a:lnTo>
                    <a:pt x="1447" y="982"/>
                  </a:lnTo>
                  <a:lnTo>
                    <a:pt x="1440" y="986"/>
                  </a:lnTo>
                  <a:lnTo>
                    <a:pt x="1440" y="988"/>
                  </a:lnTo>
                  <a:lnTo>
                    <a:pt x="1438" y="1005"/>
                  </a:lnTo>
                  <a:lnTo>
                    <a:pt x="1417" y="1010"/>
                  </a:lnTo>
                  <a:lnTo>
                    <a:pt x="1417" y="1008"/>
                  </a:lnTo>
                  <a:lnTo>
                    <a:pt x="1409" y="982"/>
                  </a:lnTo>
                  <a:lnTo>
                    <a:pt x="1398" y="979"/>
                  </a:lnTo>
                  <a:lnTo>
                    <a:pt x="1388" y="982"/>
                  </a:lnTo>
                  <a:lnTo>
                    <a:pt x="1383" y="991"/>
                  </a:lnTo>
                  <a:lnTo>
                    <a:pt x="1379" y="995"/>
                  </a:lnTo>
                  <a:lnTo>
                    <a:pt x="1367" y="1012"/>
                  </a:lnTo>
                  <a:lnTo>
                    <a:pt x="1355" y="1015"/>
                  </a:lnTo>
                  <a:lnTo>
                    <a:pt x="1356" y="1010"/>
                  </a:lnTo>
                  <a:lnTo>
                    <a:pt x="1355" y="1005"/>
                  </a:lnTo>
                  <a:lnTo>
                    <a:pt x="1348" y="1012"/>
                  </a:lnTo>
                  <a:lnTo>
                    <a:pt x="1344" y="1026"/>
                  </a:lnTo>
                  <a:lnTo>
                    <a:pt x="1323" y="1022"/>
                  </a:lnTo>
                  <a:lnTo>
                    <a:pt x="1303" y="1026"/>
                  </a:lnTo>
                  <a:lnTo>
                    <a:pt x="1280" y="1019"/>
                  </a:lnTo>
                  <a:lnTo>
                    <a:pt x="1282" y="1007"/>
                  </a:lnTo>
                  <a:lnTo>
                    <a:pt x="1280" y="1003"/>
                  </a:lnTo>
                  <a:lnTo>
                    <a:pt x="1262" y="1021"/>
                  </a:lnTo>
                  <a:lnTo>
                    <a:pt x="1259" y="1026"/>
                  </a:lnTo>
                  <a:lnTo>
                    <a:pt x="1252" y="1026"/>
                  </a:lnTo>
                  <a:lnTo>
                    <a:pt x="1252" y="1028"/>
                  </a:lnTo>
                  <a:lnTo>
                    <a:pt x="1247" y="1038"/>
                  </a:lnTo>
                  <a:lnTo>
                    <a:pt x="1235" y="1035"/>
                  </a:lnTo>
                  <a:lnTo>
                    <a:pt x="1238" y="1045"/>
                  </a:lnTo>
                  <a:lnTo>
                    <a:pt x="1224" y="1054"/>
                  </a:lnTo>
                  <a:lnTo>
                    <a:pt x="1219" y="1054"/>
                  </a:lnTo>
                  <a:lnTo>
                    <a:pt x="1212" y="1061"/>
                  </a:lnTo>
                  <a:lnTo>
                    <a:pt x="1193" y="1064"/>
                  </a:lnTo>
                  <a:lnTo>
                    <a:pt x="1188" y="1055"/>
                  </a:lnTo>
                  <a:lnTo>
                    <a:pt x="1182" y="1055"/>
                  </a:lnTo>
                  <a:lnTo>
                    <a:pt x="1177" y="1055"/>
                  </a:lnTo>
                  <a:lnTo>
                    <a:pt x="1167" y="1057"/>
                  </a:lnTo>
                  <a:lnTo>
                    <a:pt x="1165" y="1064"/>
                  </a:lnTo>
                  <a:lnTo>
                    <a:pt x="1149" y="1069"/>
                  </a:lnTo>
                  <a:lnTo>
                    <a:pt x="1148" y="1071"/>
                  </a:lnTo>
                  <a:lnTo>
                    <a:pt x="1146" y="1078"/>
                  </a:lnTo>
                  <a:lnTo>
                    <a:pt x="1146" y="1082"/>
                  </a:lnTo>
                  <a:lnTo>
                    <a:pt x="1127" y="1083"/>
                  </a:lnTo>
                  <a:lnTo>
                    <a:pt x="1127" y="1096"/>
                  </a:lnTo>
                  <a:lnTo>
                    <a:pt x="1128" y="1106"/>
                  </a:lnTo>
                  <a:lnTo>
                    <a:pt x="1127" y="1111"/>
                  </a:lnTo>
                  <a:lnTo>
                    <a:pt x="1116" y="1113"/>
                  </a:lnTo>
                  <a:lnTo>
                    <a:pt x="1125" y="1123"/>
                  </a:lnTo>
                  <a:lnTo>
                    <a:pt x="1125" y="1132"/>
                  </a:lnTo>
                  <a:lnTo>
                    <a:pt x="1114" y="1134"/>
                  </a:lnTo>
                  <a:lnTo>
                    <a:pt x="1108" y="1150"/>
                  </a:lnTo>
                  <a:lnTo>
                    <a:pt x="1101" y="1160"/>
                  </a:lnTo>
                  <a:lnTo>
                    <a:pt x="1083" y="1155"/>
                  </a:lnTo>
                  <a:lnTo>
                    <a:pt x="1081" y="1153"/>
                  </a:lnTo>
                  <a:lnTo>
                    <a:pt x="1069" y="1153"/>
                  </a:lnTo>
                  <a:lnTo>
                    <a:pt x="1066" y="1160"/>
                  </a:lnTo>
                  <a:lnTo>
                    <a:pt x="1062" y="1165"/>
                  </a:lnTo>
                  <a:lnTo>
                    <a:pt x="1057" y="1163"/>
                  </a:lnTo>
                  <a:lnTo>
                    <a:pt x="1052" y="1165"/>
                  </a:lnTo>
                  <a:lnTo>
                    <a:pt x="1055" y="1170"/>
                  </a:lnTo>
                  <a:lnTo>
                    <a:pt x="1054" y="1176"/>
                  </a:lnTo>
                  <a:lnTo>
                    <a:pt x="1038" y="1184"/>
                  </a:lnTo>
                  <a:lnTo>
                    <a:pt x="1026" y="1190"/>
                  </a:lnTo>
                  <a:lnTo>
                    <a:pt x="1020" y="1186"/>
                  </a:lnTo>
                  <a:lnTo>
                    <a:pt x="1024" y="1174"/>
                  </a:lnTo>
                  <a:lnTo>
                    <a:pt x="1019" y="1172"/>
                  </a:lnTo>
                  <a:lnTo>
                    <a:pt x="1014" y="1155"/>
                  </a:lnTo>
                  <a:lnTo>
                    <a:pt x="1003" y="1158"/>
                  </a:lnTo>
                  <a:lnTo>
                    <a:pt x="993" y="1176"/>
                  </a:lnTo>
                  <a:lnTo>
                    <a:pt x="986" y="1174"/>
                  </a:lnTo>
                  <a:lnTo>
                    <a:pt x="987" y="1153"/>
                  </a:lnTo>
                  <a:lnTo>
                    <a:pt x="968" y="1156"/>
                  </a:lnTo>
                  <a:lnTo>
                    <a:pt x="965" y="1162"/>
                  </a:lnTo>
                  <a:lnTo>
                    <a:pt x="953" y="1156"/>
                  </a:lnTo>
                  <a:lnTo>
                    <a:pt x="946" y="1184"/>
                  </a:lnTo>
                  <a:lnTo>
                    <a:pt x="963" y="1188"/>
                  </a:lnTo>
                  <a:lnTo>
                    <a:pt x="963" y="1195"/>
                  </a:lnTo>
                  <a:lnTo>
                    <a:pt x="961" y="1197"/>
                  </a:lnTo>
                  <a:lnTo>
                    <a:pt x="958" y="1207"/>
                  </a:lnTo>
                  <a:lnTo>
                    <a:pt x="951" y="1209"/>
                  </a:lnTo>
                  <a:lnTo>
                    <a:pt x="946" y="1203"/>
                  </a:lnTo>
                  <a:lnTo>
                    <a:pt x="944" y="1203"/>
                  </a:lnTo>
                  <a:lnTo>
                    <a:pt x="947" y="1212"/>
                  </a:lnTo>
                  <a:lnTo>
                    <a:pt x="928" y="1216"/>
                  </a:lnTo>
                  <a:lnTo>
                    <a:pt x="923" y="1223"/>
                  </a:lnTo>
                  <a:lnTo>
                    <a:pt x="906" y="1217"/>
                  </a:lnTo>
                  <a:lnTo>
                    <a:pt x="902" y="1224"/>
                  </a:lnTo>
                  <a:lnTo>
                    <a:pt x="913" y="1231"/>
                  </a:lnTo>
                  <a:lnTo>
                    <a:pt x="913" y="1247"/>
                  </a:lnTo>
                  <a:lnTo>
                    <a:pt x="902" y="1261"/>
                  </a:lnTo>
                  <a:lnTo>
                    <a:pt x="902" y="1275"/>
                  </a:lnTo>
                  <a:lnTo>
                    <a:pt x="906" y="1280"/>
                  </a:lnTo>
                  <a:lnTo>
                    <a:pt x="902" y="1284"/>
                  </a:lnTo>
                  <a:lnTo>
                    <a:pt x="878" y="1275"/>
                  </a:lnTo>
                  <a:lnTo>
                    <a:pt x="866" y="1263"/>
                  </a:lnTo>
                  <a:lnTo>
                    <a:pt x="864" y="1254"/>
                  </a:lnTo>
                  <a:lnTo>
                    <a:pt x="860" y="1261"/>
                  </a:lnTo>
                  <a:lnTo>
                    <a:pt x="852" y="1249"/>
                  </a:lnTo>
                  <a:lnTo>
                    <a:pt x="836" y="1240"/>
                  </a:lnTo>
                  <a:lnTo>
                    <a:pt x="820" y="1242"/>
                  </a:lnTo>
                  <a:lnTo>
                    <a:pt x="819" y="1238"/>
                  </a:lnTo>
                  <a:lnTo>
                    <a:pt x="812" y="1244"/>
                  </a:lnTo>
                  <a:lnTo>
                    <a:pt x="803" y="1240"/>
                  </a:lnTo>
                  <a:lnTo>
                    <a:pt x="799" y="1237"/>
                  </a:lnTo>
                  <a:lnTo>
                    <a:pt x="796" y="1226"/>
                  </a:lnTo>
                  <a:lnTo>
                    <a:pt x="784" y="1235"/>
                  </a:lnTo>
                  <a:lnTo>
                    <a:pt x="784" y="1244"/>
                  </a:lnTo>
                  <a:lnTo>
                    <a:pt x="782" y="1247"/>
                  </a:lnTo>
                  <a:lnTo>
                    <a:pt x="766" y="1257"/>
                  </a:lnTo>
                  <a:lnTo>
                    <a:pt x="740" y="1273"/>
                  </a:lnTo>
                  <a:lnTo>
                    <a:pt x="723" y="1277"/>
                  </a:lnTo>
                  <a:lnTo>
                    <a:pt x="711" y="1278"/>
                  </a:lnTo>
                  <a:lnTo>
                    <a:pt x="711" y="1292"/>
                  </a:lnTo>
                  <a:lnTo>
                    <a:pt x="705" y="1289"/>
                  </a:lnTo>
                  <a:lnTo>
                    <a:pt x="704" y="1287"/>
                  </a:lnTo>
                  <a:lnTo>
                    <a:pt x="700" y="1294"/>
                  </a:lnTo>
                  <a:lnTo>
                    <a:pt x="683" y="1292"/>
                  </a:lnTo>
                  <a:lnTo>
                    <a:pt x="676" y="1296"/>
                  </a:lnTo>
                  <a:lnTo>
                    <a:pt x="674" y="1303"/>
                  </a:lnTo>
                  <a:lnTo>
                    <a:pt x="684" y="1315"/>
                  </a:lnTo>
                  <a:lnTo>
                    <a:pt x="683" y="1322"/>
                  </a:lnTo>
                  <a:lnTo>
                    <a:pt x="679" y="1334"/>
                  </a:lnTo>
                  <a:lnTo>
                    <a:pt x="674" y="1339"/>
                  </a:lnTo>
                  <a:lnTo>
                    <a:pt x="657" y="1351"/>
                  </a:lnTo>
                  <a:lnTo>
                    <a:pt x="644" y="1353"/>
                  </a:lnTo>
                  <a:lnTo>
                    <a:pt x="646" y="1360"/>
                  </a:lnTo>
                  <a:lnTo>
                    <a:pt x="641" y="1360"/>
                  </a:lnTo>
                  <a:lnTo>
                    <a:pt x="629" y="1350"/>
                  </a:lnTo>
                  <a:lnTo>
                    <a:pt x="629" y="1345"/>
                  </a:lnTo>
                  <a:lnTo>
                    <a:pt x="617" y="1341"/>
                  </a:lnTo>
                  <a:lnTo>
                    <a:pt x="604" y="1351"/>
                  </a:lnTo>
                  <a:lnTo>
                    <a:pt x="599" y="1348"/>
                  </a:lnTo>
                  <a:lnTo>
                    <a:pt x="587" y="1351"/>
                  </a:lnTo>
                  <a:lnTo>
                    <a:pt x="582" y="1351"/>
                  </a:lnTo>
                  <a:lnTo>
                    <a:pt x="575" y="1338"/>
                  </a:lnTo>
                  <a:lnTo>
                    <a:pt x="559" y="1341"/>
                  </a:lnTo>
                  <a:lnTo>
                    <a:pt x="556" y="1336"/>
                  </a:lnTo>
                  <a:lnTo>
                    <a:pt x="556" y="1331"/>
                  </a:lnTo>
                  <a:lnTo>
                    <a:pt x="550" y="1329"/>
                  </a:lnTo>
                  <a:lnTo>
                    <a:pt x="540" y="1329"/>
                  </a:lnTo>
                  <a:lnTo>
                    <a:pt x="535" y="1327"/>
                  </a:lnTo>
                  <a:lnTo>
                    <a:pt x="533" y="1329"/>
                  </a:lnTo>
                  <a:lnTo>
                    <a:pt x="536" y="1331"/>
                  </a:lnTo>
                  <a:lnTo>
                    <a:pt x="521" y="1339"/>
                  </a:lnTo>
                  <a:lnTo>
                    <a:pt x="514" y="1332"/>
                  </a:lnTo>
                  <a:lnTo>
                    <a:pt x="507" y="1338"/>
                  </a:lnTo>
                  <a:lnTo>
                    <a:pt x="496" y="1334"/>
                  </a:lnTo>
                  <a:lnTo>
                    <a:pt x="484" y="1345"/>
                  </a:lnTo>
                  <a:lnTo>
                    <a:pt x="476" y="1346"/>
                  </a:lnTo>
                  <a:lnTo>
                    <a:pt x="463" y="1339"/>
                  </a:lnTo>
                  <a:lnTo>
                    <a:pt x="469" y="1348"/>
                  </a:lnTo>
                  <a:lnTo>
                    <a:pt x="470" y="1357"/>
                  </a:lnTo>
                  <a:lnTo>
                    <a:pt x="455" y="1355"/>
                  </a:lnTo>
                  <a:lnTo>
                    <a:pt x="437" y="1360"/>
                  </a:lnTo>
                  <a:lnTo>
                    <a:pt x="442" y="1365"/>
                  </a:lnTo>
                  <a:lnTo>
                    <a:pt x="442" y="1378"/>
                  </a:lnTo>
                  <a:lnTo>
                    <a:pt x="442" y="1381"/>
                  </a:lnTo>
                  <a:lnTo>
                    <a:pt x="432" y="1381"/>
                  </a:lnTo>
                  <a:lnTo>
                    <a:pt x="430" y="1357"/>
                  </a:lnTo>
                  <a:lnTo>
                    <a:pt x="418" y="1348"/>
                  </a:lnTo>
                  <a:lnTo>
                    <a:pt x="394" y="1351"/>
                  </a:lnTo>
                  <a:lnTo>
                    <a:pt x="395" y="1353"/>
                  </a:lnTo>
                  <a:lnTo>
                    <a:pt x="389" y="1353"/>
                  </a:lnTo>
                  <a:lnTo>
                    <a:pt x="385" y="1358"/>
                  </a:lnTo>
                  <a:lnTo>
                    <a:pt x="385" y="1367"/>
                  </a:lnTo>
                  <a:lnTo>
                    <a:pt x="376" y="1365"/>
                  </a:lnTo>
                  <a:lnTo>
                    <a:pt x="371" y="1374"/>
                  </a:lnTo>
                  <a:lnTo>
                    <a:pt x="362" y="1360"/>
                  </a:lnTo>
                  <a:lnTo>
                    <a:pt x="347" y="1360"/>
                  </a:lnTo>
                  <a:lnTo>
                    <a:pt x="338" y="1355"/>
                  </a:lnTo>
                  <a:lnTo>
                    <a:pt x="336" y="1355"/>
                  </a:lnTo>
                  <a:lnTo>
                    <a:pt x="336" y="1336"/>
                  </a:lnTo>
                  <a:lnTo>
                    <a:pt x="326" y="1329"/>
                  </a:lnTo>
                  <a:lnTo>
                    <a:pt x="301" y="1322"/>
                  </a:lnTo>
                  <a:lnTo>
                    <a:pt x="293" y="1317"/>
                  </a:lnTo>
                  <a:lnTo>
                    <a:pt x="294" y="1311"/>
                  </a:lnTo>
                  <a:lnTo>
                    <a:pt x="281" y="1311"/>
                  </a:lnTo>
                  <a:lnTo>
                    <a:pt x="275" y="1299"/>
                  </a:lnTo>
                  <a:lnTo>
                    <a:pt x="275" y="1294"/>
                  </a:lnTo>
                  <a:lnTo>
                    <a:pt x="282" y="1285"/>
                  </a:lnTo>
                  <a:lnTo>
                    <a:pt x="293" y="1284"/>
                  </a:lnTo>
                  <a:lnTo>
                    <a:pt x="296" y="1270"/>
                  </a:lnTo>
                  <a:lnTo>
                    <a:pt x="301" y="1268"/>
                  </a:lnTo>
                  <a:lnTo>
                    <a:pt x="294" y="1254"/>
                  </a:lnTo>
                  <a:lnTo>
                    <a:pt x="281" y="1242"/>
                  </a:lnTo>
                  <a:lnTo>
                    <a:pt x="274" y="1237"/>
                  </a:lnTo>
                  <a:lnTo>
                    <a:pt x="247" y="1247"/>
                  </a:lnTo>
                  <a:lnTo>
                    <a:pt x="244" y="1238"/>
                  </a:lnTo>
                  <a:lnTo>
                    <a:pt x="251" y="1235"/>
                  </a:lnTo>
                  <a:lnTo>
                    <a:pt x="253" y="1230"/>
                  </a:lnTo>
                  <a:lnTo>
                    <a:pt x="249" y="1224"/>
                  </a:lnTo>
                  <a:lnTo>
                    <a:pt x="244" y="1226"/>
                  </a:lnTo>
                  <a:lnTo>
                    <a:pt x="242" y="1226"/>
                  </a:lnTo>
                  <a:lnTo>
                    <a:pt x="225" y="1219"/>
                  </a:lnTo>
                  <a:lnTo>
                    <a:pt x="223" y="1214"/>
                  </a:lnTo>
                  <a:lnTo>
                    <a:pt x="214" y="1209"/>
                  </a:lnTo>
                  <a:lnTo>
                    <a:pt x="209" y="1205"/>
                  </a:lnTo>
                  <a:lnTo>
                    <a:pt x="199" y="1200"/>
                  </a:lnTo>
                  <a:lnTo>
                    <a:pt x="195" y="1191"/>
                  </a:lnTo>
                  <a:lnTo>
                    <a:pt x="185" y="1176"/>
                  </a:lnTo>
                  <a:lnTo>
                    <a:pt x="178" y="1170"/>
                  </a:lnTo>
                  <a:lnTo>
                    <a:pt x="169" y="1179"/>
                  </a:lnTo>
                  <a:lnTo>
                    <a:pt x="166" y="1177"/>
                  </a:lnTo>
                  <a:lnTo>
                    <a:pt x="166" y="1167"/>
                  </a:lnTo>
                  <a:lnTo>
                    <a:pt x="162" y="1153"/>
                  </a:lnTo>
                  <a:lnTo>
                    <a:pt x="147" y="1144"/>
                  </a:lnTo>
                  <a:lnTo>
                    <a:pt x="131" y="1148"/>
                  </a:lnTo>
                  <a:lnTo>
                    <a:pt x="126" y="1139"/>
                  </a:lnTo>
                  <a:lnTo>
                    <a:pt x="117" y="1143"/>
                  </a:lnTo>
                  <a:lnTo>
                    <a:pt x="117" y="1134"/>
                  </a:lnTo>
                  <a:lnTo>
                    <a:pt x="131" y="1120"/>
                  </a:lnTo>
                  <a:lnTo>
                    <a:pt x="122" y="1115"/>
                  </a:lnTo>
                  <a:lnTo>
                    <a:pt x="108" y="1097"/>
                  </a:lnTo>
                  <a:lnTo>
                    <a:pt x="105" y="1092"/>
                  </a:lnTo>
                  <a:lnTo>
                    <a:pt x="98" y="1094"/>
                  </a:lnTo>
                  <a:lnTo>
                    <a:pt x="94" y="1090"/>
                  </a:lnTo>
                  <a:lnTo>
                    <a:pt x="94" y="1087"/>
                  </a:lnTo>
                  <a:lnTo>
                    <a:pt x="93" y="1083"/>
                  </a:lnTo>
                  <a:lnTo>
                    <a:pt x="80" y="1082"/>
                  </a:lnTo>
                  <a:lnTo>
                    <a:pt x="73" y="1071"/>
                  </a:lnTo>
                  <a:lnTo>
                    <a:pt x="75" y="1064"/>
                  </a:lnTo>
                  <a:lnTo>
                    <a:pt x="72" y="1055"/>
                  </a:lnTo>
                  <a:lnTo>
                    <a:pt x="73" y="1040"/>
                  </a:lnTo>
                  <a:lnTo>
                    <a:pt x="72" y="1036"/>
                  </a:lnTo>
                  <a:lnTo>
                    <a:pt x="80" y="1026"/>
                  </a:lnTo>
                  <a:lnTo>
                    <a:pt x="79" y="1019"/>
                  </a:lnTo>
                  <a:lnTo>
                    <a:pt x="87" y="1010"/>
                  </a:lnTo>
                  <a:lnTo>
                    <a:pt x="91" y="1003"/>
                  </a:lnTo>
                  <a:lnTo>
                    <a:pt x="93" y="1000"/>
                  </a:lnTo>
                  <a:lnTo>
                    <a:pt x="86" y="996"/>
                  </a:lnTo>
                  <a:lnTo>
                    <a:pt x="87" y="995"/>
                  </a:lnTo>
                  <a:lnTo>
                    <a:pt x="82" y="972"/>
                  </a:lnTo>
                  <a:lnTo>
                    <a:pt x="73" y="963"/>
                  </a:lnTo>
                  <a:lnTo>
                    <a:pt x="80" y="960"/>
                  </a:lnTo>
                  <a:lnTo>
                    <a:pt x="68" y="949"/>
                  </a:lnTo>
                  <a:lnTo>
                    <a:pt x="63" y="941"/>
                  </a:lnTo>
                  <a:lnTo>
                    <a:pt x="51" y="941"/>
                  </a:lnTo>
                  <a:lnTo>
                    <a:pt x="51" y="937"/>
                  </a:lnTo>
                  <a:lnTo>
                    <a:pt x="56" y="934"/>
                  </a:lnTo>
                  <a:lnTo>
                    <a:pt x="52" y="930"/>
                  </a:lnTo>
                  <a:lnTo>
                    <a:pt x="52" y="921"/>
                  </a:lnTo>
                  <a:lnTo>
                    <a:pt x="46" y="916"/>
                  </a:lnTo>
                  <a:lnTo>
                    <a:pt x="37" y="914"/>
                  </a:lnTo>
                  <a:lnTo>
                    <a:pt x="14" y="904"/>
                  </a:lnTo>
                  <a:lnTo>
                    <a:pt x="5" y="892"/>
                  </a:lnTo>
                  <a:lnTo>
                    <a:pt x="0" y="883"/>
                  </a:lnTo>
                  <a:lnTo>
                    <a:pt x="9" y="871"/>
                  </a:lnTo>
                  <a:lnTo>
                    <a:pt x="33" y="864"/>
                  </a:lnTo>
                  <a:lnTo>
                    <a:pt x="44" y="855"/>
                  </a:lnTo>
                  <a:lnTo>
                    <a:pt x="40" y="847"/>
                  </a:lnTo>
                  <a:lnTo>
                    <a:pt x="32" y="838"/>
                  </a:lnTo>
                  <a:lnTo>
                    <a:pt x="28" y="827"/>
                  </a:lnTo>
                  <a:lnTo>
                    <a:pt x="35" y="817"/>
                  </a:lnTo>
                  <a:lnTo>
                    <a:pt x="16" y="801"/>
                  </a:lnTo>
                  <a:lnTo>
                    <a:pt x="21" y="796"/>
                  </a:lnTo>
                  <a:lnTo>
                    <a:pt x="26" y="805"/>
                  </a:lnTo>
                  <a:lnTo>
                    <a:pt x="35" y="806"/>
                  </a:lnTo>
                  <a:lnTo>
                    <a:pt x="54" y="800"/>
                  </a:lnTo>
                  <a:lnTo>
                    <a:pt x="77" y="801"/>
                  </a:lnTo>
                  <a:lnTo>
                    <a:pt x="84" y="803"/>
                  </a:lnTo>
                  <a:lnTo>
                    <a:pt x="84" y="806"/>
                  </a:lnTo>
                  <a:lnTo>
                    <a:pt x="82" y="808"/>
                  </a:lnTo>
                  <a:lnTo>
                    <a:pt x="86" y="815"/>
                  </a:lnTo>
                  <a:lnTo>
                    <a:pt x="94" y="822"/>
                  </a:lnTo>
                  <a:lnTo>
                    <a:pt x="91" y="836"/>
                  </a:lnTo>
                  <a:lnTo>
                    <a:pt x="89" y="840"/>
                  </a:lnTo>
                  <a:lnTo>
                    <a:pt x="94" y="847"/>
                  </a:lnTo>
                  <a:lnTo>
                    <a:pt x="93" y="862"/>
                  </a:lnTo>
                  <a:lnTo>
                    <a:pt x="91" y="864"/>
                  </a:lnTo>
                  <a:lnTo>
                    <a:pt x="93" y="866"/>
                  </a:lnTo>
                  <a:lnTo>
                    <a:pt x="129" y="874"/>
                  </a:lnTo>
                  <a:lnTo>
                    <a:pt x="134" y="873"/>
                  </a:lnTo>
                  <a:lnTo>
                    <a:pt x="143" y="888"/>
                  </a:lnTo>
                  <a:lnTo>
                    <a:pt x="141" y="899"/>
                  </a:lnTo>
                  <a:lnTo>
                    <a:pt x="133" y="897"/>
                  </a:lnTo>
                  <a:lnTo>
                    <a:pt x="129" y="894"/>
                  </a:lnTo>
                  <a:lnTo>
                    <a:pt x="120" y="902"/>
                  </a:lnTo>
                  <a:lnTo>
                    <a:pt x="131" y="914"/>
                  </a:lnTo>
                  <a:lnTo>
                    <a:pt x="141" y="921"/>
                  </a:lnTo>
                  <a:lnTo>
                    <a:pt x="148" y="921"/>
                  </a:lnTo>
                  <a:lnTo>
                    <a:pt x="162" y="937"/>
                  </a:lnTo>
                  <a:lnTo>
                    <a:pt x="155" y="960"/>
                  </a:lnTo>
                  <a:lnTo>
                    <a:pt x="147" y="965"/>
                  </a:lnTo>
                  <a:lnTo>
                    <a:pt x="143" y="968"/>
                  </a:lnTo>
                  <a:lnTo>
                    <a:pt x="145" y="974"/>
                  </a:lnTo>
                  <a:lnTo>
                    <a:pt x="153" y="982"/>
                  </a:lnTo>
                  <a:lnTo>
                    <a:pt x="155" y="993"/>
                  </a:lnTo>
                  <a:lnTo>
                    <a:pt x="157" y="996"/>
                  </a:lnTo>
                  <a:lnTo>
                    <a:pt x="167" y="998"/>
                  </a:lnTo>
                  <a:lnTo>
                    <a:pt x="190" y="1003"/>
                  </a:lnTo>
                  <a:lnTo>
                    <a:pt x="192" y="1002"/>
                  </a:lnTo>
                  <a:lnTo>
                    <a:pt x="183" y="998"/>
                  </a:lnTo>
                  <a:lnTo>
                    <a:pt x="183" y="991"/>
                  </a:lnTo>
                  <a:lnTo>
                    <a:pt x="187" y="984"/>
                  </a:lnTo>
                  <a:lnTo>
                    <a:pt x="192" y="982"/>
                  </a:lnTo>
                  <a:lnTo>
                    <a:pt x="194" y="977"/>
                  </a:lnTo>
                  <a:lnTo>
                    <a:pt x="194" y="974"/>
                  </a:lnTo>
                  <a:lnTo>
                    <a:pt x="190" y="967"/>
                  </a:lnTo>
                  <a:lnTo>
                    <a:pt x="190" y="944"/>
                  </a:lnTo>
                  <a:lnTo>
                    <a:pt x="190" y="923"/>
                  </a:lnTo>
                  <a:lnTo>
                    <a:pt x="194" y="913"/>
                  </a:lnTo>
                  <a:lnTo>
                    <a:pt x="209" y="921"/>
                  </a:lnTo>
                  <a:lnTo>
                    <a:pt x="213" y="921"/>
                  </a:lnTo>
                  <a:lnTo>
                    <a:pt x="216" y="916"/>
                  </a:lnTo>
                  <a:lnTo>
                    <a:pt x="214" y="913"/>
                  </a:lnTo>
                  <a:lnTo>
                    <a:pt x="211" y="901"/>
                  </a:lnTo>
                  <a:lnTo>
                    <a:pt x="223" y="873"/>
                  </a:lnTo>
                  <a:lnTo>
                    <a:pt x="230" y="862"/>
                  </a:lnTo>
                  <a:lnTo>
                    <a:pt x="241" y="859"/>
                  </a:lnTo>
                  <a:lnTo>
                    <a:pt x="251" y="859"/>
                  </a:lnTo>
                  <a:lnTo>
                    <a:pt x="256" y="852"/>
                  </a:lnTo>
                  <a:lnTo>
                    <a:pt x="258" y="845"/>
                  </a:lnTo>
                  <a:lnTo>
                    <a:pt x="256" y="836"/>
                  </a:lnTo>
                  <a:lnTo>
                    <a:pt x="256" y="819"/>
                  </a:lnTo>
                  <a:lnTo>
                    <a:pt x="261" y="815"/>
                  </a:lnTo>
                  <a:lnTo>
                    <a:pt x="284" y="819"/>
                  </a:lnTo>
                  <a:lnTo>
                    <a:pt x="289" y="813"/>
                  </a:lnTo>
                  <a:lnTo>
                    <a:pt x="289" y="803"/>
                  </a:lnTo>
                  <a:lnTo>
                    <a:pt x="294" y="796"/>
                  </a:lnTo>
                  <a:lnTo>
                    <a:pt x="314" y="784"/>
                  </a:lnTo>
                  <a:lnTo>
                    <a:pt x="319" y="780"/>
                  </a:lnTo>
                  <a:lnTo>
                    <a:pt x="329" y="793"/>
                  </a:lnTo>
                  <a:lnTo>
                    <a:pt x="335" y="789"/>
                  </a:lnTo>
                  <a:lnTo>
                    <a:pt x="336" y="780"/>
                  </a:lnTo>
                  <a:lnTo>
                    <a:pt x="335" y="772"/>
                  </a:lnTo>
                  <a:lnTo>
                    <a:pt x="335" y="761"/>
                  </a:lnTo>
                  <a:lnTo>
                    <a:pt x="359" y="730"/>
                  </a:lnTo>
                  <a:lnTo>
                    <a:pt x="361" y="730"/>
                  </a:lnTo>
                  <a:lnTo>
                    <a:pt x="382" y="732"/>
                  </a:lnTo>
                  <a:lnTo>
                    <a:pt x="395" y="730"/>
                  </a:lnTo>
                  <a:lnTo>
                    <a:pt x="416" y="723"/>
                  </a:lnTo>
                  <a:lnTo>
                    <a:pt x="429" y="725"/>
                  </a:lnTo>
                  <a:lnTo>
                    <a:pt x="444" y="714"/>
                  </a:lnTo>
                  <a:lnTo>
                    <a:pt x="453" y="714"/>
                  </a:lnTo>
                  <a:lnTo>
                    <a:pt x="460" y="719"/>
                  </a:lnTo>
                  <a:lnTo>
                    <a:pt x="470" y="723"/>
                  </a:lnTo>
                  <a:lnTo>
                    <a:pt x="484" y="719"/>
                  </a:lnTo>
                  <a:lnTo>
                    <a:pt x="491" y="718"/>
                  </a:lnTo>
                  <a:lnTo>
                    <a:pt x="507" y="739"/>
                  </a:lnTo>
                  <a:lnTo>
                    <a:pt x="516" y="744"/>
                  </a:lnTo>
                  <a:lnTo>
                    <a:pt x="516" y="735"/>
                  </a:lnTo>
                  <a:lnTo>
                    <a:pt x="516" y="730"/>
                  </a:lnTo>
                  <a:lnTo>
                    <a:pt x="536" y="714"/>
                  </a:lnTo>
                  <a:lnTo>
                    <a:pt x="540" y="700"/>
                  </a:lnTo>
                  <a:lnTo>
                    <a:pt x="557" y="695"/>
                  </a:lnTo>
                  <a:lnTo>
                    <a:pt x="590" y="683"/>
                  </a:lnTo>
                  <a:lnTo>
                    <a:pt x="594" y="692"/>
                  </a:lnTo>
                  <a:lnTo>
                    <a:pt x="597" y="697"/>
                  </a:lnTo>
                  <a:lnTo>
                    <a:pt x="603" y="707"/>
                  </a:lnTo>
                  <a:lnTo>
                    <a:pt x="603" y="702"/>
                  </a:lnTo>
                  <a:lnTo>
                    <a:pt x="601" y="692"/>
                  </a:lnTo>
                  <a:lnTo>
                    <a:pt x="610" y="683"/>
                  </a:lnTo>
                  <a:lnTo>
                    <a:pt x="613" y="672"/>
                  </a:lnTo>
                  <a:lnTo>
                    <a:pt x="669" y="714"/>
                  </a:lnTo>
                  <a:lnTo>
                    <a:pt x="676" y="723"/>
                  </a:lnTo>
                  <a:lnTo>
                    <a:pt x="683" y="723"/>
                  </a:lnTo>
                  <a:lnTo>
                    <a:pt x="700" y="739"/>
                  </a:lnTo>
                  <a:lnTo>
                    <a:pt x="702" y="746"/>
                  </a:lnTo>
                  <a:lnTo>
                    <a:pt x="705" y="749"/>
                  </a:lnTo>
                  <a:lnTo>
                    <a:pt x="711" y="749"/>
                  </a:lnTo>
                  <a:lnTo>
                    <a:pt x="711" y="746"/>
                  </a:lnTo>
                  <a:lnTo>
                    <a:pt x="705" y="744"/>
                  </a:lnTo>
                  <a:lnTo>
                    <a:pt x="711" y="739"/>
                  </a:lnTo>
                  <a:lnTo>
                    <a:pt x="740" y="733"/>
                  </a:lnTo>
                  <a:lnTo>
                    <a:pt x="749" y="719"/>
                  </a:lnTo>
                  <a:lnTo>
                    <a:pt x="772" y="704"/>
                  </a:lnTo>
                  <a:lnTo>
                    <a:pt x="775" y="695"/>
                  </a:lnTo>
                  <a:lnTo>
                    <a:pt x="777" y="692"/>
                  </a:lnTo>
                  <a:lnTo>
                    <a:pt x="775" y="685"/>
                  </a:lnTo>
                  <a:lnTo>
                    <a:pt x="773" y="674"/>
                  </a:lnTo>
                  <a:lnTo>
                    <a:pt x="778" y="652"/>
                  </a:lnTo>
                  <a:lnTo>
                    <a:pt x="787" y="634"/>
                  </a:lnTo>
                  <a:lnTo>
                    <a:pt x="789" y="622"/>
                  </a:lnTo>
                  <a:lnTo>
                    <a:pt x="798" y="622"/>
                  </a:lnTo>
                  <a:lnTo>
                    <a:pt x="805" y="627"/>
                  </a:lnTo>
                  <a:lnTo>
                    <a:pt x="810" y="634"/>
                  </a:lnTo>
                  <a:lnTo>
                    <a:pt x="845" y="634"/>
                  </a:lnTo>
                  <a:lnTo>
                    <a:pt x="867" y="618"/>
                  </a:lnTo>
                  <a:lnTo>
                    <a:pt x="871" y="618"/>
                  </a:lnTo>
                  <a:lnTo>
                    <a:pt x="874" y="632"/>
                  </a:lnTo>
                  <a:lnTo>
                    <a:pt x="886" y="631"/>
                  </a:lnTo>
                  <a:lnTo>
                    <a:pt x="904" y="638"/>
                  </a:lnTo>
                  <a:lnTo>
                    <a:pt x="913" y="639"/>
                  </a:lnTo>
                  <a:lnTo>
                    <a:pt x="918" y="639"/>
                  </a:lnTo>
                  <a:lnTo>
                    <a:pt x="921" y="638"/>
                  </a:lnTo>
                  <a:lnTo>
                    <a:pt x="921" y="625"/>
                  </a:lnTo>
                  <a:lnTo>
                    <a:pt x="933" y="606"/>
                  </a:lnTo>
                  <a:lnTo>
                    <a:pt x="942" y="598"/>
                  </a:lnTo>
                  <a:lnTo>
                    <a:pt x="951" y="584"/>
                  </a:lnTo>
                  <a:lnTo>
                    <a:pt x="951" y="575"/>
                  </a:lnTo>
                  <a:lnTo>
                    <a:pt x="947" y="571"/>
                  </a:lnTo>
                  <a:lnTo>
                    <a:pt x="947" y="566"/>
                  </a:lnTo>
                  <a:lnTo>
                    <a:pt x="960" y="556"/>
                  </a:lnTo>
                  <a:lnTo>
                    <a:pt x="958" y="545"/>
                  </a:lnTo>
                  <a:lnTo>
                    <a:pt x="977" y="526"/>
                  </a:lnTo>
                  <a:lnTo>
                    <a:pt x="998" y="533"/>
                  </a:lnTo>
                  <a:lnTo>
                    <a:pt x="1003" y="554"/>
                  </a:lnTo>
                  <a:lnTo>
                    <a:pt x="1031" y="547"/>
                  </a:lnTo>
                  <a:lnTo>
                    <a:pt x="1031" y="540"/>
                  </a:lnTo>
                  <a:lnTo>
                    <a:pt x="1031" y="528"/>
                  </a:lnTo>
                  <a:lnTo>
                    <a:pt x="1029" y="523"/>
                  </a:lnTo>
                  <a:lnTo>
                    <a:pt x="1045" y="511"/>
                  </a:lnTo>
                  <a:lnTo>
                    <a:pt x="1057" y="509"/>
                  </a:lnTo>
                  <a:lnTo>
                    <a:pt x="1066" y="504"/>
                  </a:lnTo>
                  <a:lnTo>
                    <a:pt x="1067" y="505"/>
                  </a:lnTo>
                  <a:lnTo>
                    <a:pt x="1078" y="493"/>
                  </a:lnTo>
                  <a:lnTo>
                    <a:pt x="1076" y="486"/>
                  </a:lnTo>
                  <a:lnTo>
                    <a:pt x="1074" y="465"/>
                  </a:lnTo>
                  <a:lnTo>
                    <a:pt x="1078" y="463"/>
                  </a:lnTo>
                  <a:lnTo>
                    <a:pt x="1083" y="472"/>
                  </a:lnTo>
                  <a:lnTo>
                    <a:pt x="1092" y="470"/>
                  </a:lnTo>
                  <a:lnTo>
                    <a:pt x="1108" y="505"/>
                  </a:lnTo>
                  <a:lnTo>
                    <a:pt x="1106" y="505"/>
                  </a:lnTo>
                  <a:lnTo>
                    <a:pt x="1108" y="511"/>
                  </a:lnTo>
                  <a:lnTo>
                    <a:pt x="1116" y="511"/>
                  </a:lnTo>
                  <a:lnTo>
                    <a:pt x="1118" y="517"/>
                  </a:lnTo>
                  <a:lnTo>
                    <a:pt x="1130" y="519"/>
                  </a:lnTo>
                  <a:lnTo>
                    <a:pt x="1144" y="531"/>
                  </a:lnTo>
                  <a:lnTo>
                    <a:pt x="1161" y="511"/>
                  </a:lnTo>
                  <a:lnTo>
                    <a:pt x="1172" y="505"/>
                  </a:lnTo>
                  <a:lnTo>
                    <a:pt x="1179" y="493"/>
                  </a:lnTo>
                  <a:lnTo>
                    <a:pt x="1193" y="490"/>
                  </a:lnTo>
                  <a:lnTo>
                    <a:pt x="1198" y="484"/>
                  </a:lnTo>
                  <a:lnTo>
                    <a:pt x="1200" y="474"/>
                  </a:lnTo>
                  <a:lnTo>
                    <a:pt x="1193" y="474"/>
                  </a:lnTo>
                  <a:lnTo>
                    <a:pt x="1189" y="470"/>
                  </a:lnTo>
                  <a:lnTo>
                    <a:pt x="1191" y="465"/>
                  </a:lnTo>
                  <a:lnTo>
                    <a:pt x="1205" y="451"/>
                  </a:lnTo>
                  <a:lnTo>
                    <a:pt x="1214" y="450"/>
                  </a:lnTo>
                  <a:lnTo>
                    <a:pt x="1212" y="444"/>
                  </a:lnTo>
                  <a:lnTo>
                    <a:pt x="1217" y="439"/>
                  </a:lnTo>
                  <a:lnTo>
                    <a:pt x="1215" y="423"/>
                  </a:lnTo>
                  <a:lnTo>
                    <a:pt x="1205" y="411"/>
                  </a:lnTo>
                  <a:lnTo>
                    <a:pt x="1203" y="404"/>
                  </a:lnTo>
                  <a:lnTo>
                    <a:pt x="1217" y="401"/>
                  </a:lnTo>
                  <a:lnTo>
                    <a:pt x="1233" y="394"/>
                  </a:lnTo>
                  <a:lnTo>
                    <a:pt x="1254" y="397"/>
                  </a:lnTo>
                  <a:lnTo>
                    <a:pt x="1256" y="397"/>
                  </a:lnTo>
                  <a:lnTo>
                    <a:pt x="1266" y="401"/>
                  </a:lnTo>
                  <a:lnTo>
                    <a:pt x="1287" y="396"/>
                  </a:lnTo>
                  <a:lnTo>
                    <a:pt x="1287" y="390"/>
                  </a:lnTo>
                  <a:lnTo>
                    <a:pt x="1289" y="387"/>
                  </a:lnTo>
                  <a:lnTo>
                    <a:pt x="1308" y="378"/>
                  </a:lnTo>
                  <a:lnTo>
                    <a:pt x="1315" y="378"/>
                  </a:lnTo>
                  <a:lnTo>
                    <a:pt x="1320" y="378"/>
                  </a:lnTo>
                  <a:lnTo>
                    <a:pt x="1336" y="394"/>
                  </a:lnTo>
                  <a:lnTo>
                    <a:pt x="1351" y="399"/>
                  </a:lnTo>
                  <a:lnTo>
                    <a:pt x="1355" y="396"/>
                  </a:lnTo>
                  <a:lnTo>
                    <a:pt x="1356" y="389"/>
                  </a:lnTo>
                  <a:lnTo>
                    <a:pt x="1372" y="378"/>
                  </a:lnTo>
                  <a:lnTo>
                    <a:pt x="1384" y="387"/>
                  </a:lnTo>
                  <a:lnTo>
                    <a:pt x="1395" y="378"/>
                  </a:lnTo>
                  <a:lnTo>
                    <a:pt x="1402" y="382"/>
                  </a:lnTo>
                  <a:lnTo>
                    <a:pt x="1410" y="378"/>
                  </a:lnTo>
                  <a:lnTo>
                    <a:pt x="1433" y="383"/>
                  </a:lnTo>
                  <a:lnTo>
                    <a:pt x="1447" y="396"/>
                  </a:lnTo>
                  <a:lnTo>
                    <a:pt x="1471" y="394"/>
                  </a:lnTo>
                  <a:lnTo>
                    <a:pt x="1475" y="389"/>
                  </a:lnTo>
                  <a:lnTo>
                    <a:pt x="1478" y="375"/>
                  </a:lnTo>
                  <a:lnTo>
                    <a:pt x="1496" y="380"/>
                  </a:lnTo>
                  <a:lnTo>
                    <a:pt x="1508" y="373"/>
                  </a:lnTo>
                  <a:lnTo>
                    <a:pt x="1511" y="363"/>
                  </a:lnTo>
                  <a:lnTo>
                    <a:pt x="1503" y="350"/>
                  </a:lnTo>
                  <a:lnTo>
                    <a:pt x="1501" y="342"/>
                  </a:lnTo>
                  <a:lnTo>
                    <a:pt x="1511" y="322"/>
                  </a:lnTo>
                  <a:lnTo>
                    <a:pt x="1510" y="317"/>
                  </a:lnTo>
                  <a:lnTo>
                    <a:pt x="1511" y="314"/>
                  </a:lnTo>
                  <a:lnTo>
                    <a:pt x="1517" y="312"/>
                  </a:lnTo>
                  <a:lnTo>
                    <a:pt x="1532" y="319"/>
                  </a:lnTo>
                  <a:lnTo>
                    <a:pt x="1545" y="319"/>
                  </a:lnTo>
                  <a:lnTo>
                    <a:pt x="1558" y="305"/>
                  </a:lnTo>
                  <a:lnTo>
                    <a:pt x="1557" y="296"/>
                  </a:lnTo>
                  <a:lnTo>
                    <a:pt x="1588" y="284"/>
                  </a:lnTo>
                  <a:lnTo>
                    <a:pt x="1597" y="296"/>
                  </a:lnTo>
                  <a:lnTo>
                    <a:pt x="1607" y="295"/>
                  </a:lnTo>
                  <a:lnTo>
                    <a:pt x="1619" y="305"/>
                  </a:lnTo>
                  <a:lnTo>
                    <a:pt x="1626" y="298"/>
                  </a:lnTo>
                  <a:lnTo>
                    <a:pt x="1633" y="298"/>
                  </a:lnTo>
                  <a:lnTo>
                    <a:pt x="1658" y="296"/>
                  </a:lnTo>
                  <a:lnTo>
                    <a:pt x="1658" y="289"/>
                  </a:lnTo>
                  <a:lnTo>
                    <a:pt x="1665" y="281"/>
                  </a:lnTo>
                  <a:lnTo>
                    <a:pt x="1699" y="272"/>
                  </a:lnTo>
                  <a:lnTo>
                    <a:pt x="1717" y="263"/>
                  </a:lnTo>
                  <a:lnTo>
                    <a:pt x="1760" y="253"/>
                  </a:lnTo>
                  <a:lnTo>
                    <a:pt x="1774" y="242"/>
                  </a:lnTo>
                  <a:lnTo>
                    <a:pt x="1778" y="244"/>
                  </a:lnTo>
                  <a:lnTo>
                    <a:pt x="1788" y="223"/>
                  </a:lnTo>
                  <a:lnTo>
                    <a:pt x="1790" y="216"/>
                  </a:lnTo>
                  <a:lnTo>
                    <a:pt x="1788" y="209"/>
                  </a:lnTo>
                  <a:lnTo>
                    <a:pt x="1802" y="209"/>
                  </a:lnTo>
                  <a:lnTo>
                    <a:pt x="1820" y="201"/>
                  </a:lnTo>
                  <a:lnTo>
                    <a:pt x="1827" y="206"/>
                  </a:lnTo>
                  <a:lnTo>
                    <a:pt x="1835" y="215"/>
                  </a:lnTo>
                  <a:lnTo>
                    <a:pt x="1851" y="215"/>
                  </a:lnTo>
                  <a:lnTo>
                    <a:pt x="1861" y="211"/>
                  </a:lnTo>
                  <a:lnTo>
                    <a:pt x="1879" y="208"/>
                  </a:lnTo>
                  <a:lnTo>
                    <a:pt x="1884" y="199"/>
                  </a:lnTo>
                  <a:lnTo>
                    <a:pt x="1901" y="204"/>
                  </a:lnTo>
                  <a:lnTo>
                    <a:pt x="1912" y="201"/>
                  </a:lnTo>
                  <a:lnTo>
                    <a:pt x="1914" y="188"/>
                  </a:lnTo>
                  <a:lnTo>
                    <a:pt x="1912" y="180"/>
                  </a:lnTo>
                  <a:lnTo>
                    <a:pt x="1926" y="171"/>
                  </a:lnTo>
                  <a:lnTo>
                    <a:pt x="1922" y="155"/>
                  </a:lnTo>
                  <a:lnTo>
                    <a:pt x="1914" y="148"/>
                  </a:lnTo>
                  <a:lnTo>
                    <a:pt x="1903" y="152"/>
                  </a:lnTo>
                  <a:lnTo>
                    <a:pt x="1893" y="147"/>
                  </a:lnTo>
                  <a:lnTo>
                    <a:pt x="1882" y="138"/>
                  </a:lnTo>
                  <a:lnTo>
                    <a:pt x="1860" y="131"/>
                  </a:lnTo>
                  <a:lnTo>
                    <a:pt x="1854" y="127"/>
                  </a:lnTo>
                  <a:lnTo>
                    <a:pt x="1849" y="114"/>
                  </a:lnTo>
                  <a:lnTo>
                    <a:pt x="1858" y="107"/>
                  </a:lnTo>
                  <a:lnTo>
                    <a:pt x="1868" y="100"/>
                  </a:lnTo>
                  <a:lnTo>
                    <a:pt x="1872" y="94"/>
                  </a:lnTo>
                  <a:lnTo>
                    <a:pt x="1867" y="89"/>
                  </a:lnTo>
                  <a:lnTo>
                    <a:pt x="1856" y="91"/>
                  </a:lnTo>
                  <a:lnTo>
                    <a:pt x="1837" y="98"/>
                  </a:lnTo>
                  <a:lnTo>
                    <a:pt x="1816" y="84"/>
                  </a:lnTo>
                  <a:lnTo>
                    <a:pt x="1816" y="79"/>
                  </a:lnTo>
                  <a:lnTo>
                    <a:pt x="1821" y="72"/>
                  </a:lnTo>
                  <a:lnTo>
                    <a:pt x="1821" y="67"/>
                  </a:lnTo>
                  <a:lnTo>
                    <a:pt x="1818" y="56"/>
                  </a:lnTo>
                  <a:lnTo>
                    <a:pt x="1837" y="49"/>
                  </a:lnTo>
                  <a:lnTo>
                    <a:pt x="1834" y="46"/>
                  </a:lnTo>
                  <a:lnTo>
                    <a:pt x="1839" y="39"/>
                  </a:lnTo>
                  <a:lnTo>
                    <a:pt x="1840" y="32"/>
                  </a:lnTo>
                  <a:lnTo>
                    <a:pt x="1832" y="18"/>
                  </a:lnTo>
                  <a:lnTo>
                    <a:pt x="1842" y="21"/>
                  </a:lnTo>
                  <a:lnTo>
                    <a:pt x="1854" y="0"/>
                  </a:lnTo>
                  <a:lnTo>
                    <a:pt x="1867" y="0"/>
                  </a:lnTo>
                  <a:lnTo>
                    <a:pt x="1868" y="2"/>
                  </a:lnTo>
                  <a:lnTo>
                    <a:pt x="1881" y="21"/>
                  </a:lnTo>
                  <a:lnTo>
                    <a:pt x="1887" y="23"/>
                  </a:lnTo>
                </a:path>
              </a:pathLst>
            </a:custGeom>
            <a:noFill/>
            <a:ln w="26988">
              <a:solidFill>
                <a:srgbClr val="9C9C9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2982" y="742"/>
              <a:ext cx="2016" cy="1885"/>
            </a:xfrm>
            <a:custGeom>
              <a:avLst/>
              <a:gdLst>
                <a:gd name="T0" fmla="*/ 778 w 2016"/>
                <a:gd name="T1" fmla="*/ 106 h 1885"/>
                <a:gd name="T2" fmla="*/ 844 w 2016"/>
                <a:gd name="T3" fmla="*/ 327 h 1885"/>
                <a:gd name="T4" fmla="*/ 999 w 2016"/>
                <a:gd name="T5" fmla="*/ 331 h 1885"/>
                <a:gd name="T6" fmla="*/ 1183 w 2016"/>
                <a:gd name="T7" fmla="*/ 369 h 1885"/>
                <a:gd name="T8" fmla="*/ 1335 w 2016"/>
                <a:gd name="T9" fmla="*/ 494 h 1885"/>
                <a:gd name="T10" fmla="*/ 1415 w 2016"/>
                <a:gd name="T11" fmla="*/ 494 h 1885"/>
                <a:gd name="T12" fmla="*/ 1553 w 2016"/>
                <a:gd name="T13" fmla="*/ 492 h 1885"/>
                <a:gd name="T14" fmla="*/ 1659 w 2016"/>
                <a:gd name="T15" fmla="*/ 559 h 1885"/>
                <a:gd name="T16" fmla="*/ 1577 w 2016"/>
                <a:gd name="T17" fmla="*/ 700 h 1885"/>
                <a:gd name="T18" fmla="*/ 1511 w 2016"/>
                <a:gd name="T19" fmla="*/ 775 h 1885"/>
                <a:gd name="T20" fmla="*/ 1525 w 2016"/>
                <a:gd name="T21" fmla="*/ 832 h 1885"/>
                <a:gd name="T22" fmla="*/ 1612 w 2016"/>
                <a:gd name="T23" fmla="*/ 893 h 1885"/>
                <a:gd name="T24" fmla="*/ 1730 w 2016"/>
                <a:gd name="T25" fmla="*/ 1030 h 1885"/>
                <a:gd name="T26" fmla="*/ 1800 w 2016"/>
                <a:gd name="T27" fmla="*/ 1177 h 1885"/>
                <a:gd name="T28" fmla="*/ 1963 w 2016"/>
                <a:gd name="T29" fmla="*/ 1123 h 1885"/>
                <a:gd name="T30" fmla="*/ 1981 w 2016"/>
                <a:gd name="T31" fmla="*/ 1206 h 1885"/>
                <a:gd name="T32" fmla="*/ 1951 w 2016"/>
                <a:gd name="T33" fmla="*/ 1314 h 1885"/>
                <a:gd name="T34" fmla="*/ 1909 w 2016"/>
                <a:gd name="T35" fmla="*/ 1447 h 1885"/>
                <a:gd name="T36" fmla="*/ 1906 w 2016"/>
                <a:gd name="T37" fmla="*/ 1570 h 1885"/>
                <a:gd name="T38" fmla="*/ 1946 w 2016"/>
                <a:gd name="T39" fmla="*/ 1699 h 1885"/>
                <a:gd name="T40" fmla="*/ 1969 w 2016"/>
                <a:gd name="T41" fmla="*/ 1774 h 1885"/>
                <a:gd name="T42" fmla="*/ 1903 w 2016"/>
                <a:gd name="T43" fmla="*/ 1851 h 1885"/>
                <a:gd name="T44" fmla="*/ 1781 w 2016"/>
                <a:gd name="T45" fmla="*/ 1828 h 1885"/>
                <a:gd name="T46" fmla="*/ 1702 w 2016"/>
                <a:gd name="T47" fmla="*/ 1863 h 1885"/>
                <a:gd name="T48" fmla="*/ 1617 w 2016"/>
                <a:gd name="T49" fmla="*/ 1878 h 1885"/>
                <a:gd name="T50" fmla="*/ 1525 w 2016"/>
                <a:gd name="T51" fmla="*/ 1823 h 1885"/>
                <a:gd name="T52" fmla="*/ 1431 w 2016"/>
                <a:gd name="T53" fmla="*/ 1744 h 1885"/>
                <a:gd name="T54" fmla="*/ 1328 w 2016"/>
                <a:gd name="T55" fmla="*/ 1699 h 1885"/>
                <a:gd name="T56" fmla="*/ 1255 w 2016"/>
                <a:gd name="T57" fmla="*/ 1722 h 1885"/>
                <a:gd name="T58" fmla="*/ 1178 w 2016"/>
                <a:gd name="T59" fmla="*/ 1652 h 1885"/>
                <a:gd name="T60" fmla="*/ 1077 w 2016"/>
                <a:gd name="T61" fmla="*/ 1603 h 1885"/>
                <a:gd name="T62" fmla="*/ 999 w 2016"/>
                <a:gd name="T63" fmla="*/ 1567 h 1885"/>
                <a:gd name="T64" fmla="*/ 907 w 2016"/>
                <a:gd name="T65" fmla="*/ 1511 h 1885"/>
                <a:gd name="T66" fmla="*/ 917 w 2016"/>
                <a:gd name="T67" fmla="*/ 1405 h 1885"/>
                <a:gd name="T68" fmla="*/ 874 w 2016"/>
                <a:gd name="T69" fmla="*/ 1313 h 1885"/>
                <a:gd name="T70" fmla="*/ 797 w 2016"/>
                <a:gd name="T71" fmla="*/ 1278 h 1885"/>
                <a:gd name="T72" fmla="*/ 834 w 2016"/>
                <a:gd name="T73" fmla="*/ 1201 h 1885"/>
                <a:gd name="T74" fmla="*/ 823 w 2016"/>
                <a:gd name="T75" fmla="*/ 1133 h 1885"/>
                <a:gd name="T76" fmla="*/ 794 w 2016"/>
                <a:gd name="T77" fmla="*/ 1093 h 1885"/>
                <a:gd name="T78" fmla="*/ 795 w 2016"/>
                <a:gd name="T79" fmla="*/ 943 h 1885"/>
                <a:gd name="T80" fmla="*/ 691 w 2016"/>
                <a:gd name="T81" fmla="*/ 936 h 1885"/>
                <a:gd name="T82" fmla="*/ 658 w 2016"/>
                <a:gd name="T83" fmla="*/ 872 h 1885"/>
                <a:gd name="T84" fmla="*/ 633 w 2016"/>
                <a:gd name="T85" fmla="*/ 788 h 1885"/>
                <a:gd name="T86" fmla="*/ 621 w 2016"/>
                <a:gd name="T87" fmla="*/ 694 h 1885"/>
                <a:gd name="T88" fmla="*/ 597 w 2016"/>
                <a:gd name="T89" fmla="*/ 604 h 1885"/>
                <a:gd name="T90" fmla="*/ 510 w 2016"/>
                <a:gd name="T91" fmla="*/ 529 h 1885"/>
                <a:gd name="T92" fmla="*/ 440 w 2016"/>
                <a:gd name="T93" fmla="*/ 529 h 1885"/>
                <a:gd name="T94" fmla="*/ 318 w 2016"/>
                <a:gd name="T95" fmla="*/ 632 h 1885"/>
                <a:gd name="T96" fmla="*/ 203 w 2016"/>
                <a:gd name="T97" fmla="*/ 677 h 1885"/>
                <a:gd name="T98" fmla="*/ 134 w 2016"/>
                <a:gd name="T99" fmla="*/ 628 h 1885"/>
                <a:gd name="T100" fmla="*/ 47 w 2016"/>
                <a:gd name="T101" fmla="*/ 543 h 1885"/>
                <a:gd name="T102" fmla="*/ 21 w 2016"/>
                <a:gd name="T103" fmla="*/ 383 h 1885"/>
                <a:gd name="T104" fmla="*/ 74 w 2016"/>
                <a:gd name="T105" fmla="*/ 306 h 1885"/>
                <a:gd name="T106" fmla="*/ 120 w 2016"/>
                <a:gd name="T107" fmla="*/ 242 h 1885"/>
                <a:gd name="T108" fmla="*/ 266 w 2016"/>
                <a:gd name="T109" fmla="*/ 203 h 1885"/>
                <a:gd name="T110" fmla="*/ 379 w 2016"/>
                <a:gd name="T111" fmla="*/ 242 h 1885"/>
                <a:gd name="T112" fmla="*/ 508 w 2016"/>
                <a:gd name="T113" fmla="*/ 202 h 1885"/>
                <a:gd name="T114" fmla="*/ 524 w 2016"/>
                <a:gd name="T115" fmla="*/ 40 h 1885"/>
                <a:gd name="T116" fmla="*/ 628 w 2016"/>
                <a:gd name="T117" fmla="*/ 1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16" h="1885">
                  <a:moveTo>
                    <a:pt x="701" y="61"/>
                  </a:moveTo>
                  <a:lnTo>
                    <a:pt x="708" y="57"/>
                  </a:lnTo>
                  <a:lnTo>
                    <a:pt x="706" y="50"/>
                  </a:lnTo>
                  <a:lnTo>
                    <a:pt x="712" y="45"/>
                  </a:lnTo>
                  <a:lnTo>
                    <a:pt x="740" y="40"/>
                  </a:lnTo>
                  <a:lnTo>
                    <a:pt x="743" y="42"/>
                  </a:lnTo>
                  <a:lnTo>
                    <a:pt x="740" y="55"/>
                  </a:lnTo>
                  <a:lnTo>
                    <a:pt x="747" y="64"/>
                  </a:lnTo>
                  <a:lnTo>
                    <a:pt x="752" y="62"/>
                  </a:lnTo>
                  <a:lnTo>
                    <a:pt x="767" y="64"/>
                  </a:lnTo>
                  <a:lnTo>
                    <a:pt x="769" y="75"/>
                  </a:lnTo>
                  <a:lnTo>
                    <a:pt x="766" y="85"/>
                  </a:lnTo>
                  <a:lnTo>
                    <a:pt x="774" y="90"/>
                  </a:lnTo>
                  <a:lnTo>
                    <a:pt x="780" y="99"/>
                  </a:lnTo>
                  <a:lnTo>
                    <a:pt x="778" y="106"/>
                  </a:lnTo>
                  <a:lnTo>
                    <a:pt x="762" y="120"/>
                  </a:lnTo>
                  <a:lnTo>
                    <a:pt x="759" y="123"/>
                  </a:lnTo>
                  <a:lnTo>
                    <a:pt x="759" y="139"/>
                  </a:lnTo>
                  <a:lnTo>
                    <a:pt x="764" y="174"/>
                  </a:lnTo>
                  <a:lnTo>
                    <a:pt x="766" y="174"/>
                  </a:lnTo>
                  <a:lnTo>
                    <a:pt x="764" y="177"/>
                  </a:lnTo>
                  <a:lnTo>
                    <a:pt x="788" y="216"/>
                  </a:lnTo>
                  <a:lnTo>
                    <a:pt x="794" y="217"/>
                  </a:lnTo>
                  <a:lnTo>
                    <a:pt x="797" y="217"/>
                  </a:lnTo>
                  <a:lnTo>
                    <a:pt x="823" y="231"/>
                  </a:lnTo>
                  <a:lnTo>
                    <a:pt x="834" y="250"/>
                  </a:lnTo>
                  <a:lnTo>
                    <a:pt x="837" y="282"/>
                  </a:lnTo>
                  <a:lnTo>
                    <a:pt x="835" y="303"/>
                  </a:lnTo>
                  <a:lnTo>
                    <a:pt x="834" y="320"/>
                  </a:lnTo>
                  <a:lnTo>
                    <a:pt x="844" y="327"/>
                  </a:lnTo>
                  <a:lnTo>
                    <a:pt x="853" y="327"/>
                  </a:lnTo>
                  <a:lnTo>
                    <a:pt x="865" y="315"/>
                  </a:lnTo>
                  <a:lnTo>
                    <a:pt x="875" y="294"/>
                  </a:lnTo>
                  <a:lnTo>
                    <a:pt x="889" y="287"/>
                  </a:lnTo>
                  <a:lnTo>
                    <a:pt x="898" y="291"/>
                  </a:lnTo>
                  <a:lnTo>
                    <a:pt x="900" y="294"/>
                  </a:lnTo>
                  <a:lnTo>
                    <a:pt x="917" y="304"/>
                  </a:lnTo>
                  <a:lnTo>
                    <a:pt x="922" y="311"/>
                  </a:lnTo>
                  <a:lnTo>
                    <a:pt x="936" y="315"/>
                  </a:lnTo>
                  <a:lnTo>
                    <a:pt x="947" y="313"/>
                  </a:lnTo>
                  <a:lnTo>
                    <a:pt x="957" y="331"/>
                  </a:lnTo>
                  <a:lnTo>
                    <a:pt x="966" y="327"/>
                  </a:lnTo>
                  <a:lnTo>
                    <a:pt x="975" y="327"/>
                  </a:lnTo>
                  <a:lnTo>
                    <a:pt x="989" y="332"/>
                  </a:lnTo>
                  <a:lnTo>
                    <a:pt x="999" y="331"/>
                  </a:lnTo>
                  <a:lnTo>
                    <a:pt x="1018" y="334"/>
                  </a:lnTo>
                  <a:lnTo>
                    <a:pt x="1030" y="339"/>
                  </a:lnTo>
                  <a:lnTo>
                    <a:pt x="1032" y="346"/>
                  </a:lnTo>
                  <a:lnTo>
                    <a:pt x="1049" y="355"/>
                  </a:lnTo>
                  <a:lnTo>
                    <a:pt x="1081" y="364"/>
                  </a:lnTo>
                  <a:lnTo>
                    <a:pt x="1083" y="367"/>
                  </a:lnTo>
                  <a:lnTo>
                    <a:pt x="1086" y="379"/>
                  </a:lnTo>
                  <a:lnTo>
                    <a:pt x="1095" y="385"/>
                  </a:lnTo>
                  <a:lnTo>
                    <a:pt x="1116" y="385"/>
                  </a:lnTo>
                  <a:lnTo>
                    <a:pt x="1128" y="390"/>
                  </a:lnTo>
                  <a:lnTo>
                    <a:pt x="1145" y="381"/>
                  </a:lnTo>
                  <a:lnTo>
                    <a:pt x="1159" y="383"/>
                  </a:lnTo>
                  <a:lnTo>
                    <a:pt x="1168" y="378"/>
                  </a:lnTo>
                  <a:lnTo>
                    <a:pt x="1170" y="371"/>
                  </a:lnTo>
                  <a:lnTo>
                    <a:pt x="1183" y="369"/>
                  </a:lnTo>
                  <a:lnTo>
                    <a:pt x="1190" y="367"/>
                  </a:lnTo>
                  <a:lnTo>
                    <a:pt x="1203" y="385"/>
                  </a:lnTo>
                  <a:lnTo>
                    <a:pt x="1199" y="407"/>
                  </a:lnTo>
                  <a:lnTo>
                    <a:pt x="1203" y="412"/>
                  </a:lnTo>
                  <a:lnTo>
                    <a:pt x="1215" y="432"/>
                  </a:lnTo>
                  <a:lnTo>
                    <a:pt x="1224" y="463"/>
                  </a:lnTo>
                  <a:lnTo>
                    <a:pt x="1222" y="472"/>
                  </a:lnTo>
                  <a:lnTo>
                    <a:pt x="1241" y="477"/>
                  </a:lnTo>
                  <a:lnTo>
                    <a:pt x="1244" y="472"/>
                  </a:lnTo>
                  <a:lnTo>
                    <a:pt x="1269" y="461"/>
                  </a:lnTo>
                  <a:lnTo>
                    <a:pt x="1291" y="456"/>
                  </a:lnTo>
                  <a:lnTo>
                    <a:pt x="1305" y="452"/>
                  </a:lnTo>
                  <a:lnTo>
                    <a:pt x="1326" y="465"/>
                  </a:lnTo>
                  <a:lnTo>
                    <a:pt x="1326" y="470"/>
                  </a:lnTo>
                  <a:lnTo>
                    <a:pt x="1335" y="494"/>
                  </a:lnTo>
                  <a:lnTo>
                    <a:pt x="1338" y="524"/>
                  </a:lnTo>
                  <a:lnTo>
                    <a:pt x="1349" y="533"/>
                  </a:lnTo>
                  <a:lnTo>
                    <a:pt x="1330" y="541"/>
                  </a:lnTo>
                  <a:lnTo>
                    <a:pt x="1319" y="552"/>
                  </a:lnTo>
                  <a:lnTo>
                    <a:pt x="1325" y="557"/>
                  </a:lnTo>
                  <a:lnTo>
                    <a:pt x="1338" y="564"/>
                  </a:lnTo>
                  <a:lnTo>
                    <a:pt x="1345" y="571"/>
                  </a:lnTo>
                  <a:lnTo>
                    <a:pt x="1351" y="573"/>
                  </a:lnTo>
                  <a:lnTo>
                    <a:pt x="1366" y="553"/>
                  </a:lnTo>
                  <a:lnTo>
                    <a:pt x="1377" y="559"/>
                  </a:lnTo>
                  <a:lnTo>
                    <a:pt x="1378" y="548"/>
                  </a:lnTo>
                  <a:lnTo>
                    <a:pt x="1387" y="522"/>
                  </a:lnTo>
                  <a:lnTo>
                    <a:pt x="1401" y="512"/>
                  </a:lnTo>
                  <a:lnTo>
                    <a:pt x="1410" y="505"/>
                  </a:lnTo>
                  <a:lnTo>
                    <a:pt x="1415" y="494"/>
                  </a:lnTo>
                  <a:lnTo>
                    <a:pt x="1417" y="492"/>
                  </a:lnTo>
                  <a:lnTo>
                    <a:pt x="1420" y="494"/>
                  </a:lnTo>
                  <a:lnTo>
                    <a:pt x="1434" y="498"/>
                  </a:lnTo>
                  <a:lnTo>
                    <a:pt x="1445" y="510"/>
                  </a:lnTo>
                  <a:lnTo>
                    <a:pt x="1453" y="506"/>
                  </a:lnTo>
                  <a:lnTo>
                    <a:pt x="1469" y="517"/>
                  </a:lnTo>
                  <a:lnTo>
                    <a:pt x="1478" y="533"/>
                  </a:lnTo>
                  <a:lnTo>
                    <a:pt x="1476" y="539"/>
                  </a:lnTo>
                  <a:lnTo>
                    <a:pt x="1483" y="541"/>
                  </a:lnTo>
                  <a:lnTo>
                    <a:pt x="1507" y="534"/>
                  </a:lnTo>
                  <a:lnTo>
                    <a:pt x="1511" y="531"/>
                  </a:lnTo>
                  <a:lnTo>
                    <a:pt x="1511" y="512"/>
                  </a:lnTo>
                  <a:lnTo>
                    <a:pt x="1519" y="491"/>
                  </a:lnTo>
                  <a:lnTo>
                    <a:pt x="1525" y="486"/>
                  </a:lnTo>
                  <a:lnTo>
                    <a:pt x="1553" y="492"/>
                  </a:lnTo>
                  <a:lnTo>
                    <a:pt x="1560" y="491"/>
                  </a:lnTo>
                  <a:lnTo>
                    <a:pt x="1561" y="501"/>
                  </a:lnTo>
                  <a:lnTo>
                    <a:pt x="1573" y="501"/>
                  </a:lnTo>
                  <a:lnTo>
                    <a:pt x="1579" y="503"/>
                  </a:lnTo>
                  <a:lnTo>
                    <a:pt x="1593" y="494"/>
                  </a:lnTo>
                  <a:lnTo>
                    <a:pt x="1610" y="501"/>
                  </a:lnTo>
                  <a:lnTo>
                    <a:pt x="1615" y="519"/>
                  </a:lnTo>
                  <a:lnTo>
                    <a:pt x="1626" y="519"/>
                  </a:lnTo>
                  <a:lnTo>
                    <a:pt x="1631" y="529"/>
                  </a:lnTo>
                  <a:lnTo>
                    <a:pt x="1631" y="531"/>
                  </a:lnTo>
                  <a:lnTo>
                    <a:pt x="1638" y="534"/>
                  </a:lnTo>
                  <a:lnTo>
                    <a:pt x="1636" y="536"/>
                  </a:lnTo>
                  <a:lnTo>
                    <a:pt x="1638" y="541"/>
                  </a:lnTo>
                  <a:lnTo>
                    <a:pt x="1650" y="557"/>
                  </a:lnTo>
                  <a:lnTo>
                    <a:pt x="1659" y="559"/>
                  </a:lnTo>
                  <a:lnTo>
                    <a:pt x="1671" y="573"/>
                  </a:lnTo>
                  <a:lnTo>
                    <a:pt x="1688" y="599"/>
                  </a:lnTo>
                  <a:lnTo>
                    <a:pt x="1688" y="607"/>
                  </a:lnTo>
                  <a:lnTo>
                    <a:pt x="1669" y="620"/>
                  </a:lnTo>
                  <a:lnTo>
                    <a:pt x="1655" y="620"/>
                  </a:lnTo>
                  <a:lnTo>
                    <a:pt x="1655" y="625"/>
                  </a:lnTo>
                  <a:lnTo>
                    <a:pt x="1661" y="637"/>
                  </a:lnTo>
                  <a:lnTo>
                    <a:pt x="1661" y="647"/>
                  </a:lnTo>
                  <a:lnTo>
                    <a:pt x="1641" y="653"/>
                  </a:lnTo>
                  <a:lnTo>
                    <a:pt x="1652" y="670"/>
                  </a:lnTo>
                  <a:lnTo>
                    <a:pt x="1629" y="686"/>
                  </a:lnTo>
                  <a:lnTo>
                    <a:pt x="1617" y="705"/>
                  </a:lnTo>
                  <a:lnTo>
                    <a:pt x="1603" y="712"/>
                  </a:lnTo>
                  <a:lnTo>
                    <a:pt x="1586" y="696"/>
                  </a:lnTo>
                  <a:lnTo>
                    <a:pt x="1577" y="700"/>
                  </a:lnTo>
                  <a:lnTo>
                    <a:pt x="1563" y="731"/>
                  </a:lnTo>
                  <a:lnTo>
                    <a:pt x="1546" y="724"/>
                  </a:lnTo>
                  <a:lnTo>
                    <a:pt x="1542" y="726"/>
                  </a:lnTo>
                  <a:lnTo>
                    <a:pt x="1542" y="731"/>
                  </a:lnTo>
                  <a:lnTo>
                    <a:pt x="1546" y="734"/>
                  </a:lnTo>
                  <a:lnTo>
                    <a:pt x="1535" y="729"/>
                  </a:lnTo>
                  <a:lnTo>
                    <a:pt x="1526" y="736"/>
                  </a:lnTo>
                  <a:lnTo>
                    <a:pt x="1532" y="745"/>
                  </a:lnTo>
                  <a:lnTo>
                    <a:pt x="1514" y="754"/>
                  </a:lnTo>
                  <a:lnTo>
                    <a:pt x="1506" y="754"/>
                  </a:lnTo>
                  <a:lnTo>
                    <a:pt x="1502" y="757"/>
                  </a:lnTo>
                  <a:lnTo>
                    <a:pt x="1506" y="759"/>
                  </a:lnTo>
                  <a:lnTo>
                    <a:pt x="1507" y="761"/>
                  </a:lnTo>
                  <a:lnTo>
                    <a:pt x="1513" y="769"/>
                  </a:lnTo>
                  <a:lnTo>
                    <a:pt x="1511" y="775"/>
                  </a:lnTo>
                  <a:lnTo>
                    <a:pt x="1504" y="776"/>
                  </a:lnTo>
                  <a:lnTo>
                    <a:pt x="1502" y="771"/>
                  </a:lnTo>
                  <a:lnTo>
                    <a:pt x="1502" y="766"/>
                  </a:lnTo>
                  <a:lnTo>
                    <a:pt x="1493" y="766"/>
                  </a:lnTo>
                  <a:lnTo>
                    <a:pt x="1490" y="768"/>
                  </a:lnTo>
                  <a:lnTo>
                    <a:pt x="1485" y="776"/>
                  </a:lnTo>
                  <a:lnTo>
                    <a:pt x="1481" y="788"/>
                  </a:lnTo>
                  <a:lnTo>
                    <a:pt x="1492" y="797"/>
                  </a:lnTo>
                  <a:lnTo>
                    <a:pt x="1495" y="811"/>
                  </a:lnTo>
                  <a:lnTo>
                    <a:pt x="1492" y="816"/>
                  </a:lnTo>
                  <a:lnTo>
                    <a:pt x="1500" y="822"/>
                  </a:lnTo>
                  <a:lnTo>
                    <a:pt x="1514" y="813"/>
                  </a:lnTo>
                  <a:lnTo>
                    <a:pt x="1518" y="818"/>
                  </a:lnTo>
                  <a:lnTo>
                    <a:pt x="1526" y="825"/>
                  </a:lnTo>
                  <a:lnTo>
                    <a:pt x="1525" y="832"/>
                  </a:lnTo>
                  <a:lnTo>
                    <a:pt x="1521" y="834"/>
                  </a:lnTo>
                  <a:lnTo>
                    <a:pt x="1523" y="839"/>
                  </a:lnTo>
                  <a:lnTo>
                    <a:pt x="1532" y="839"/>
                  </a:lnTo>
                  <a:lnTo>
                    <a:pt x="1537" y="855"/>
                  </a:lnTo>
                  <a:lnTo>
                    <a:pt x="1544" y="862"/>
                  </a:lnTo>
                  <a:lnTo>
                    <a:pt x="1546" y="872"/>
                  </a:lnTo>
                  <a:lnTo>
                    <a:pt x="1547" y="874"/>
                  </a:lnTo>
                  <a:lnTo>
                    <a:pt x="1558" y="869"/>
                  </a:lnTo>
                  <a:lnTo>
                    <a:pt x="1563" y="856"/>
                  </a:lnTo>
                  <a:lnTo>
                    <a:pt x="1572" y="855"/>
                  </a:lnTo>
                  <a:lnTo>
                    <a:pt x="1596" y="862"/>
                  </a:lnTo>
                  <a:lnTo>
                    <a:pt x="1614" y="860"/>
                  </a:lnTo>
                  <a:lnTo>
                    <a:pt x="1619" y="876"/>
                  </a:lnTo>
                  <a:lnTo>
                    <a:pt x="1615" y="888"/>
                  </a:lnTo>
                  <a:lnTo>
                    <a:pt x="1612" y="893"/>
                  </a:lnTo>
                  <a:lnTo>
                    <a:pt x="1612" y="898"/>
                  </a:lnTo>
                  <a:lnTo>
                    <a:pt x="1622" y="907"/>
                  </a:lnTo>
                  <a:lnTo>
                    <a:pt x="1631" y="926"/>
                  </a:lnTo>
                  <a:lnTo>
                    <a:pt x="1641" y="936"/>
                  </a:lnTo>
                  <a:lnTo>
                    <a:pt x="1648" y="935"/>
                  </a:lnTo>
                  <a:lnTo>
                    <a:pt x="1654" y="931"/>
                  </a:lnTo>
                  <a:lnTo>
                    <a:pt x="1664" y="931"/>
                  </a:lnTo>
                  <a:lnTo>
                    <a:pt x="1671" y="936"/>
                  </a:lnTo>
                  <a:lnTo>
                    <a:pt x="1681" y="956"/>
                  </a:lnTo>
                  <a:lnTo>
                    <a:pt x="1695" y="980"/>
                  </a:lnTo>
                  <a:lnTo>
                    <a:pt x="1713" y="1010"/>
                  </a:lnTo>
                  <a:lnTo>
                    <a:pt x="1720" y="1015"/>
                  </a:lnTo>
                  <a:lnTo>
                    <a:pt x="1727" y="1015"/>
                  </a:lnTo>
                  <a:lnTo>
                    <a:pt x="1732" y="1025"/>
                  </a:lnTo>
                  <a:lnTo>
                    <a:pt x="1730" y="1030"/>
                  </a:lnTo>
                  <a:lnTo>
                    <a:pt x="1739" y="1041"/>
                  </a:lnTo>
                  <a:lnTo>
                    <a:pt x="1751" y="1043"/>
                  </a:lnTo>
                  <a:lnTo>
                    <a:pt x="1760" y="1055"/>
                  </a:lnTo>
                  <a:lnTo>
                    <a:pt x="1763" y="1064"/>
                  </a:lnTo>
                  <a:lnTo>
                    <a:pt x="1763" y="1072"/>
                  </a:lnTo>
                  <a:lnTo>
                    <a:pt x="1768" y="1084"/>
                  </a:lnTo>
                  <a:lnTo>
                    <a:pt x="1765" y="1088"/>
                  </a:lnTo>
                  <a:lnTo>
                    <a:pt x="1763" y="1097"/>
                  </a:lnTo>
                  <a:lnTo>
                    <a:pt x="1770" y="1118"/>
                  </a:lnTo>
                  <a:lnTo>
                    <a:pt x="1765" y="1130"/>
                  </a:lnTo>
                  <a:lnTo>
                    <a:pt x="1768" y="1138"/>
                  </a:lnTo>
                  <a:lnTo>
                    <a:pt x="1784" y="1152"/>
                  </a:lnTo>
                  <a:lnTo>
                    <a:pt x="1782" y="1166"/>
                  </a:lnTo>
                  <a:lnTo>
                    <a:pt x="1793" y="1168"/>
                  </a:lnTo>
                  <a:lnTo>
                    <a:pt x="1800" y="1177"/>
                  </a:lnTo>
                  <a:lnTo>
                    <a:pt x="1809" y="1180"/>
                  </a:lnTo>
                  <a:lnTo>
                    <a:pt x="1809" y="1189"/>
                  </a:lnTo>
                  <a:lnTo>
                    <a:pt x="1819" y="1196"/>
                  </a:lnTo>
                  <a:lnTo>
                    <a:pt x="1819" y="1198"/>
                  </a:lnTo>
                  <a:lnTo>
                    <a:pt x="1824" y="1206"/>
                  </a:lnTo>
                  <a:lnTo>
                    <a:pt x="1838" y="1208"/>
                  </a:lnTo>
                  <a:lnTo>
                    <a:pt x="1873" y="1226"/>
                  </a:lnTo>
                  <a:lnTo>
                    <a:pt x="1882" y="1227"/>
                  </a:lnTo>
                  <a:lnTo>
                    <a:pt x="1894" y="1219"/>
                  </a:lnTo>
                  <a:lnTo>
                    <a:pt x="1916" y="1180"/>
                  </a:lnTo>
                  <a:lnTo>
                    <a:pt x="1927" y="1178"/>
                  </a:lnTo>
                  <a:lnTo>
                    <a:pt x="1948" y="1165"/>
                  </a:lnTo>
                  <a:lnTo>
                    <a:pt x="1946" y="1159"/>
                  </a:lnTo>
                  <a:lnTo>
                    <a:pt x="1960" y="1142"/>
                  </a:lnTo>
                  <a:lnTo>
                    <a:pt x="1963" y="1123"/>
                  </a:lnTo>
                  <a:lnTo>
                    <a:pt x="1972" y="1109"/>
                  </a:lnTo>
                  <a:lnTo>
                    <a:pt x="1983" y="1109"/>
                  </a:lnTo>
                  <a:lnTo>
                    <a:pt x="1990" y="1102"/>
                  </a:lnTo>
                  <a:lnTo>
                    <a:pt x="1991" y="1095"/>
                  </a:lnTo>
                  <a:lnTo>
                    <a:pt x="1993" y="1095"/>
                  </a:lnTo>
                  <a:lnTo>
                    <a:pt x="2003" y="1090"/>
                  </a:lnTo>
                  <a:lnTo>
                    <a:pt x="2014" y="1102"/>
                  </a:lnTo>
                  <a:lnTo>
                    <a:pt x="2016" y="1128"/>
                  </a:lnTo>
                  <a:lnTo>
                    <a:pt x="2012" y="1133"/>
                  </a:lnTo>
                  <a:lnTo>
                    <a:pt x="2003" y="1138"/>
                  </a:lnTo>
                  <a:lnTo>
                    <a:pt x="2000" y="1144"/>
                  </a:lnTo>
                  <a:lnTo>
                    <a:pt x="2000" y="1151"/>
                  </a:lnTo>
                  <a:lnTo>
                    <a:pt x="1986" y="1191"/>
                  </a:lnTo>
                  <a:lnTo>
                    <a:pt x="1981" y="1189"/>
                  </a:lnTo>
                  <a:lnTo>
                    <a:pt x="1981" y="1206"/>
                  </a:lnTo>
                  <a:lnTo>
                    <a:pt x="1965" y="1212"/>
                  </a:lnTo>
                  <a:lnTo>
                    <a:pt x="1965" y="1217"/>
                  </a:lnTo>
                  <a:lnTo>
                    <a:pt x="1976" y="1241"/>
                  </a:lnTo>
                  <a:lnTo>
                    <a:pt x="1974" y="1246"/>
                  </a:lnTo>
                  <a:lnTo>
                    <a:pt x="1960" y="1260"/>
                  </a:lnTo>
                  <a:lnTo>
                    <a:pt x="1956" y="1264"/>
                  </a:lnTo>
                  <a:lnTo>
                    <a:pt x="1958" y="1267"/>
                  </a:lnTo>
                  <a:lnTo>
                    <a:pt x="1969" y="1278"/>
                  </a:lnTo>
                  <a:lnTo>
                    <a:pt x="1963" y="1285"/>
                  </a:lnTo>
                  <a:lnTo>
                    <a:pt x="1972" y="1295"/>
                  </a:lnTo>
                  <a:lnTo>
                    <a:pt x="1963" y="1304"/>
                  </a:lnTo>
                  <a:lnTo>
                    <a:pt x="1963" y="1309"/>
                  </a:lnTo>
                  <a:lnTo>
                    <a:pt x="1965" y="1311"/>
                  </a:lnTo>
                  <a:lnTo>
                    <a:pt x="1963" y="1314"/>
                  </a:lnTo>
                  <a:lnTo>
                    <a:pt x="1951" y="1314"/>
                  </a:lnTo>
                  <a:lnTo>
                    <a:pt x="1934" y="1328"/>
                  </a:lnTo>
                  <a:lnTo>
                    <a:pt x="1930" y="1330"/>
                  </a:lnTo>
                  <a:lnTo>
                    <a:pt x="1930" y="1342"/>
                  </a:lnTo>
                  <a:lnTo>
                    <a:pt x="1923" y="1346"/>
                  </a:lnTo>
                  <a:lnTo>
                    <a:pt x="1908" y="1349"/>
                  </a:lnTo>
                  <a:lnTo>
                    <a:pt x="1890" y="1347"/>
                  </a:lnTo>
                  <a:lnTo>
                    <a:pt x="1883" y="1351"/>
                  </a:lnTo>
                  <a:lnTo>
                    <a:pt x="1889" y="1368"/>
                  </a:lnTo>
                  <a:lnTo>
                    <a:pt x="1896" y="1374"/>
                  </a:lnTo>
                  <a:lnTo>
                    <a:pt x="1899" y="1380"/>
                  </a:lnTo>
                  <a:lnTo>
                    <a:pt x="1903" y="1391"/>
                  </a:lnTo>
                  <a:lnTo>
                    <a:pt x="1901" y="1410"/>
                  </a:lnTo>
                  <a:lnTo>
                    <a:pt x="1899" y="1412"/>
                  </a:lnTo>
                  <a:lnTo>
                    <a:pt x="1906" y="1433"/>
                  </a:lnTo>
                  <a:lnTo>
                    <a:pt x="1909" y="1447"/>
                  </a:lnTo>
                  <a:lnTo>
                    <a:pt x="1918" y="1452"/>
                  </a:lnTo>
                  <a:lnTo>
                    <a:pt x="1918" y="1462"/>
                  </a:lnTo>
                  <a:lnTo>
                    <a:pt x="1915" y="1468"/>
                  </a:lnTo>
                  <a:lnTo>
                    <a:pt x="1916" y="1474"/>
                  </a:lnTo>
                  <a:lnTo>
                    <a:pt x="1913" y="1487"/>
                  </a:lnTo>
                  <a:lnTo>
                    <a:pt x="1918" y="1499"/>
                  </a:lnTo>
                  <a:lnTo>
                    <a:pt x="1923" y="1513"/>
                  </a:lnTo>
                  <a:lnTo>
                    <a:pt x="1916" y="1520"/>
                  </a:lnTo>
                  <a:lnTo>
                    <a:pt x="1904" y="1523"/>
                  </a:lnTo>
                  <a:lnTo>
                    <a:pt x="1901" y="1528"/>
                  </a:lnTo>
                  <a:lnTo>
                    <a:pt x="1901" y="1544"/>
                  </a:lnTo>
                  <a:lnTo>
                    <a:pt x="1897" y="1562"/>
                  </a:lnTo>
                  <a:lnTo>
                    <a:pt x="1901" y="1570"/>
                  </a:lnTo>
                  <a:lnTo>
                    <a:pt x="1904" y="1569"/>
                  </a:lnTo>
                  <a:lnTo>
                    <a:pt x="1906" y="1570"/>
                  </a:lnTo>
                  <a:lnTo>
                    <a:pt x="1915" y="1581"/>
                  </a:lnTo>
                  <a:lnTo>
                    <a:pt x="1916" y="1593"/>
                  </a:lnTo>
                  <a:lnTo>
                    <a:pt x="1913" y="1598"/>
                  </a:lnTo>
                  <a:lnTo>
                    <a:pt x="1915" y="1600"/>
                  </a:lnTo>
                  <a:lnTo>
                    <a:pt x="1922" y="1616"/>
                  </a:lnTo>
                  <a:lnTo>
                    <a:pt x="1937" y="1636"/>
                  </a:lnTo>
                  <a:lnTo>
                    <a:pt x="1948" y="1638"/>
                  </a:lnTo>
                  <a:lnTo>
                    <a:pt x="1946" y="1652"/>
                  </a:lnTo>
                  <a:lnTo>
                    <a:pt x="1943" y="1657"/>
                  </a:lnTo>
                  <a:lnTo>
                    <a:pt x="1958" y="1671"/>
                  </a:lnTo>
                  <a:lnTo>
                    <a:pt x="1953" y="1680"/>
                  </a:lnTo>
                  <a:lnTo>
                    <a:pt x="1946" y="1683"/>
                  </a:lnTo>
                  <a:lnTo>
                    <a:pt x="1937" y="1694"/>
                  </a:lnTo>
                  <a:lnTo>
                    <a:pt x="1939" y="1699"/>
                  </a:lnTo>
                  <a:lnTo>
                    <a:pt x="1946" y="1699"/>
                  </a:lnTo>
                  <a:lnTo>
                    <a:pt x="1950" y="1697"/>
                  </a:lnTo>
                  <a:lnTo>
                    <a:pt x="1951" y="1692"/>
                  </a:lnTo>
                  <a:lnTo>
                    <a:pt x="1960" y="1692"/>
                  </a:lnTo>
                  <a:lnTo>
                    <a:pt x="1958" y="1694"/>
                  </a:lnTo>
                  <a:lnTo>
                    <a:pt x="1960" y="1699"/>
                  </a:lnTo>
                  <a:lnTo>
                    <a:pt x="1972" y="1696"/>
                  </a:lnTo>
                  <a:lnTo>
                    <a:pt x="1983" y="1706"/>
                  </a:lnTo>
                  <a:lnTo>
                    <a:pt x="1986" y="1713"/>
                  </a:lnTo>
                  <a:lnTo>
                    <a:pt x="1979" y="1725"/>
                  </a:lnTo>
                  <a:lnTo>
                    <a:pt x="1986" y="1730"/>
                  </a:lnTo>
                  <a:lnTo>
                    <a:pt x="1981" y="1751"/>
                  </a:lnTo>
                  <a:lnTo>
                    <a:pt x="1981" y="1758"/>
                  </a:lnTo>
                  <a:lnTo>
                    <a:pt x="1977" y="1765"/>
                  </a:lnTo>
                  <a:lnTo>
                    <a:pt x="1967" y="1770"/>
                  </a:lnTo>
                  <a:lnTo>
                    <a:pt x="1969" y="1774"/>
                  </a:lnTo>
                  <a:lnTo>
                    <a:pt x="1969" y="1776"/>
                  </a:lnTo>
                  <a:lnTo>
                    <a:pt x="1965" y="1777"/>
                  </a:lnTo>
                  <a:lnTo>
                    <a:pt x="1956" y="1779"/>
                  </a:lnTo>
                  <a:lnTo>
                    <a:pt x="1948" y="1788"/>
                  </a:lnTo>
                  <a:lnTo>
                    <a:pt x="1944" y="1811"/>
                  </a:lnTo>
                  <a:lnTo>
                    <a:pt x="1955" y="1821"/>
                  </a:lnTo>
                  <a:lnTo>
                    <a:pt x="1962" y="1830"/>
                  </a:lnTo>
                  <a:lnTo>
                    <a:pt x="1955" y="1824"/>
                  </a:lnTo>
                  <a:lnTo>
                    <a:pt x="1946" y="1840"/>
                  </a:lnTo>
                  <a:lnTo>
                    <a:pt x="1946" y="1858"/>
                  </a:lnTo>
                  <a:lnTo>
                    <a:pt x="1948" y="1861"/>
                  </a:lnTo>
                  <a:lnTo>
                    <a:pt x="1946" y="1861"/>
                  </a:lnTo>
                  <a:lnTo>
                    <a:pt x="1929" y="1865"/>
                  </a:lnTo>
                  <a:lnTo>
                    <a:pt x="1904" y="1851"/>
                  </a:lnTo>
                  <a:lnTo>
                    <a:pt x="1903" y="1851"/>
                  </a:lnTo>
                  <a:lnTo>
                    <a:pt x="1883" y="1838"/>
                  </a:lnTo>
                  <a:lnTo>
                    <a:pt x="1882" y="1838"/>
                  </a:lnTo>
                  <a:lnTo>
                    <a:pt x="1876" y="1837"/>
                  </a:lnTo>
                  <a:lnTo>
                    <a:pt x="1873" y="1830"/>
                  </a:lnTo>
                  <a:lnTo>
                    <a:pt x="1845" y="1828"/>
                  </a:lnTo>
                  <a:lnTo>
                    <a:pt x="1833" y="1821"/>
                  </a:lnTo>
                  <a:lnTo>
                    <a:pt x="1835" y="1824"/>
                  </a:lnTo>
                  <a:lnTo>
                    <a:pt x="1828" y="1824"/>
                  </a:lnTo>
                  <a:lnTo>
                    <a:pt x="1821" y="1831"/>
                  </a:lnTo>
                  <a:lnTo>
                    <a:pt x="1809" y="1819"/>
                  </a:lnTo>
                  <a:lnTo>
                    <a:pt x="1798" y="1814"/>
                  </a:lnTo>
                  <a:lnTo>
                    <a:pt x="1796" y="1812"/>
                  </a:lnTo>
                  <a:lnTo>
                    <a:pt x="1796" y="1819"/>
                  </a:lnTo>
                  <a:lnTo>
                    <a:pt x="1793" y="1823"/>
                  </a:lnTo>
                  <a:lnTo>
                    <a:pt x="1781" y="1828"/>
                  </a:lnTo>
                  <a:lnTo>
                    <a:pt x="1774" y="1823"/>
                  </a:lnTo>
                  <a:lnTo>
                    <a:pt x="1767" y="1826"/>
                  </a:lnTo>
                  <a:lnTo>
                    <a:pt x="1758" y="1816"/>
                  </a:lnTo>
                  <a:lnTo>
                    <a:pt x="1756" y="1814"/>
                  </a:lnTo>
                  <a:lnTo>
                    <a:pt x="1749" y="1821"/>
                  </a:lnTo>
                  <a:lnTo>
                    <a:pt x="1744" y="1816"/>
                  </a:lnTo>
                  <a:lnTo>
                    <a:pt x="1742" y="1814"/>
                  </a:lnTo>
                  <a:lnTo>
                    <a:pt x="1735" y="1817"/>
                  </a:lnTo>
                  <a:lnTo>
                    <a:pt x="1735" y="1837"/>
                  </a:lnTo>
                  <a:lnTo>
                    <a:pt x="1732" y="1844"/>
                  </a:lnTo>
                  <a:lnTo>
                    <a:pt x="1732" y="1854"/>
                  </a:lnTo>
                  <a:lnTo>
                    <a:pt x="1728" y="1856"/>
                  </a:lnTo>
                  <a:lnTo>
                    <a:pt x="1732" y="1863"/>
                  </a:lnTo>
                  <a:lnTo>
                    <a:pt x="1727" y="1866"/>
                  </a:lnTo>
                  <a:lnTo>
                    <a:pt x="1702" y="1863"/>
                  </a:lnTo>
                  <a:lnTo>
                    <a:pt x="1701" y="1865"/>
                  </a:lnTo>
                  <a:lnTo>
                    <a:pt x="1695" y="1863"/>
                  </a:lnTo>
                  <a:lnTo>
                    <a:pt x="1694" y="1861"/>
                  </a:lnTo>
                  <a:lnTo>
                    <a:pt x="1690" y="1852"/>
                  </a:lnTo>
                  <a:lnTo>
                    <a:pt x="1685" y="1852"/>
                  </a:lnTo>
                  <a:lnTo>
                    <a:pt x="1671" y="1863"/>
                  </a:lnTo>
                  <a:lnTo>
                    <a:pt x="1652" y="1866"/>
                  </a:lnTo>
                  <a:lnTo>
                    <a:pt x="1654" y="1856"/>
                  </a:lnTo>
                  <a:lnTo>
                    <a:pt x="1648" y="1852"/>
                  </a:lnTo>
                  <a:lnTo>
                    <a:pt x="1640" y="1858"/>
                  </a:lnTo>
                  <a:lnTo>
                    <a:pt x="1627" y="1856"/>
                  </a:lnTo>
                  <a:lnTo>
                    <a:pt x="1626" y="1863"/>
                  </a:lnTo>
                  <a:lnTo>
                    <a:pt x="1629" y="1868"/>
                  </a:lnTo>
                  <a:lnTo>
                    <a:pt x="1626" y="1871"/>
                  </a:lnTo>
                  <a:lnTo>
                    <a:pt x="1617" y="1878"/>
                  </a:lnTo>
                  <a:lnTo>
                    <a:pt x="1617" y="1885"/>
                  </a:lnTo>
                  <a:lnTo>
                    <a:pt x="1607" y="1875"/>
                  </a:lnTo>
                  <a:lnTo>
                    <a:pt x="1594" y="1859"/>
                  </a:lnTo>
                  <a:lnTo>
                    <a:pt x="1593" y="1854"/>
                  </a:lnTo>
                  <a:lnTo>
                    <a:pt x="1589" y="1847"/>
                  </a:lnTo>
                  <a:lnTo>
                    <a:pt x="1580" y="1847"/>
                  </a:lnTo>
                  <a:lnTo>
                    <a:pt x="1575" y="1844"/>
                  </a:lnTo>
                  <a:lnTo>
                    <a:pt x="1573" y="1842"/>
                  </a:lnTo>
                  <a:lnTo>
                    <a:pt x="1567" y="1831"/>
                  </a:lnTo>
                  <a:lnTo>
                    <a:pt x="1554" y="1830"/>
                  </a:lnTo>
                  <a:lnTo>
                    <a:pt x="1544" y="1823"/>
                  </a:lnTo>
                  <a:lnTo>
                    <a:pt x="1537" y="1819"/>
                  </a:lnTo>
                  <a:lnTo>
                    <a:pt x="1533" y="1817"/>
                  </a:lnTo>
                  <a:lnTo>
                    <a:pt x="1528" y="1824"/>
                  </a:lnTo>
                  <a:lnTo>
                    <a:pt x="1525" y="1823"/>
                  </a:lnTo>
                  <a:lnTo>
                    <a:pt x="1521" y="1821"/>
                  </a:lnTo>
                  <a:lnTo>
                    <a:pt x="1513" y="1812"/>
                  </a:lnTo>
                  <a:lnTo>
                    <a:pt x="1507" y="1809"/>
                  </a:lnTo>
                  <a:lnTo>
                    <a:pt x="1511" y="1797"/>
                  </a:lnTo>
                  <a:lnTo>
                    <a:pt x="1499" y="1790"/>
                  </a:lnTo>
                  <a:lnTo>
                    <a:pt x="1488" y="1770"/>
                  </a:lnTo>
                  <a:lnTo>
                    <a:pt x="1474" y="1765"/>
                  </a:lnTo>
                  <a:lnTo>
                    <a:pt x="1472" y="1765"/>
                  </a:lnTo>
                  <a:lnTo>
                    <a:pt x="1469" y="1760"/>
                  </a:lnTo>
                  <a:lnTo>
                    <a:pt x="1457" y="1760"/>
                  </a:lnTo>
                  <a:lnTo>
                    <a:pt x="1450" y="1753"/>
                  </a:lnTo>
                  <a:lnTo>
                    <a:pt x="1446" y="1746"/>
                  </a:lnTo>
                  <a:lnTo>
                    <a:pt x="1441" y="1751"/>
                  </a:lnTo>
                  <a:lnTo>
                    <a:pt x="1432" y="1744"/>
                  </a:lnTo>
                  <a:lnTo>
                    <a:pt x="1431" y="1744"/>
                  </a:lnTo>
                  <a:lnTo>
                    <a:pt x="1427" y="1741"/>
                  </a:lnTo>
                  <a:lnTo>
                    <a:pt x="1412" y="1744"/>
                  </a:lnTo>
                  <a:lnTo>
                    <a:pt x="1406" y="1734"/>
                  </a:lnTo>
                  <a:lnTo>
                    <a:pt x="1403" y="1727"/>
                  </a:lnTo>
                  <a:lnTo>
                    <a:pt x="1392" y="1732"/>
                  </a:lnTo>
                  <a:lnTo>
                    <a:pt x="1382" y="1730"/>
                  </a:lnTo>
                  <a:lnTo>
                    <a:pt x="1372" y="1736"/>
                  </a:lnTo>
                  <a:lnTo>
                    <a:pt x="1368" y="1732"/>
                  </a:lnTo>
                  <a:lnTo>
                    <a:pt x="1366" y="1725"/>
                  </a:lnTo>
                  <a:lnTo>
                    <a:pt x="1359" y="1710"/>
                  </a:lnTo>
                  <a:lnTo>
                    <a:pt x="1358" y="1710"/>
                  </a:lnTo>
                  <a:lnTo>
                    <a:pt x="1352" y="1701"/>
                  </a:lnTo>
                  <a:lnTo>
                    <a:pt x="1347" y="1697"/>
                  </a:lnTo>
                  <a:lnTo>
                    <a:pt x="1331" y="1694"/>
                  </a:lnTo>
                  <a:lnTo>
                    <a:pt x="1328" y="1699"/>
                  </a:lnTo>
                  <a:lnTo>
                    <a:pt x="1318" y="1690"/>
                  </a:lnTo>
                  <a:lnTo>
                    <a:pt x="1305" y="1692"/>
                  </a:lnTo>
                  <a:lnTo>
                    <a:pt x="1298" y="1683"/>
                  </a:lnTo>
                  <a:lnTo>
                    <a:pt x="1297" y="1682"/>
                  </a:lnTo>
                  <a:lnTo>
                    <a:pt x="1298" y="1664"/>
                  </a:lnTo>
                  <a:lnTo>
                    <a:pt x="1293" y="1666"/>
                  </a:lnTo>
                  <a:lnTo>
                    <a:pt x="1291" y="1663"/>
                  </a:lnTo>
                  <a:lnTo>
                    <a:pt x="1288" y="1664"/>
                  </a:lnTo>
                  <a:lnTo>
                    <a:pt x="1283" y="1675"/>
                  </a:lnTo>
                  <a:lnTo>
                    <a:pt x="1276" y="1676"/>
                  </a:lnTo>
                  <a:lnTo>
                    <a:pt x="1265" y="1687"/>
                  </a:lnTo>
                  <a:lnTo>
                    <a:pt x="1265" y="1706"/>
                  </a:lnTo>
                  <a:lnTo>
                    <a:pt x="1262" y="1710"/>
                  </a:lnTo>
                  <a:lnTo>
                    <a:pt x="1250" y="1708"/>
                  </a:lnTo>
                  <a:lnTo>
                    <a:pt x="1255" y="1722"/>
                  </a:lnTo>
                  <a:lnTo>
                    <a:pt x="1246" y="1729"/>
                  </a:lnTo>
                  <a:lnTo>
                    <a:pt x="1229" y="1725"/>
                  </a:lnTo>
                  <a:lnTo>
                    <a:pt x="1224" y="1729"/>
                  </a:lnTo>
                  <a:lnTo>
                    <a:pt x="1218" y="1727"/>
                  </a:lnTo>
                  <a:lnTo>
                    <a:pt x="1208" y="1715"/>
                  </a:lnTo>
                  <a:lnTo>
                    <a:pt x="1210" y="1711"/>
                  </a:lnTo>
                  <a:lnTo>
                    <a:pt x="1203" y="1713"/>
                  </a:lnTo>
                  <a:lnTo>
                    <a:pt x="1190" y="1704"/>
                  </a:lnTo>
                  <a:lnTo>
                    <a:pt x="1182" y="1704"/>
                  </a:lnTo>
                  <a:lnTo>
                    <a:pt x="1171" y="1696"/>
                  </a:lnTo>
                  <a:lnTo>
                    <a:pt x="1170" y="1689"/>
                  </a:lnTo>
                  <a:lnTo>
                    <a:pt x="1164" y="1683"/>
                  </a:lnTo>
                  <a:lnTo>
                    <a:pt x="1173" y="1670"/>
                  </a:lnTo>
                  <a:lnTo>
                    <a:pt x="1178" y="1668"/>
                  </a:lnTo>
                  <a:lnTo>
                    <a:pt x="1178" y="1652"/>
                  </a:lnTo>
                  <a:lnTo>
                    <a:pt x="1168" y="1661"/>
                  </a:lnTo>
                  <a:lnTo>
                    <a:pt x="1163" y="1656"/>
                  </a:lnTo>
                  <a:lnTo>
                    <a:pt x="1152" y="1654"/>
                  </a:lnTo>
                  <a:lnTo>
                    <a:pt x="1145" y="1640"/>
                  </a:lnTo>
                  <a:lnTo>
                    <a:pt x="1142" y="1640"/>
                  </a:lnTo>
                  <a:lnTo>
                    <a:pt x="1123" y="1629"/>
                  </a:lnTo>
                  <a:lnTo>
                    <a:pt x="1116" y="1635"/>
                  </a:lnTo>
                  <a:lnTo>
                    <a:pt x="1107" y="1635"/>
                  </a:lnTo>
                  <a:lnTo>
                    <a:pt x="1105" y="1631"/>
                  </a:lnTo>
                  <a:lnTo>
                    <a:pt x="1105" y="1624"/>
                  </a:lnTo>
                  <a:lnTo>
                    <a:pt x="1110" y="1610"/>
                  </a:lnTo>
                  <a:lnTo>
                    <a:pt x="1102" y="1605"/>
                  </a:lnTo>
                  <a:lnTo>
                    <a:pt x="1093" y="1603"/>
                  </a:lnTo>
                  <a:lnTo>
                    <a:pt x="1091" y="1600"/>
                  </a:lnTo>
                  <a:lnTo>
                    <a:pt x="1077" y="1603"/>
                  </a:lnTo>
                  <a:lnTo>
                    <a:pt x="1069" y="1598"/>
                  </a:lnTo>
                  <a:lnTo>
                    <a:pt x="1070" y="1596"/>
                  </a:lnTo>
                  <a:lnTo>
                    <a:pt x="1069" y="1591"/>
                  </a:lnTo>
                  <a:lnTo>
                    <a:pt x="1060" y="1589"/>
                  </a:lnTo>
                  <a:lnTo>
                    <a:pt x="1055" y="1570"/>
                  </a:lnTo>
                  <a:lnTo>
                    <a:pt x="1048" y="1577"/>
                  </a:lnTo>
                  <a:lnTo>
                    <a:pt x="1044" y="1575"/>
                  </a:lnTo>
                  <a:lnTo>
                    <a:pt x="1042" y="1570"/>
                  </a:lnTo>
                  <a:lnTo>
                    <a:pt x="1034" y="1570"/>
                  </a:lnTo>
                  <a:lnTo>
                    <a:pt x="1022" y="1562"/>
                  </a:lnTo>
                  <a:lnTo>
                    <a:pt x="1020" y="1560"/>
                  </a:lnTo>
                  <a:lnTo>
                    <a:pt x="1018" y="1555"/>
                  </a:lnTo>
                  <a:lnTo>
                    <a:pt x="1015" y="1556"/>
                  </a:lnTo>
                  <a:lnTo>
                    <a:pt x="1011" y="1565"/>
                  </a:lnTo>
                  <a:lnTo>
                    <a:pt x="999" y="1567"/>
                  </a:lnTo>
                  <a:lnTo>
                    <a:pt x="995" y="1558"/>
                  </a:lnTo>
                  <a:lnTo>
                    <a:pt x="997" y="1555"/>
                  </a:lnTo>
                  <a:lnTo>
                    <a:pt x="973" y="1562"/>
                  </a:lnTo>
                  <a:lnTo>
                    <a:pt x="964" y="1558"/>
                  </a:lnTo>
                  <a:lnTo>
                    <a:pt x="957" y="1558"/>
                  </a:lnTo>
                  <a:lnTo>
                    <a:pt x="961" y="1555"/>
                  </a:lnTo>
                  <a:lnTo>
                    <a:pt x="959" y="1549"/>
                  </a:lnTo>
                  <a:lnTo>
                    <a:pt x="950" y="1549"/>
                  </a:lnTo>
                  <a:lnTo>
                    <a:pt x="947" y="1544"/>
                  </a:lnTo>
                  <a:lnTo>
                    <a:pt x="947" y="1542"/>
                  </a:lnTo>
                  <a:lnTo>
                    <a:pt x="933" y="1530"/>
                  </a:lnTo>
                  <a:lnTo>
                    <a:pt x="919" y="1520"/>
                  </a:lnTo>
                  <a:lnTo>
                    <a:pt x="915" y="1518"/>
                  </a:lnTo>
                  <a:lnTo>
                    <a:pt x="908" y="1511"/>
                  </a:lnTo>
                  <a:lnTo>
                    <a:pt x="907" y="1511"/>
                  </a:lnTo>
                  <a:lnTo>
                    <a:pt x="907" y="1509"/>
                  </a:lnTo>
                  <a:lnTo>
                    <a:pt x="903" y="1502"/>
                  </a:lnTo>
                  <a:lnTo>
                    <a:pt x="896" y="1502"/>
                  </a:lnTo>
                  <a:lnTo>
                    <a:pt x="884" y="1492"/>
                  </a:lnTo>
                  <a:lnTo>
                    <a:pt x="886" y="1485"/>
                  </a:lnTo>
                  <a:lnTo>
                    <a:pt x="891" y="1464"/>
                  </a:lnTo>
                  <a:lnTo>
                    <a:pt x="891" y="1455"/>
                  </a:lnTo>
                  <a:lnTo>
                    <a:pt x="886" y="1447"/>
                  </a:lnTo>
                  <a:lnTo>
                    <a:pt x="889" y="1445"/>
                  </a:lnTo>
                  <a:lnTo>
                    <a:pt x="898" y="1445"/>
                  </a:lnTo>
                  <a:lnTo>
                    <a:pt x="905" y="1440"/>
                  </a:lnTo>
                  <a:lnTo>
                    <a:pt x="901" y="1436"/>
                  </a:lnTo>
                  <a:lnTo>
                    <a:pt x="905" y="1429"/>
                  </a:lnTo>
                  <a:lnTo>
                    <a:pt x="908" y="1422"/>
                  </a:lnTo>
                  <a:lnTo>
                    <a:pt x="917" y="1405"/>
                  </a:lnTo>
                  <a:lnTo>
                    <a:pt x="915" y="1405"/>
                  </a:lnTo>
                  <a:lnTo>
                    <a:pt x="903" y="1391"/>
                  </a:lnTo>
                  <a:lnTo>
                    <a:pt x="908" y="1386"/>
                  </a:lnTo>
                  <a:lnTo>
                    <a:pt x="915" y="1382"/>
                  </a:lnTo>
                  <a:lnTo>
                    <a:pt x="919" y="1367"/>
                  </a:lnTo>
                  <a:lnTo>
                    <a:pt x="907" y="1358"/>
                  </a:lnTo>
                  <a:lnTo>
                    <a:pt x="901" y="1354"/>
                  </a:lnTo>
                  <a:lnTo>
                    <a:pt x="894" y="1356"/>
                  </a:lnTo>
                  <a:lnTo>
                    <a:pt x="886" y="1351"/>
                  </a:lnTo>
                  <a:lnTo>
                    <a:pt x="874" y="1340"/>
                  </a:lnTo>
                  <a:lnTo>
                    <a:pt x="868" y="1337"/>
                  </a:lnTo>
                  <a:lnTo>
                    <a:pt x="863" y="1333"/>
                  </a:lnTo>
                  <a:lnTo>
                    <a:pt x="861" y="1330"/>
                  </a:lnTo>
                  <a:lnTo>
                    <a:pt x="870" y="1323"/>
                  </a:lnTo>
                  <a:lnTo>
                    <a:pt x="874" y="1313"/>
                  </a:lnTo>
                  <a:lnTo>
                    <a:pt x="868" y="1306"/>
                  </a:lnTo>
                  <a:lnTo>
                    <a:pt x="865" y="1313"/>
                  </a:lnTo>
                  <a:lnTo>
                    <a:pt x="865" y="1316"/>
                  </a:lnTo>
                  <a:lnTo>
                    <a:pt x="860" y="1318"/>
                  </a:lnTo>
                  <a:lnTo>
                    <a:pt x="856" y="1309"/>
                  </a:lnTo>
                  <a:lnTo>
                    <a:pt x="860" y="1302"/>
                  </a:lnTo>
                  <a:lnTo>
                    <a:pt x="861" y="1300"/>
                  </a:lnTo>
                  <a:lnTo>
                    <a:pt x="849" y="1304"/>
                  </a:lnTo>
                  <a:lnTo>
                    <a:pt x="842" y="1300"/>
                  </a:lnTo>
                  <a:lnTo>
                    <a:pt x="835" y="1302"/>
                  </a:lnTo>
                  <a:lnTo>
                    <a:pt x="828" y="1299"/>
                  </a:lnTo>
                  <a:lnTo>
                    <a:pt x="839" y="1292"/>
                  </a:lnTo>
                  <a:lnTo>
                    <a:pt x="820" y="1285"/>
                  </a:lnTo>
                  <a:lnTo>
                    <a:pt x="814" y="1288"/>
                  </a:lnTo>
                  <a:lnTo>
                    <a:pt x="797" y="1278"/>
                  </a:lnTo>
                  <a:lnTo>
                    <a:pt x="785" y="1259"/>
                  </a:lnTo>
                  <a:lnTo>
                    <a:pt x="795" y="1252"/>
                  </a:lnTo>
                  <a:lnTo>
                    <a:pt x="807" y="1250"/>
                  </a:lnTo>
                  <a:lnTo>
                    <a:pt x="816" y="1253"/>
                  </a:lnTo>
                  <a:lnTo>
                    <a:pt x="818" y="1248"/>
                  </a:lnTo>
                  <a:lnTo>
                    <a:pt x="802" y="1245"/>
                  </a:lnTo>
                  <a:lnTo>
                    <a:pt x="795" y="1241"/>
                  </a:lnTo>
                  <a:lnTo>
                    <a:pt x="800" y="1234"/>
                  </a:lnTo>
                  <a:lnTo>
                    <a:pt x="813" y="1234"/>
                  </a:lnTo>
                  <a:lnTo>
                    <a:pt x="825" y="1232"/>
                  </a:lnTo>
                  <a:lnTo>
                    <a:pt x="827" y="1232"/>
                  </a:lnTo>
                  <a:lnTo>
                    <a:pt x="827" y="1217"/>
                  </a:lnTo>
                  <a:lnTo>
                    <a:pt x="821" y="1203"/>
                  </a:lnTo>
                  <a:lnTo>
                    <a:pt x="830" y="1199"/>
                  </a:lnTo>
                  <a:lnTo>
                    <a:pt x="834" y="1201"/>
                  </a:lnTo>
                  <a:lnTo>
                    <a:pt x="841" y="1201"/>
                  </a:lnTo>
                  <a:lnTo>
                    <a:pt x="830" y="1192"/>
                  </a:lnTo>
                  <a:lnTo>
                    <a:pt x="816" y="1191"/>
                  </a:lnTo>
                  <a:lnTo>
                    <a:pt x="823" y="1180"/>
                  </a:lnTo>
                  <a:lnTo>
                    <a:pt x="830" y="1175"/>
                  </a:lnTo>
                  <a:lnTo>
                    <a:pt x="834" y="1178"/>
                  </a:lnTo>
                  <a:lnTo>
                    <a:pt x="842" y="1185"/>
                  </a:lnTo>
                  <a:lnTo>
                    <a:pt x="846" y="1184"/>
                  </a:lnTo>
                  <a:lnTo>
                    <a:pt x="846" y="1173"/>
                  </a:lnTo>
                  <a:lnTo>
                    <a:pt x="847" y="1173"/>
                  </a:lnTo>
                  <a:lnTo>
                    <a:pt x="849" y="1173"/>
                  </a:lnTo>
                  <a:lnTo>
                    <a:pt x="858" y="1156"/>
                  </a:lnTo>
                  <a:lnTo>
                    <a:pt x="839" y="1147"/>
                  </a:lnTo>
                  <a:lnTo>
                    <a:pt x="830" y="1137"/>
                  </a:lnTo>
                  <a:lnTo>
                    <a:pt x="823" y="1133"/>
                  </a:lnTo>
                  <a:lnTo>
                    <a:pt x="825" y="1137"/>
                  </a:lnTo>
                  <a:lnTo>
                    <a:pt x="823" y="1140"/>
                  </a:lnTo>
                  <a:lnTo>
                    <a:pt x="811" y="1133"/>
                  </a:lnTo>
                  <a:lnTo>
                    <a:pt x="806" y="1128"/>
                  </a:lnTo>
                  <a:lnTo>
                    <a:pt x="792" y="1130"/>
                  </a:lnTo>
                  <a:lnTo>
                    <a:pt x="788" y="1126"/>
                  </a:lnTo>
                  <a:lnTo>
                    <a:pt x="780" y="1126"/>
                  </a:lnTo>
                  <a:lnTo>
                    <a:pt x="780" y="1125"/>
                  </a:lnTo>
                  <a:lnTo>
                    <a:pt x="787" y="1125"/>
                  </a:lnTo>
                  <a:lnTo>
                    <a:pt x="800" y="1111"/>
                  </a:lnTo>
                  <a:lnTo>
                    <a:pt x="787" y="1104"/>
                  </a:lnTo>
                  <a:lnTo>
                    <a:pt x="787" y="1098"/>
                  </a:lnTo>
                  <a:lnTo>
                    <a:pt x="790" y="1100"/>
                  </a:lnTo>
                  <a:lnTo>
                    <a:pt x="794" y="1100"/>
                  </a:lnTo>
                  <a:lnTo>
                    <a:pt x="794" y="1093"/>
                  </a:lnTo>
                  <a:lnTo>
                    <a:pt x="816" y="1074"/>
                  </a:lnTo>
                  <a:lnTo>
                    <a:pt x="821" y="1060"/>
                  </a:lnTo>
                  <a:lnTo>
                    <a:pt x="823" y="1051"/>
                  </a:lnTo>
                  <a:lnTo>
                    <a:pt x="818" y="1036"/>
                  </a:lnTo>
                  <a:lnTo>
                    <a:pt x="811" y="1030"/>
                  </a:lnTo>
                  <a:lnTo>
                    <a:pt x="809" y="1032"/>
                  </a:lnTo>
                  <a:lnTo>
                    <a:pt x="804" y="997"/>
                  </a:lnTo>
                  <a:lnTo>
                    <a:pt x="799" y="997"/>
                  </a:lnTo>
                  <a:lnTo>
                    <a:pt x="814" y="989"/>
                  </a:lnTo>
                  <a:lnTo>
                    <a:pt x="811" y="970"/>
                  </a:lnTo>
                  <a:lnTo>
                    <a:pt x="807" y="968"/>
                  </a:lnTo>
                  <a:lnTo>
                    <a:pt x="811" y="963"/>
                  </a:lnTo>
                  <a:lnTo>
                    <a:pt x="806" y="945"/>
                  </a:lnTo>
                  <a:lnTo>
                    <a:pt x="802" y="943"/>
                  </a:lnTo>
                  <a:lnTo>
                    <a:pt x="795" y="943"/>
                  </a:lnTo>
                  <a:lnTo>
                    <a:pt x="794" y="938"/>
                  </a:lnTo>
                  <a:lnTo>
                    <a:pt x="788" y="933"/>
                  </a:lnTo>
                  <a:lnTo>
                    <a:pt x="783" y="933"/>
                  </a:lnTo>
                  <a:lnTo>
                    <a:pt x="783" y="936"/>
                  </a:lnTo>
                  <a:lnTo>
                    <a:pt x="774" y="936"/>
                  </a:lnTo>
                  <a:lnTo>
                    <a:pt x="771" y="940"/>
                  </a:lnTo>
                  <a:lnTo>
                    <a:pt x="762" y="938"/>
                  </a:lnTo>
                  <a:lnTo>
                    <a:pt x="753" y="950"/>
                  </a:lnTo>
                  <a:lnTo>
                    <a:pt x="752" y="952"/>
                  </a:lnTo>
                  <a:lnTo>
                    <a:pt x="745" y="943"/>
                  </a:lnTo>
                  <a:lnTo>
                    <a:pt x="722" y="935"/>
                  </a:lnTo>
                  <a:lnTo>
                    <a:pt x="713" y="933"/>
                  </a:lnTo>
                  <a:lnTo>
                    <a:pt x="710" y="938"/>
                  </a:lnTo>
                  <a:lnTo>
                    <a:pt x="694" y="942"/>
                  </a:lnTo>
                  <a:lnTo>
                    <a:pt x="691" y="936"/>
                  </a:lnTo>
                  <a:lnTo>
                    <a:pt x="682" y="933"/>
                  </a:lnTo>
                  <a:lnTo>
                    <a:pt x="679" y="931"/>
                  </a:lnTo>
                  <a:lnTo>
                    <a:pt x="672" y="928"/>
                  </a:lnTo>
                  <a:lnTo>
                    <a:pt x="670" y="912"/>
                  </a:lnTo>
                  <a:lnTo>
                    <a:pt x="673" y="907"/>
                  </a:lnTo>
                  <a:lnTo>
                    <a:pt x="680" y="905"/>
                  </a:lnTo>
                  <a:lnTo>
                    <a:pt x="682" y="902"/>
                  </a:lnTo>
                  <a:lnTo>
                    <a:pt x="668" y="893"/>
                  </a:lnTo>
                  <a:lnTo>
                    <a:pt x="663" y="888"/>
                  </a:lnTo>
                  <a:lnTo>
                    <a:pt x="665" y="886"/>
                  </a:lnTo>
                  <a:lnTo>
                    <a:pt x="652" y="888"/>
                  </a:lnTo>
                  <a:lnTo>
                    <a:pt x="654" y="879"/>
                  </a:lnTo>
                  <a:lnTo>
                    <a:pt x="659" y="877"/>
                  </a:lnTo>
                  <a:lnTo>
                    <a:pt x="659" y="874"/>
                  </a:lnTo>
                  <a:lnTo>
                    <a:pt x="658" y="872"/>
                  </a:lnTo>
                  <a:lnTo>
                    <a:pt x="644" y="863"/>
                  </a:lnTo>
                  <a:lnTo>
                    <a:pt x="635" y="872"/>
                  </a:lnTo>
                  <a:lnTo>
                    <a:pt x="612" y="863"/>
                  </a:lnTo>
                  <a:lnTo>
                    <a:pt x="611" y="858"/>
                  </a:lnTo>
                  <a:lnTo>
                    <a:pt x="611" y="841"/>
                  </a:lnTo>
                  <a:lnTo>
                    <a:pt x="611" y="837"/>
                  </a:lnTo>
                  <a:lnTo>
                    <a:pt x="605" y="839"/>
                  </a:lnTo>
                  <a:lnTo>
                    <a:pt x="593" y="823"/>
                  </a:lnTo>
                  <a:lnTo>
                    <a:pt x="604" y="813"/>
                  </a:lnTo>
                  <a:lnTo>
                    <a:pt x="611" y="811"/>
                  </a:lnTo>
                  <a:lnTo>
                    <a:pt x="611" y="809"/>
                  </a:lnTo>
                  <a:lnTo>
                    <a:pt x="626" y="809"/>
                  </a:lnTo>
                  <a:lnTo>
                    <a:pt x="625" y="797"/>
                  </a:lnTo>
                  <a:lnTo>
                    <a:pt x="623" y="790"/>
                  </a:lnTo>
                  <a:lnTo>
                    <a:pt x="633" y="788"/>
                  </a:lnTo>
                  <a:lnTo>
                    <a:pt x="637" y="785"/>
                  </a:lnTo>
                  <a:lnTo>
                    <a:pt x="644" y="761"/>
                  </a:lnTo>
                  <a:lnTo>
                    <a:pt x="635" y="755"/>
                  </a:lnTo>
                  <a:lnTo>
                    <a:pt x="635" y="750"/>
                  </a:lnTo>
                  <a:lnTo>
                    <a:pt x="637" y="745"/>
                  </a:lnTo>
                  <a:lnTo>
                    <a:pt x="635" y="736"/>
                  </a:lnTo>
                  <a:lnTo>
                    <a:pt x="626" y="733"/>
                  </a:lnTo>
                  <a:lnTo>
                    <a:pt x="623" y="734"/>
                  </a:lnTo>
                  <a:lnTo>
                    <a:pt x="619" y="731"/>
                  </a:lnTo>
                  <a:lnTo>
                    <a:pt x="625" y="722"/>
                  </a:lnTo>
                  <a:lnTo>
                    <a:pt x="628" y="712"/>
                  </a:lnTo>
                  <a:lnTo>
                    <a:pt x="625" y="710"/>
                  </a:lnTo>
                  <a:lnTo>
                    <a:pt x="626" y="705"/>
                  </a:lnTo>
                  <a:lnTo>
                    <a:pt x="632" y="703"/>
                  </a:lnTo>
                  <a:lnTo>
                    <a:pt x="621" y="694"/>
                  </a:lnTo>
                  <a:lnTo>
                    <a:pt x="626" y="687"/>
                  </a:lnTo>
                  <a:lnTo>
                    <a:pt x="625" y="681"/>
                  </a:lnTo>
                  <a:lnTo>
                    <a:pt x="618" y="672"/>
                  </a:lnTo>
                  <a:lnTo>
                    <a:pt x="612" y="672"/>
                  </a:lnTo>
                  <a:lnTo>
                    <a:pt x="609" y="658"/>
                  </a:lnTo>
                  <a:lnTo>
                    <a:pt x="632" y="651"/>
                  </a:lnTo>
                  <a:lnTo>
                    <a:pt x="630" y="646"/>
                  </a:lnTo>
                  <a:lnTo>
                    <a:pt x="633" y="642"/>
                  </a:lnTo>
                  <a:lnTo>
                    <a:pt x="637" y="639"/>
                  </a:lnTo>
                  <a:lnTo>
                    <a:pt x="625" y="630"/>
                  </a:lnTo>
                  <a:lnTo>
                    <a:pt x="619" y="627"/>
                  </a:lnTo>
                  <a:lnTo>
                    <a:pt x="616" y="630"/>
                  </a:lnTo>
                  <a:lnTo>
                    <a:pt x="612" y="625"/>
                  </a:lnTo>
                  <a:lnTo>
                    <a:pt x="599" y="623"/>
                  </a:lnTo>
                  <a:lnTo>
                    <a:pt x="597" y="604"/>
                  </a:lnTo>
                  <a:lnTo>
                    <a:pt x="581" y="588"/>
                  </a:lnTo>
                  <a:lnTo>
                    <a:pt x="583" y="587"/>
                  </a:lnTo>
                  <a:lnTo>
                    <a:pt x="574" y="576"/>
                  </a:lnTo>
                  <a:lnTo>
                    <a:pt x="574" y="574"/>
                  </a:lnTo>
                  <a:lnTo>
                    <a:pt x="558" y="576"/>
                  </a:lnTo>
                  <a:lnTo>
                    <a:pt x="553" y="581"/>
                  </a:lnTo>
                  <a:lnTo>
                    <a:pt x="552" y="569"/>
                  </a:lnTo>
                  <a:lnTo>
                    <a:pt x="553" y="566"/>
                  </a:lnTo>
                  <a:lnTo>
                    <a:pt x="541" y="555"/>
                  </a:lnTo>
                  <a:lnTo>
                    <a:pt x="539" y="555"/>
                  </a:lnTo>
                  <a:lnTo>
                    <a:pt x="536" y="553"/>
                  </a:lnTo>
                  <a:lnTo>
                    <a:pt x="529" y="531"/>
                  </a:lnTo>
                  <a:lnTo>
                    <a:pt x="515" y="534"/>
                  </a:lnTo>
                  <a:lnTo>
                    <a:pt x="506" y="531"/>
                  </a:lnTo>
                  <a:lnTo>
                    <a:pt x="510" y="529"/>
                  </a:lnTo>
                  <a:lnTo>
                    <a:pt x="508" y="527"/>
                  </a:lnTo>
                  <a:lnTo>
                    <a:pt x="503" y="531"/>
                  </a:lnTo>
                  <a:lnTo>
                    <a:pt x="503" y="536"/>
                  </a:lnTo>
                  <a:lnTo>
                    <a:pt x="492" y="541"/>
                  </a:lnTo>
                  <a:lnTo>
                    <a:pt x="480" y="534"/>
                  </a:lnTo>
                  <a:lnTo>
                    <a:pt x="485" y="536"/>
                  </a:lnTo>
                  <a:lnTo>
                    <a:pt x="484" y="526"/>
                  </a:lnTo>
                  <a:lnTo>
                    <a:pt x="480" y="526"/>
                  </a:lnTo>
                  <a:lnTo>
                    <a:pt x="470" y="524"/>
                  </a:lnTo>
                  <a:lnTo>
                    <a:pt x="470" y="512"/>
                  </a:lnTo>
                  <a:lnTo>
                    <a:pt x="464" y="510"/>
                  </a:lnTo>
                  <a:lnTo>
                    <a:pt x="452" y="512"/>
                  </a:lnTo>
                  <a:lnTo>
                    <a:pt x="458" y="524"/>
                  </a:lnTo>
                  <a:lnTo>
                    <a:pt x="445" y="526"/>
                  </a:lnTo>
                  <a:lnTo>
                    <a:pt x="440" y="529"/>
                  </a:lnTo>
                  <a:lnTo>
                    <a:pt x="447" y="538"/>
                  </a:lnTo>
                  <a:lnTo>
                    <a:pt x="449" y="550"/>
                  </a:lnTo>
                  <a:lnTo>
                    <a:pt x="437" y="559"/>
                  </a:lnTo>
                  <a:lnTo>
                    <a:pt x="426" y="555"/>
                  </a:lnTo>
                  <a:lnTo>
                    <a:pt x="398" y="567"/>
                  </a:lnTo>
                  <a:lnTo>
                    <a:pt x="398" y="574"/>
                  </a:lnTo>
                  <a:lnTo>
                    <a:pt x="407" y="581"/>
                  </a:lnTo>
                  <a:lnTo>
                    <a:pt x="405" y="587"/>
                  </a:lnTo>
                  <a:lnTo>
                    <a:pt x="379" y="607"/>
                  </a:lnTo>
                  <a:lnTo>
                    <a:pt x="358" y="590"/>
                  </a:lnTo>
                  <a:lnTo>
                    <a:pt x="320" y="580"/>
                  </a:lnTo>
                  <a:lnTo>
                    <a:pt x="318" y="592"/>
                  </a:lnTo>
                  <a:lnTo>
                    <a:pt x="323" y="616"/>
                  </a:lnTo>
                  <a:lnTo>
                    <a:pt x="322" y="627"/>
                  </a:lnTo>
                  <a:lnTo>
                    <a:pt x="318" y="632"/>
                  </a:lnTo>
                  <a:lnTo>
                    <a:pt x="297" y="625"/>
                  </a:lnTo>
                  <a:lnTo>
                    <a:pt x="297" y="630"/>
                  </a:lnTo>
                  <a:lnTo>
                    <a:pt x="290" y="653"/>
                  </a:lnTo>
                  <a:lnTo>
                    <a:pt x="266" y="660"/>
                  </a:lnTo>
                  <a:lnTo>
                    <a:pt x="268" y="675"/>
                  </a:lnTo>
                  <a:lnTo>
                    <a:pt x="256" y="667"/>
                  </a:lnTo>
                  <a:lnTo>
                    <a:pt x="235" y="667"/>
                  </a:lnTo>
                  <a:lnTo>
                    <a:pt x="233" y="667"/>
                  </a:lnTo>
                  <a:lnTo>
                    <a:pt x="231" y="674"/>
                  </a:lnTo>
                  <a:lnTo>
                    <a:pt x="224" y="668"/>
                  </a:lnTo>
                  <a:lnTo>
                    <a:pt x="221" y="665"/>
                  </a:lnTo>
                  <a:lnTo>
                    <a:pt x="216" y="672"/>
                  </a:lnTo>
                  <a:lnTo>
                    <a:pt x="209" y="670"/>
                  </a:lnTo>
                  <a:lnTo>
                    <a:pt x="202" y="674"/>
                  </a:lnTo>
                  <a:lnTo>
                    <a:pt x="203" y="677"/>
                  </a:lnTo>
                  <a:lnTo>
                    <a:pt x="200" y="682"/>
                  </a:lnTo>
                  <a:lnTo>
                    <a:pt x="191" y="672"/>
                  </a:lnTo>
                  <a:lnTo>
                    <a:pt x="186" y="672"/>
                  </a:lnTo>
                  <a:lnTo>
                    <a:pt x="184" y="679"/>
                  </a:lnTo>
                  <a:lnTo>
                    <a:pt x="179" y="670"/>
                  </a:lnTo>
                  <a:lnTo>
                    <a:pt x="174" y="653"/>
                  </a:lnTo>
                  <a:lnTo>
                    <a:pt x="177" y="646"/>
                  </a:lnTo>
                  <a:lnTo>
                    <a:pt x="177" y="632"/>
                  </a:lnTo>
                  <a:lnTo>
                    <a:pt x="177" y="630"/>
                  </a:lnTo>
                  <a:lnTo>
                    <a:pt x="169" y="630"/>
                  </a:lnTo>
                  <a:lnTo>
                    <a:pt x="167" y="635"/>
                  </a:lnTo>
                  <a:lnTo>
                    <a:pt x="156" y="637"/>
                  </a:lnTo>
                  <a:lnTo>
                    <a:pt x="155" y="647"/>
                  </a:lnTo>
                  <a:lnTo>
                    <a:pt x="141" y="646"/>
                  </a:lnTo>
                  <a:lnTo>
                    <a:pt x="134" y="628"/>
                  </a:lnTo>
                  <a:lnTo>
                    <a:pt x="120" y="630"/>
                  </a:lnTo>
                  <a:lnTo>
                    <a:pt x="116" y="639"/>
                  </a:lnTo>
                  <a:lnTo>
                    <a:pt x="111" y="642"/>
                  </a:lnTo>
                  <a:lnTo>
                    <a:pt x="104" y="642"/>
                  </a:lnTo>
                  <a:lnTo>
                    <a:pt x="102" y="634"/>
                  </a:lnTo>
                  <a:lnTo>
                    <a:pt x="92" y="606"/>
                  </a:lnTo>
                  <a:lnTo>
                    <a:pt x="68" y="600"/>
                  </a:lnTo>
                  <a:lnTo>
                    <a:pt x="64" y="593"/>
                  </a:lnTo>
                  <a:lnTo>
                    <a:pt x="68" y="588"/>
                  </a:lnTo>
                  <a:lnTo>
                    <a:pt x="66" y="587"/>
                  </a:lnTo>
                  <a:lnTo>
                    <a:pt x="62" y="587"/>
                  </a:lnTo>
                  <a:lnTo>
                    <a:pt x="50" y="553"/>
                  </a:lnTo>
                  <a:lnTo>
                    <a:pt x="48" y="545"/>
                  </a:lnTo>
                  <a:lnTo>
                    <a:pt x="50" y="543"/>
                  </a:lnTo>
                  <a:lnTo>
                    <a:pt x="47" y="543"/>
                  </a:lnTo>
                  <a:lnTo>
                    <a:pt x="43" y="526"/>
                  </a:lnTo>
                  <a:lnTo>
                    <a:pt x="33" y="520"/>
                  </a:lnTo>
                  <a:lnTo>
                    <a:pt x="26" y="503"/>
                  </a:lnTo>
                  <a:lnTo>
                    <a:pt x="26" y="494"/>
                  </a:lnTo>
                  <a:lnTo>
                    <a:pt x="15" y="482"/>
                  </a:lnTo>
                  <a:lnTo>
                    <a:pt x="17" y="479"/>
                  </a:lnTo>
                  <a:lnTo>
                    <a:pt x="15" y="461"/>
                  </a:lnTo>
                  <a:lnTo>
                    <a:pt x="12" y="444"/>
                  </a:lnTo>
                  <a:lnTo>
                    <a:pt x="14" y="435"/>
                  </a:lnTo>
                  <a:lnTo>
                    <a:pt x="12" y="435"/>
                  </a:lnTo>
                  <a:lnTo>
                    <a:pt x="5" y="437"/>
                  </a:lnTo>
                  <a:lnTo>
                    <a:pt x="0" y="421"/>
                  </a:lnTo>
                  <a:lnTo>
                    <a:pt x="7" y="409"/>
                  </a:lnTo>
                  <a:lnTo>
                    <a:pt x="29" y="393"/>
                  </a:lnTo>
                  <a:lnTo>
                    <a:pt x="21" y="383"/>
                  </a:lnTo>
                  <a:lnTo>
                    <a:pt x="22" y="376"/>
                  </a:lnTo>
                  <a:lnTo>
                    <a:pt x="26" y="369"/>
                  </a:lnTo>
                  <a:lnTo>
                    <a:pt x="26" y="362"/>
                  </a:lnTo>
                  <a:lnTo>
                    <a:pt x="29" y="355"/>
                  </a:lnTo>
                  <a:lnTo>
                    <a:pt x="40" y="353"/>
                  </a:lnTo>
                  <a:lnTo>
                    <a:pt x="52" y="350"/>
                  </a:lnTo>
                  <a:lnTo>
                    <a:pt x="59" y="341"/>
                  </a:lnTo>
                  <a:lnTo>
                    <a:pt x="57" y="338"/>
                  </a:lnTo>
                  <a:lnTo>
                    <a:pt x="62" y="332"/>
                  </a:lnTo>
                  <a:lnTo>
                    <a:pt x="64" y="343"/>
                  </a:lnTo>
                  <a:lnTo>
                    <a:pt x="74" y="338"/>
                  </a:lnTo>
                  <a:lnTo>
                    <a:pt x="64" y="331"/>
                  </a:lnTo>
                  <a:lnTo>
                    <a:pt x="66" y="322"/>
                  </a:lnTo>
                  <a:lnTo>
                    <a:pt x="69" y="318"/>
                  </a:lnTo>
                  <a:lnTo>
                    <a:pt x="74" y="306"/>
                  </a:lnTo>
                  <a:lnTo>
                    <a:pt x="73" y="301"/>
                  </a:lnTo>
                  <a:lnTo>
                    <a:pt x="78" y="292"/>
                  </a:lnTo>
                  <a:lnTo>
                    <a:pt x="87" y="292"/>
                  </a:lnTo>
                  <a:lnTo>
                    <a:pt x="92" y="296"/>
                  </a:lnTo>
                  <a:lnTo>
                    <a:pt x="99" y="287"/>
                  </a:lnTo>
                  <a:lnTo>
                    <a:pt x="92" y="278"/>
                  </a:lnTo>
                  <a:lnTo>
                    <a:pt x="94" y="275"/>
                  </a:lnTo>
                  <a:lnTo>
                    <a:pt x="101" y="268"/>
                  </a:lnTo>
                  <a:lnTo>
                    <a:pt x="94" y="263"/>
                  </a:lnTo>
                  <a:lnTo>
                    <a:pt x="97" y="254"/>
                  </a:lnTo>
                  <a:lnTo>
                    <a:pt x="90" y="243"/>
                  </a:lnTo>
                  <a:lnTo>
                    <a:pt x="95" y="240"/>
                  </a:lnTo>
                  <a:lnTo>
                    <a:pt x="102" y="247"/>
                  </a:lnTo>
                  <a:lnTo>
                    <a:pt x="116" y="238"/>
                  </a:lnTo>
                  <a:lnTo>
                    <a:pt x="120" y="242"/>
                  </a:lnTo>
                  <a:lnTo>
                    <a:pt x="123" y="240"/>
                  </a:lnTo>
                  <a:lnTo>
                    <a:pt x="132" y="247"/>
                  </a:lnTo>
                  <a:lnTo>
                    <a:pt x="141" y="254"/>
                  </a:lnTo>
                  <a:lnTo>
                    <a:pt x="142" y="259"/>
                  </a:lnTo>
                  <a:lnTo>
                    <a:pt x="155" y="268"/>
                  </a:lnTo>
                  <a:lnTo>
                    <a:pt x="184" y="263"/>
                  </a:lnTo>
                  <a:lnTo>
                    <a:pt x="186" y="254"/>
                  </a:lnTo>
                  <a:lnTo>
                    <a:pt x="193" y="226"/>
                  </a:lnTo>
                  <a:lnTo>
                    <a:pt x="191" y="217"/>
                  </a:lnTo>
                  <a:lnTo>
                    <a:pt x="214" y="214"/>
                  </a:lnTo>
                  <a:lnTo>
                    <a:pt x="224" y="210"/>
                  </a:lnTo>
                  <a:lnTo>
                    <a:pt x="235" y="193"/>
                  </a:lnTo>
                  <a:lnTo>
                    <a:pt x="238" y="195"/>
                  </a:lnTo>
                  <a:lnTo>
                    <a:pt x="256" y="205"/>
                  </a:lnTo>
                  <a:lnTo>
                    <a:pt x="266" y="203"/>
                  </a:lnTo>
                  <a:lnTo>
                    <a:pt x="282" y="214"/>
                  </a:lnTo>
                  <a:lnTo>
                    <a:pt x="283" y="214"/>
                  </a:lnTo>
                  <a:lnTo>
                    <a:pt x="290" y="221"/>
                  </a:lnTo>
                  <a:lnTo>
                    <a:pt x="306" y="217"/>
                  </a:lnTo>
                  <a:lnTo>
                    <a:pt x="308" y="221"/>
                  </a:lnTo>
                  <a:lnTo>
                    <a:pt x="313" y="230"/>
                  </a:lnTo>
                  <a:lnTo>
                    <a:pt x="311" y="231"/>
                  </a:lnTo>
                  <a:lnTo>
                    <a:pt x="311" y="240"/>
                  </a:lnTo>
                  <a:lnTo>
                    <a:pt x="315" y="242"/>
                  </a:lnTo>
                  <a:lnTo>
                    <a:pt x="334" y="235"/>
                  </a:lnTo>
                  <a:lnTo>
                    <a:pt x="337" y="240"/>
                  </a:lnTo>
                  <a:lnTo>
                    <a:pt x="350" y="249"/>
                  </a:lnTo>
                  <a:lnTo>
                    <a:pt x="370" y="243"/>
                  </a:lnTo>
                  <a:lnTo>
                    <a:pt x="372" y="249"/>
                  </a:lnTo>
                  <a:lnTo>
                    <a:pt x="379" y="242"/>
                  </a:lnTo>
                  <a:lnTo>
                    <a:pt x="381" y="228"/>
                  </a:lnTo>
                  <a:lnTo>
                    <a:pt x="388" y="210"/>
                  </a:lnTo>
                  <a:lnTo>
                    <a:pt x="397" y="200"/>
                  </a:lnTo>
                  <a:lnTo>
                    <a:pt x="400" y="188"/>
                  </a:lnTo>
                  <a:lnTo>
                    <a:pt x="400" y="186"/>
                  </a:lnTo>
                  <a:lnTo>
                    <a:pt x="405" y="183"/>
                  </a:lnTo>
                  <a:lnTo>
                    <a:pt x="412" y="188"/>
                  </a:lnTo>
                  <a:lnTo>
                    <a:pt x="424" y="190"/>
                  </a:lnTo>
                  <a:lnTo>
                    <a:pt x="431" y="188"/>
                  </a:lnTo>
                  <a:lnTo>
                    <a:pt x="435" y="181"/>
                  </a:lnTo>
                  <a:lnTo>
                    <a:pt x="437" y="179"/>
                  </a:lnTo>
                  <a:lnTo>
                    <a:pt x="458" y="191"/>
                  </a:lnTo>
                  <a:lnTo>
                    <a:pt x="461" y="183"/>
                  </a:lnTo>
                  <a:lnTo>
                    <a:pt x="466" y="183"/>
                  </a:lnTo>
                  <a:lnTo>
                    <a:pt x="508" y="202"/>
                  </a:lnTo>
                  <a:lnTo>
                    <a:pt x="536" y="193"/>
                  </a:lnTo>
                  <a:lnTo>
                    <a:pt x="543" y="195"/>
                  </a:lnTo>
                  <a:lnTo>
                    <a:pt x="541" y="170"/>
                  </a:lnTo>
                  <a:lnTo>
                    <a:pt x="538" y="165"/>
                  </a:lnTo>
                  <a:lnTo>
                    <a:pt x="539" y="155"/>
                  </a:lnTo>
                  <a:lnTo>
                    <a:pt x="548" y="146"/>
                  </a:lnTo>
                  <a:lnTo>
                    <a:pt x="545" y="146"/>
                  </a:lnTo>
                  <a:lnTo>
                    <a:pt x="536" y="127"/>
                  </a:lnTo>
                  <a:lnTo>
                    <a:pt x="557" y="106"/>
                  </a:lnTo>
                  <a:lnTo>
                    <a:pt x="557" y="89"/>
                  </a:lnTo>
                  <a:lnTo>
                    <a:pt x="562" y="71"/>
                  </a:lnTo>
                  <a:lnTo>
                    <a:pt x="557" y="50"/>
                  </a:lnTo>
                  <a:lnTo>
                    <a:pt x="553" y="45"/>
                  </a:lnTo>
                  <a:lnTo>
                    <a:pt x="539" y="55"/>
                  </a:lnTo>
                  <a:lnTo>
                    <a:pt x="524" y="40"/>
                  </a:lnTo>
                  <a:lnTo>
                    <a:pt x="536" y="19"/>
                  </a:lnTo>
                  <a:lnTo>
                    <a:pt x="538" y="14"/>
                  </a:lnTo>
                  <a:lnTo>
                    <a:pt x="552" y="14"/>
                  </a:lnTo>
                  <a:lnTo>
                    <a:pt x="562" y="8"/>
                  </a:lnTo>
                  <a:lnTo>
                    <a:pt x="567" y="0"/>
                  </a:lnTo>
                  <a:lnTo>
                    <a:pt x="571" y="0"/>
                  </a:lnTo>
                  <a:lnTo>
                    <a:pt x="576" y="3"/>
                  </a:lnTo>
                  <a:lnTo>
                    <a:pt x="578" y="8"/>
                  </a:lnTo>
                  <a:lnTo>
                    <a:pt x="576" y="10"/>
                  </a:lnTo>
                  <a:lnTo>
                    <a:pt x="578" y="14"/>
                  </a:lnTo>
                  <a:lnTo>
                    <a:pt x="597" y="14"/>
                  </a:lnTo>
                  <a:lnTo>
                    <a:pt x="600" y="1"/>
                  </a:lnTo>
                  <a:lnTo>
                    <a:pt x="605" y="7"/>
                  </a:lnTo>
                  <a:lnTo>
                    <a:pt x="612" y="14"/>
                  </a:lnTo>
                  <a:lnTo>
                    <a:pt x="628" y="15"/>
                  </a:lnTo>
                  <a:lnTo>
                    <a:pt x="635" y="21"/>
                  </a:lnTo>
                  <a:lnTo>
                    <a:pt x="626" y="28"/>
                  </a:lnTo>
                  <a:lnTo>
                    <a:pt x="628" y="36"/>
                  </a:lnTo>
                  <a:lnTo>
                    <a:pt x="639" y="43"/>
                  </a:lnTo>
                  <a:lnTo>
                    <a:pt x="661" y="45"/>
                  </a:lnTo>
                  <a:lnTo>
                    <a:pt x="661" y="42"/>
                  </a:lnTo>
                  <a:lnTo>
                    <a:pt x="656" y="42"/>
                  </a:lnTo>
                  <a:lnTo>
                    <a:pt x="665" y="17"/>
                  </a:lnTo>
                  <a:lnTo>
                    <a:pt x="686" y="12"/>
                  </a:lnTo>
                  <a:lnTo>
                    <a:pt x="687" y="10"/>
                  </a:lnTo>
                  <a:lnTo>
                    <a:pt x="691" y="45"/>
                  </a:lnTo>
                  <a:lnTo>
                    <a:pt x="686" y="52"/>
                  </a:lnTo>
                  <a:lnTo>
                    <a:pt x="691" y="54"/>
                  </a:lnTo>
                  <a:lnTo>
                    <a:pt x="701" y="61"/>
                  </a:lnTo>
                </a:path>
              </a:pathLst>
            </a:custGeom>
            <a:noFill/>
            <a:ln w="26988">
              <a:solidFill>
                <a:srgbClr val="9C9C9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4865" y="1525"/>
              <a:ext cx="1390" cy="2037"/>
            </a:xfrm>
            <a:custGeom>
              <a:avLst/>
              <a:gdLst>
                <a:gd name="T0" fmla="*/ 376 w 1390"/>
                <a:gd name="T1" fmla="*/ 93 h 2037"/>
                <a:gd name="T2" fmla="*/ 530 w 1390"/>
                <a:gd name="T3" fmla="*/ 162 h 2037"/>
                <a:gd name="T4" fmla="*/ 526 w 1390"/>
                <a:gd name="T5" fmla="*/ 239 h 2037"/>
                <a:gd name="T6" fmla="*/ 587 w 1390"/>
                <a:gd name="T7" fmla="*/ 310 h 2037"/>
                <a:gd name="T8" fmla="*/ 490 w 1390"/>
                <a:gd name="T9" fmla="*/ 354 h 2037"/>
                <a:gd name="T10" fmla="*/ 425 w 1390"/>
                <a:gd name="T11" fmla="*/ 474 h 2037"/>
                <a:gd name="T12" fmla="*/ 394 w 1390"/>
                <a:gd name="T13" fmla="*/ 620 h 2037"/>
                <a:gd name="T14" fmla="*/ 354 w 1390"/>
                <a:gd name="T15" fmla="*/ 730 h 2037"/>
                <a:gd name="T16" fmla="*/ 408 w 1390"/>
                <a:gd name="T17" fmla="*/ 786 h 2037"/>
                <a:gd name="T18" fmla="*/ 491 w 1390"/>
                <a:gd name="T19" fmla="*/ 759 h 2037"/>
                <a:gd name="T20" fmla="*/ 537 w 1390"/>
                <a:gd name="T21" fmla="*/ 827 h 2037"/>
                <a:gd name="T22" fmla="*/ 604 w 1390"/>
                <a:gd name="T23" fmla="*/ 740 h 2037"/>
                <a:gd name="T24" fmla="*/ 646 w 1390"/>
                <a:gd name="T25" fmla="*/ 820 h 2037"/>
                <a:gd name="T26" fmla="*/ 709 w 1390"/>
                <a:gd name="T27" fmla="*/ 899 h 2037"/>
                <a:gd name="T28" fmla="*/ 801 w 1390"/>
                <a:gd name="T29" fmla="*/ 925 h 2037"/>
                <a:gd name="T30" fmla="*/ 836 w 1390"/>
                <a:gd name="T31" fmla="*/ 991 h 2037"/>
                <a:gd name="T32" fmla="*/ 920 w 1390"/>
                <a:gd name="T33" fmla="*/ 1095 h 2037"/>
                <a:gd name="T34" fmla="*/ 965 w 1390"/>
                <a:gd name="T35" fmla="*/ 1141 h 2037"/>
                <a:gd name="T36" fmla="*/ 1094 w 1390"/>
                <a:gd name="T37" fmla="*/ 1203 h 2037"/>
                <a:gd name="T38" fmla="*/ 1228 w 1390"/>
                <a:gd name="T39" fmla="*/ 1231 h 2037"/>
                <a:gd name="T40" fmla="*/ 1330 w 1390"/>
                <a:gd name="T41" fmla="*/ 1292 h 2037"/>
                <a:gd name="T42" fmla="*/ 1350 w 1390"/>
                <a:gd name="T43" fmla="*/ 1444 h 2037"/>
                <a:gd name="T44" fmla="*/ 1196 w 1390"/>
                <a:gd name="T45" fmla="*/ 1515 h 2037"/>
                <a:gd name="T46" fmla="*/ 1141 w 1390"/>
                <a:gd name="T47" fmla="*/ 1661 h 2037"/>
                <a:gd name="T48" fmla="*/ 1109 w 1390"/>
                <a:gd name="T49" fmla="*/ 1797 h 2037"/>
                <a:gd name="T50" fmla="*/ 974 w 1390"/>
                <a:gd name="T51" fmla="*/ 1835 h 2037"/>
                <a:gd name="T52" fmla="*/ 916 w 1390"/>
                <a:gd name="T53" fmla="*/ 1947 h 2037"/>
                <a:gd name="T54" fmla="*/ 793 w 1390"/>
                <a:gd name="T55" fmla="*/ 2027 h 2037"/>
                <a:gd name="T56" fmla="*/ 674 w 1390"/>
                <a:gd name="T57" fmla="*/ 1949 h 2037"/>
                <a:gd name="T58" fmla="*/ 599 w 1390"/>
                <a:gd name="T59" fmla="*/ 1896 h 2037"/>
                <a:gd name="T60" fmla="*/ 497 w 1390"/>
                <a:gd name="T61" fmla="*/ 1839 h 2037"/>
                <a:gd name="T62" fmla="*/ 416 w 1390"/>
                <a:gd name="T63" fmla="*/ 1797 h 2037"/>
                <a:gd name="T64" fmla="*/ 375 w 1390"/>
                <a:gd name="T65" fmla="*/ 1729 h 2037"/>
                <a:gd name="T66" fmla="*/ 328 w 1390"/>
                <a:gd name="T67" fmla="*/ 1714 h 2037"/>
                <a:gd name="T68" fmla="*/ 376 w 1390"/>
                <a:gd name="T69" fmla="*/ 1613 h 2037"/>
                <a:gd name="T70" fmla="*/ 335 w 1390"/>
                <a:gd name="T71" fmla="*/ 1557 h 2037"/>
                <a:gd name="T72" fmla="*/ 340 w 1390"/>
                <a:gd name="T73" fmla="*/ 1470 h 2037"/>
                <a:gd name="T74" fmla="*/ 255 w 1390"/>
                <a:gd name="T75" fmla="*/ 1393 h 2037"/>
                <a:gd name="T76" fmla="*/ 241 w 1390"/>
                <a:gd name="T77" fmla="*/ 1339 h 2037"/>
                <a:gd name="T78" fmla="*/ 199 w 1390"/>
                <a:gd name="T79" fmla="*/ 1256 h 2037"/>
                <a:gd name="T80" fmla="*/ 154 w 1390"/>
                <a:gd name="T81" fmla="*/ 1207 h 2037"/>
                <a:gd name="T82" fmla="*/ 138 w 1390"/>
                <a:gd name="T83" fmla="*/ 1266 h 2037"/>
                <a:gd name="T84" fmla="*/ 103 w 1390"/>
                <a:gd name="T85" fmla="*/ 1353 h 2037"/>
                <a:gd name="T86" fmla="*/ 77 w 1390"/>
                <a:gd name="T87" fmla="*/ 1285 h 2037"/>
                <a:gd name="T88" fmla="*/ 47 w 1390"/>
                <a:gd name="T89" fmla="*/ 1219 h 2037"/>
                <a:gd name="T90" fmla="*/ 75 w 1390"/>
                <a:gd name="T91" fmla="*/ 1167 h 2037"/>
                <a:gd name="T92" fmla="*/ 16 w 1390"/>
                <a:gd name="T93" fmla="*/ 1092 h 2037"/>
                <a:gd name="T94" fmla="*/ 72 w 1390"/>
                <a:gd name="T95" fmla="*/ 1041 h 2037"/>
                <a:gd name="T96" fmla="*/ 98 w 1390"/>
                <a:gd name="T97" fmla="*/ 968 h 2037"/>
                <a:gd name="T98" fmla="*/ 56 w 1390"/>
                <a:gd name="T99" fmla="*/ 916 h 2037"/>
                <a:gd name="T100" fmla="*/ 33 w 1390"/>
                <a:gd name="T101" fmla="*/ 810 h 2037"/>
                <a:gd name="T102" fmla="*/ 30 w 1390"/>
                <a:gd name="T103" fmla="*/ 704 h 2037"/>
                <a:gd name="T104" fmla="*/ 6 w 1390"/>
                <a:gd name="T105" fmla="*/ 585 h 2037"/>
                <a:gd name="T106" fmla="*/ 80 w 1390"/>
                <a:gd name="T107" fmla="*/ 521 h 2037"/>
                <a:gd name="T108" fmla="*/ 98 w 1390"/>
                <a:gd name="T109" fmla="*/ 406 h 2037"/>
                <a:gd name="T110" fmla="*/ 185 w 1390"/>
                <a:gd name="T111" fmla="*/ 288 h 2037"/>
                <a:gd name="T112" fmla="*/ 246 w 1390"/>
                <a:gd name="T113" fmla="*/ 247 h 2037"/>
                <a:gd name="T114" fmla="*/ 195 w 1390"/>
                <a:gd name="T115" fmla="*/ 138 h 2037"/>
                <a:gd name="T116" fmla="*/ 164 w 1390"/>
                <a:gd name="T117" fmla="*/ 7 h 2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0" h="2037">
                  <a:moveTo>
                    <a:pt x="228" y="42"/>
                  </a:moveTo>
                  <a:lnTo>
                    <a:pt x="248" y="30"/>
                  </a:lnTo>
                  <a:lnTo>
                    <a:pt x="260" y="42"/>
                  </a:lnTo>
                  <a:lnTo>
                    <a:pt x="268" y="39"/>
                  </a:lnTo>
                  <a:lnTo>
                    <a:pt x="274" y="46"/>
                  </a:lnTo>
                  <a:lnTo>
                    <a:pt x="291" y="56"/>
                  </a:lnTo>
                  <a:lnTo>
                    <a:pt x="293" y="56"/>
                  </a:lnTo>
                  <a:lnTo>
                    <a:pt x="338" y="59"/>
                  </a:lnTo>
                  <a:lnTo>
                    <a:pt x="338" y="75"/>
                  </a:lnTo>
                  <a:lnTo>
                    <a:pt x="349" y="73"/>
                  </a:lnTo>
                  <a:lnTo>
                    <a:pt x="364" y="93"/>
                  </a:lnTo>
                  <a:lnTo>
                    <a:pt x="376" y="93"/>
                  </a:lnTo>
                  <a:lnTo>
                    <a:pt x="399" y="80"/>
                  </a:lnTo>
                  <a:lnTo>
                    <a:pt x="408" y="84"/>
                  </a:lnTo>
                  <a:lnTo>
                    <a:pt x="413" y="86"/>
                  </a:lnTo>
                  <a:lnTo>
                    <a:pt x="409" y="99"/>
                  </a:lnTo>
                  <a:lnTo>
                    <a:pt x="411" y="113"/>
                  </a:lnTo>
                  <a:lnTo>
                    <a:pt x="420" y="124"/>
                  </a:lnTo>
                  <a:lnTo>
                    <a:pt x="436" y="143"/>
                  </a:lnTo>
                  <a:lnTo>
                    <a:pt x="448" y="155"/>
                  </a:lnTo>
                  <a:lnTo>
                    <a:pt x="481" y="174"/>
                  </a:lnTo>
                  <a:lnTo>
                    <a:pt x="500" y="171"/>
                  </a:lnTo>
                  <a:lnTo>
                    <a:pt x="512" y="162"/>
                  </a:lnTo>
                  <a:lnTo>
                    <a:pt x="530" y="162"/>
                  </a:lnTo>
                  <a:lnTo>
                    <a:pt x="530" y="167"/>
                  </a:lnTo>
                  <a:lnTo>
                    <a:pt x="523" y="169"/>
                  </a:lnTo>
                  <a:lnTo>
                    <a:pt x="521" y="180"/>
                  </a:lnTo>
                  <a:lnTo>
                    <a:pt x="530" y="183"/>
                  </a:lnTo>
                  <a:lnTo>
                    <a:pt x="533" y="188"/>
                  </a:lnTo>
                  <a:lnTo>
                    <a:pt x="526" y="200"/>
                  </a:lnTo>
                  <a:lnTo>
                    <a:pt x="526" y="207"/>
                  </a:lnTo>
                  <a:lnTo>
                    <a:pt x="528" y="213"/>
                  </a:lnTo>
                  <a:lnTo>
                    <a:pt x="519" y="218"/>
                  </a:lnTo>
                  <a:lnTo>
                    <a:pt x="524" y="223"/>
                  </a:lnTo>
                  <a:lnTo>
                    <a:pt x="523" y="227"/>
                  </a:lnTo>
                  <a:lnTo>
                    <a:pt x="526" y="239"/>
                  </a:lnTo>
                  <a:lnTo>
                    <a:pt x="530" y="244"/>
                  </a:lnTo>
                  <a:lnTo>
                    <a:pt x="540" y="242"/>
                  </a:lnTo>
                  <a:lnTo>
                    <a:pt x="540" y="228"/>
                  </a:lnTo>
                  <a:lnTo>
                    <a:pt x="542" y="220"/>
                  </a:lnTo>
                  <a:lnTo>
                    <a:pt x="561" y="220"/>
                  </a:lnTo>
                  <a:lnTo>
                    <a:pt x="571" y="223"/>
                  </a:lnTo>
                  <a:lnTo>
                    <a:pt x="575" y="232"/>
                  </a:lnTo>
                  <a:lnTo>
                    <a:pt x="587" y="227"/>
                  </a:lnTo>
                  <a:lnTo>
                    <a:pt x="596" y="246"/>
                  </a:lnTo>
                  <a:lnTo>
                    <a:pt x="592" y="249"/>
                  </a:lnTo>
                  <a:lnTo>
                    <a:pt x="594" y="256"/>
                  </a:lnTo>
                  <a:lnTo>
                    <a:pt x="587" y="310"/>
                  </a:lnTo>
                  <a:lnTo>
                    <a:pt x="568" y="314"/>
                  </a:lnTo>
                  <a:lnTo>
                    <a:pt x="559" y="308"/>
                  </a:lnTo>
                  <a:lnTo>
                    <a:pt x="552" y="296"/>
                  </a:lnTo>
                  <a:lnTo>
                    <a:pt x="551" y="296"/>
                  </a:lnTo>
                  <a:lnTo>
                    <a:pt x="547" y="308"/>
                  </a:lnTo>
                  <a:lnTo>
                    <a:pt x="535" y="319"/>
                  </a:lnTo>
                  <a:lnTo>
                    <a:pt x="526" y="336"/>
                  </a:lnTo>
                  <a:lnTo>
                    <a:pt x="517" y="343"/>
                  </a:lnTo>
                  <a:lnTo>
                    <a:pt x="500" y="336"/>
                  </a:lnTo>
                  <a:lnTo>
                    <a:pt x="493" y="342"/>
                  </a:lnTo>
                  <a:lnTo>
                    <a:pt x="488" y="350"/>
                  </a:lnTo>
                  <a:lnTo>
                    <a:pt x="490" y="354"/>
                  </a:lnTo>
                  <a:lnTo>
                    <a:pt x="488" y="357"/>
                  </a:lnTo>
                  <a:lnTo>
                    <a:pt x="483" y="361"/>
                  </a:lnTo>
                  <a:lnTo>
                    <a:pt x="474" y="357"/>
                  </a:lnTo>
                  <a:lnTo>
                    <a:pt x="463" y="375"/>
                  </a:lnTo>
                  <a:lnTo>
                    <a:pt x="451" y="390"/>
                  </a:lnTo>
                  <a:lnTo>
                    <a:pt x="436" y="395"/>
                  </a:lnTo>
                  <a:lnTo>
                    <a:pt x="439" y="415"/>
                  </a:lnTo>
                  <a:lnTo>
                    <a:pt x="444" y="423"/>
                  </a:lnTo>
                  <a:lnTo>
                    <a:pt x="439" y="430"/>
                  </a:lnTo>
                  <a:lnTo>
                    <a:pt x="420" y="446"/>
                  </a:lnTo>
                  <a:lnTo>
                    <a:pt x="429" y="469"/>
                  </a:lnTo>
                  <a:lnTo>
                    <a:pt x="425" y="474"/>
                  </a:lnTo>
                  <a:lnTo>
                    <a:pt x="430" y="495"/>
                  </a:lnTo>
                  <a:lnTo>
                    <a:pt x="416" y="517"/>
                  </a:lnTo>
                  <a:lnTo>
                    <a:pt x="406" y="524"/>
                  </a:lnTo>
                  <a:lnTo>
                    <a:pt x="399" y="533"/>
                  </a:lnTo>
                  <a:lnTo>
                    <a:pt x="390" y="535"/>
                  </a:lnTo>
                  <a:lnTo>
                    <a:pt x="385" y="550"/>
                  </a:lnTo>
                  <a:lnTo>
                    <a:pt x="375" y="561"/>
                  </a:lnTo>
                  <a:lnTo>
                    <a:pt x="375" y="570"/>
                  </a:lnTo>
                  <a:lnTo>
                    <a:pt x="378" y="584"/>
                  </a:lnTo>
                  <a:lnTo>
                    <a:pt x="376" y="591"/>
                  </a:lnTo>
                  <a:lnTo>
                    <a:pt x="362" y="597"/>
                  </a:lnTo>
                  <a:lnTo>
                    <a:pt x="394" y="620"/>
                  </a:lnTo>
                  <a:lnTo>
                    <a:pt x="399" y="629"/>
                  </a:lnTo>
                  <a:lnTo>
                    <a:pt x="401" y="639"/>
                  </a:lnTo>
                  <a:lnTo>
                    <a:pt x="396" y="651"/>
                  </a:lnTo>
                  <a:lnTo>
                    <a:pt x="390" y="662"/>
                  </a:lnTo>
                  <a:lnTo>
                    <a:pt x="382" y="662"/>
                  </a:lnTo>
                  <a:lnTo>
                    <a:pt x="366" y="678"/>
                  </a:lnTo>
                  <a:lnTo>
                    <a:pt x="366" y="686"/>
                  </a:lnTo>
                  <a:lnTo>
                    <a:pt x="378" y="688"/>
                  </a:lnTo>
                  <a:lnTo>
                    <a:pt x="369" y="700"/>
                  </a:lnTo>
                  <a:lnTo>
                    <a:pt x="368" y="709"/>
                  </a:lnTo>
                  <a:lnTo>
                    <a:pt x="356" y="721"/>
                  </a:lnTo>
                  <a:lnTo>
                    <a:pt x="354" y="730"/>
                  </a:lnTo>
                  <a:lnTo>
                    <a:pt x="361" y="732"/>
                  </a:lnTo>
                  <a:lnTo>
                    <a:pt x="364" y="744"/>
                  </a:lnTo>
                  <a:lnTo>
                    <a:pt x="373" y="749"/>
                  </a:lnTo>
                  <a:lnTo>
                    <a:pt x="373" y="756"/>
                  </a:lnTo>
                  <a:lnTo>
                    <a:pt x="383" y="773"/>
                  </a:lnTo>
                  <a:lnTo>
                    <a:pt x="392" y="765"/>
                  </a:lnTo>
                  <a:lnTo>
                    <a:pt x="403" y="768"/>
                  </a:lnTo>
                  <a:lnTo>
                    <a:pt x="404" y="761"/>
                  </a:lnTo>
                  <a:lnTo>
                    <a:pt x="415" y="754"/>
                  </a:lnTo>
                  <a:lnTo>
                    <a:pt x="416" y="756"/>
                  </a:lnTo>
                  <a:lnTo>
                    <a:pt x="409" y="784"/>
                  </a:lnTo>
                  <a:lnTo>
                    <a:pt x="408" y="786"/>
                  </a:lnTo>
                  <a:lnTo>
                    <a:pt x="403" y="798"/>
                  </a:lnTo>
                  <a:lnTo>
                    <a:pt x="408" y="806"/>
                  </a:lnTo>
                  <a:lnTo>
                    <a:pt x="409" y="806"/>
                  </a:lnTo>
                  <a:lnTo>
                    <a:pt x="422" y="798"/>
                  </a:lnTo>
                  <a:lnTo>
                    <a:pt x="430" y="798"/>
                  </a:lnTo>
                  <a:lnTo>
                    <a:pt x="450" y="808"/>
                  </a:lnTo>
                  <a:lnTo>
                    <a:pt x="446" y="796"/>
                  </a:lnTo>
                  <a:lnTo>
                    <a:pt x="446" y="791"/>
                  </a:lnTo>
                  <a:lnTo>
                    <a:pt x="450" y="786"/>
                  </a:lnTo>
                  <a:lnTo>
                    <a:pt x="465" y="782"/>
                  </a:lnTo>
                  <a:lnTo>
                    <a:pt x="476" y="772"/>
                  </a:lnTo>
                  <a:lnTo>
                    <a:pt x="491" y="759"/>
                  </a:lnTo>
                  <a:lnTo>
                    <a:pt x="500" y="763"/>
                  </a:lnTo>
                  <a:lnTo>
                    <a:pt x="505" y="756"/>
                  </a:lnTo>
                  <a:lnTo>
                    <a:pt x="509" y="756"/>
                  </a:lnTo>
                  <a:lnTo>
                    <a:pt x="516" y="756"/>
                  </a:lnTo>
                  <a:lnTo>
                    <a:pt x="526" y="752"/>
                  </a:lnTo>
                  <a:lnTo>
                    <a:pt x="531" y="761"/>
                  </a:lnTo>
                  <a:lnTo>
                    <a:pt x="544" y="770"/>
                  </a:lnTo>
                  <a:lnTo>
                    <a:pt x="544" y="772"/>
                  </a:lnTo>
                  <a:lnTo>
                    <a:pt x="524" y="810"/>
                  </a:lnTo>
                  <a:lnTo>
                    <a:pt x="523" y="817"/>
                  </a:lnTo>
                  <a:lnTo>
                    <a:pt x="526" y="819"/>
                  </a:lnTo>
                  <a:lnTo>
                    <a:pt x="537" y="827"/>
                  </a:lnTo>
                  <a:lnTo>
                    <a:pt x="538" y="829"/>
                  </a:lnTo>
                  <a:lnTo>
                    <a:pt x="549" y="845"/>
                  </a:lnTo>
                  <a:lnTo>
                    <a:pt x="552" y="827"/>
                  </a:lnTo>
                  <a:lnTo>
                    <a:pt x="566" y="806"/>
                  </a:lnTo>
                  <a:lnTo>
                    <a:pt x="604" y="787"/>
                  </a:lnTo>
                  <a:lnTo>
                    <a:pt x="611" y="791"/>
                  </a:lnTo>
                  <a:lnTo>
                    <a:pt x="613" y="782"/>
                  </a:lnTo>
                  <a:lnTo>
                    <a:pt x="606" y="763"/>
                  </a:lnTo>
                  <a:lnTo>
                    <a:pt x="598" y="749"/>
                  </a:lnTo>
                  <a:lnTo>
                    <a:pt x="594" y="749"/>
                  </a:lnTo>
                  <a:lnTo>
                    <a:pt x="603" y="739"/>
                  </a:lnTo>
                  <a:lnTo>
                    <a:pt x="604" y="740"/>
                  </a:lnTo>
                  <a:lnTo>
                    <a:pt x="615" y="744"/>
                  </a:lnTo>
                  <a:lnTo>
                    <a:pt x="624" y="740"/>
                  </a:lnTo>
                  <a:lnTo>
                    <a:pt x="620" y="758"/>
                  </a:lnTo>
                  <a:lnTo>
                    <a:pt x="620" y="763"/>
                  </a:lnTo>
                  <a:lnTo>
                    <a:pt x="631" y="768"/>
                  </a:lnTo>
                  <a:lnTo>
                    <a:pt x="634" y="782"/>
                  </a:lnTo>
                  <a:lnTo>
                    <a:pt x="625" y="786"/>
                  </a:lnTo>
                  <a:lnTo>
                    <a:pt x="625" y="789"/>
                  </a:lnTo>
                  <a:lnTo>
                    <a:pt x="638" y="810"/>
                  </a:lnTo>
                  <a:lnTo>
                    <a:pt x="641" y="810"/>
                  </a:lnTo>
                  <a:lnTo>
                    <a:pt x="646" y="813"/>
                  </a:lnTo>
                  <a:lnTo>
                    <a:pt x="646" y="820"/>
                  </a:lnTo>
                  <a:lnTo>
                    <a:pt x="641" y="836"/>
                  </a:lnTo>
                  <a:lnTo>
                    <a:pt x="636" y="836"/>
                  </a:lnTo>
                  <a:lnTo>
                    <a:pt x="660" y="846"/>
                  </a:lnTo>
                  <a:lnTo>
                    <a:pt x="658" y="850"/>
                  </a:lnTo>
                  <a:lnTo>
                    <a:pt x="657" y="859"/>
                  </a:lnTo>
                  <a:lnTo>
                    <a:pt x="664" y="873"/>
                  </a:lnTo>
                  <a:lnTo>
                    <a:pt x="676" y="871"/>
                  </a:lnTo>
                  <a:lnTo>
                    <a:pt x="685" y="874"/>
                  </a:lnTo>
                  <a:lnTo>
                    <a:pt x="685" y="876"/>
                  </a:lnTo>
                  <a:lnTo>
                    <a:pt x="683" y="880"/>
                  </a:lnTo>
                  <a:lnTo>
                    <a:pt x="690" y="888"/>
                  </a:lnTo>
                  <a:lnTo>
                    <a:pt x="709" y="899"/>
                  </a:lnTo>
                  <a:lnTo>
                    <a:pt x="732" y="902"/>
                  </a:lnTo>
                  <a:lnTo>
                    <a:pt x="737" y="893"/>
                  </a:lnTo>
                  <a:lnTo>
                    <a:pt x="747" y="892"/>
                  </a:lnTo>
                  <a:lnTo>
                    <a:pt x="756" y="893"/>
                  </a:lnTo>
                  <a:lnTo>
                    <a:pt x="773" y="890"/>
                  </a:lnTo>
                  <a:lnTo>
                    <a:pt x="786" y="878"/>
                  </a:lnTo>
                  <a:lnTo>
                    <a:pt x="786" y="880"/>
                  </a:lnTo>
                  <a:lnTo>
                    <a:pt x="798" y="902"/>
                  </a:lnTo>
                  <a:lnTo>
                    <a:pt x="794" y="902"/>
                  </a:lnTo>
                  <a:lnTo>
                    <a:pt x="794" y="916"/>
                  </a:lnTo>
                  <a:lnTo>
                    <a:pt x="798" y="916"/>
                  </a:lnTo>
                  <a:lnTo>
                    <a:pt x="801" y="925"/>
                  </a:lnTo>
                  <a:lnTo>
                    <a:pt x="801" y="932"/>
                  </a:lnTo>
                  <a:lnTo>
                    <a:pt x="796" y="937"/>
                  </a:lnTo>
                  <a:lnTo>
                    <a:pt x="789" y="953"/>
                  </a:lnTo>
                  <a:lnTo>
                    <a:pt x="789" y="965"/>
                  </a:lnTo>
                  <a:lnTo>
                    <a:pt x="793" y="972"/>
                  </a:lnTo>
                  <a:lnTo>
                    <a:pt x="791" y="986"/>
                  </a:lnTo>
                  <a:lnTo>
                    <a:pt x="796" y="993"/>
                  </a:lnTo>
                  <a:lnTo>
                    <a:pt x="819" y="1005"/>
                  </a:lnTo>
                  <a:lnTo>
                    <a:pt x="829" y="1008"/>
                  </a:lnTo>
                  <a:lnTo>
                    <a:pt x="833" y="991"/>
                  </a:lnTo>
                  <a:lnTo>
                    <a:pt x="834" y="989"/>
                  </a:lnTo>
                  <a:lnTo>
                    <a:pt x="836" y="991"/>
                  </a:lnTo>
                  <a:lnTo>
                    <a:pt x="846" y="1001"/>
                  </a:lnTo>
                  <a:lnTo>
                    <a:pt x="862" y="1026"/>
                  </a:lnTo>
                  <a:lnTo>
                    <a:pt x="862" y="1036"/>
                  </a:lnTo>
                  <a:lnTo>
                    <a:pt x="867" y="1050"/>
                  </a:lnTo>
                  <a:lnTo>
                    <a:pt x="873" y="1047"/>
                  </a:lnTo>
                  <a:lnTo>
                    <a:pt x="881" y="1055"/>
                  </a:lnTo>
                  <a:lnTo>
                    <a:pt x="890" y="1061"/>
                  </a:lnTo>
                  <a:lnTo>
                    <a:pt x="899" y="1066"/>
                  </a:lnTo>
                  <a:lnTo>
                    <a:pt x="902" y="1075"/>
                  </a:lnTo>
                  <a:lnTo>
                    <a:pt x="916" y="1083"/>
                  </a:lnTo>
                  <a:lnTo>
                    <a:pt x="918" y="1095"/>
                  </a:lnTo>
                  <a:lnTo>
                    <a:pt x="920" y="1095"/>
                  </a:lnTo>
                  <a:lnTo>
                    <a:pt x="923" y="1106"/>
                  </a:lnTo>
                  <a:lnTo>
                    <a:pt x="927" y="1106"/>
                  </a:lnTo>
                  <a:lnTo>
                    <a:pt x="927" y="1113"/>
                  </a:lnTo>
                  <a:lnTo>
                    <a:pt x="939" y="1123"/>
                  </a:lnTo>
                  <a:lnTo>
                    <a:pt x="920" y="1139"/>
                  </a:lnTo>
                  <a:lnTo>
                    <a:pt x="928" y="1144"/>
                  </a:lnTo>
                  <a:lnTo>
                    <a:pt x="927" y="1153"/>
                  </a:lnTo>
                  <a:lnTo>
                    <a:pt x="935" y="1160"/>
                  </a:lnTo>
                  <a:lnTo>
                    <a:pt x="944" y="1142"/>
                  </a:lnTo>
                  <a:lnTo>
                    <a:pt x="953" y="1132"/>
                  </a:lnTo>
                  <a:lnTo>
                    <a:pt x="954" y="1134"/>
                  </a:lnTo>
                  <a:lnTo>
                    <a:pt x="965" y="1141"/>
                  </a:lnTo>
                  <a:lnTo>
                    <a:pt x="977" y="1160"/>
                  </a:lnTo>
                  <a:lnTo>
                    <a:pt x="981" y="1167"/>
                  </a:lnTo>
                  <a:lnTo>
                    <a:pt x="979" y="1172"/>
                  </a:lnTo>
                  <a:lnTo>
                    <a:pt x="1014" y="1170"/>
                  </a:lnTo>
                  <a:lnTo>
                    <a:pt x="1021" y="1172"/>
                  </a:lnTo>
                  <a:lnTo>
                    <a:pt x="1026" y="1172"/>
                  </a:lnTo>
                  <a:lnTo>
                    <a:pt x="1043" y="1193"/>
                  </a:lnTo>
                  <a:lnTo>
                    <a:pt x="1041" y="1203"/>
                  </a:lnTo>
                  <a:lnTo>
                    <a:pt x="1043" y="1216"/>
                  </a:lnTo>
                  <a:lnTo>
                    <a:pt x="1057" y="1216"/>
                  </a:lnTo>
                  <a:lnTo>
                    <a:pt x="1075" y="1205"/>
                  </a:lnTo>
                  <a:lnTo>
                    <a:pt x="1094" y="1203"/>
                  </a:lnTo>
                  <a:lnTo>
                    <a:pt x="1106" y="1200"/>
                  </a:lnTo>
                  <a:lnTo>
                    <a:pt x="1113" y="1200"/>
                  </a:lnTo>
                  <a:lnTo>
                    <a:pt x="1127" y="1200"/>
                  </a:lnTo>
                  <a:lnTo>
                    <a:pt x="1151" y="1195"/>
                  </a:lnTo>
                  <a:lnTo>
                    <a:pt x="1155" y="1200"/>
                  </a:lnTo>
                  <a:lnTo>
                    <a:pt x="1160" y="1209"/>
                  </a:lnTo>
                  <a:lnTo>
                    <a:pt x="1179" y="1203"/>
                  </a:lnTo>
                  <a:lnTo>
                    <a:pt x="1182" y="1200"/>
                  </a:lnTo>
                  <a:lnTo>
                    <a:pt x="1184" y="1200"/>
                  </a:lnTo>
                  <a:lnTo>
                    <a:pt x="1205" y="1230"/>
                  </a:lnTo>
                  <a:lnTo>
                    <a:pt x="1216" y="1235"/>
                  </a:lnTo>
                  <a:lnTo>
                    <a:pt x="1228" y="1231"/>
                  </a:lnTo>
                  <a:lnTo>
                    <a:pt x="1256" y="1243"/>
                  </a:lnTo>
                  <a:lnTo>
                    <a:pt x="1263" y="1240"/>
                  </a:lnTo>
                  <a:lnTo>
                    <a:pt x="1268" y="1231"/>
                  </a:lnTo>
                  <a:lnTo>
                    <a:pt x="1276" y="1231"/>
                  </a:lnTo>
                  <a:lnTo>
                    <a:pt x="1289" y="1233"/>
                  </a:lnTo>
                  <a:lnTo>
                    <a:pt x="1296" y="1235"/>
                  </a:lnTo>
                  <a:lnTo>
                    <a:pt x="1299" y="1242"/>
                  </a:lnTo>
                  <a:lnTo>
                    <a:pt x="1297" y="1247"/>
                  </a:lnTo>
                  <a:lnTo>
                    <a:pt x="1301" y="1264"/>
                  </a:lnTo>
                  <a:lnTo>
                    <a:pt x="1310" y="1277"/>
                  </a:lnTo>
                  <a:lnTo>
                    <a:pt x="1320" y="1283"/>
                  </a:lnTo>
                  <a:lnTo>
                    <a:pt x="1330" y="1292"/>
                  </a:lnTo>
                  <a:lnTo>
                    <a:pt x="1336" y="1290"/>
                  </a:lnTo>
                  <a:lnTo>
                    <a:pt x="1343" y="1297"/>
                  </a:lnTo>
                  <a:lnTo>
                    <a:pt x="1350" y="1306"/>
                  </a:lnTo>
                  <a:lnTo>
                    <a:pt x="1355" y="1322"/>
                  </a:lnTo>
                  <a:lnTo>
                    <a:pt x="1350" y="1343"/>
                  </a:lnTo>
                  <a:lnTo>
                    <a:pt x="1357" y="1343"/>
                  </a:lnTo>
                  <a:lnTo>
                    <a:pt x="1379" y="1353"/>
                  </a:lnTo>
                  <a:lnTo>
                    <a:pt x="1384" y="1362"/>
                  </a:lnTo>
                  <a:lnTo>
                    <a:pt x="1390" y="1391"/>
                  </a:lnTo>
                  <a:lnTo>
                    <a:pt x="1377" y="1414"/>
                  </a:lnTo>
                  <a:lnTo>
                    <a:pt x="1358" y="1437"/>
                  </a:lnTo>
                  <a:lnTo>
                    <a:pt x="1350" y="1444"/>
                  </a:lnTo>
                  <a:lnTo>
                    <a:pt x="1318" y="1452"/>
                  </a:lnTo>
                  <a:lnTo>
                    <a:pt x="1311" y="1458"/>
                  </a:lnTo>
                  <a:lnTo>
                    <a:pt x="1294" y="1463"/>
                  </a:lnTo>
                  <a:lnTo>
                    <a:pt x="1296" y="1468"/>
                  </a:lnTo>
                  <a:lnTo>
                    <a:pt x="1276" y="1472"/>
                  </a:lnTo>
                  <a:lnTo>
                    <a:pt x="1254" y="1480"/>
                  </a:lnTo>
                  <a:lnTo>
                    <a:pt x="1250" y="1482"/>
                  </a:lnTo>
                  <a:lnTo>
                    <a:pt x="1214" y="1484"/>
                  </a:lnTo>
                  <a:lnTo>
                    <a:pt x="1209" y="1489"/>
                  </a:lnTo>
                  <a:lnTo>
                    <a:pt x="1196" y="1492"/>
                  </a:lnTo>
                  <a:lnTo>
                    <a:pt x="1198" y="1499"/>
                  </a:lnTo>
                  <a:lnTo>
                    <a:pt x="1196" y="1515"/>
                  </a:lnTo>
                  <a:lnTo>
                    <a:pt x="1179" y="1526"/>
                  </a:lnTo>
                  <a:lnTo>
                    <a:pt x="1179" y="1529"/>
                  </a:lnTo>
                  <a:lnTo>
                    <a:pt x="1165" y="1543"/>
                  </a:lnTo>
                  <a:lnTo>
                    <a:pt x="1163" y="1564"/>
                  </a:lnTo>
                  <a:lnTo>
                    <a:pt x="1174" y="1566"/>
                  </a:lnTo>
                  <a:lnTo>
                    <a:pt x="1170" y="1576"/>
                  </a:lnTo>
                  <a:lnTo>
                    <a:pt x="1169" y="1581"/>
                  </a:lnTo>
                  <a:lnTo>
                    <a:pt x="1167" y="1597"/>
                  </a:lnTo>
                  <a:lnTo>
                    <a:pt x="1151" y="1616"/>
                  </a:lnTo>
                  <a:lnTo>
                    <a:pt x="1151" y="1642"/>
                  </a:lnTo>
                  <a:lnTo>
                    <a:pt x="1156" y="1651"/>
                  </a:lnTo>
                  <a:lnTo>
                    <a:pt x="1141" y="1661"/>
                  </a:lnTo>
                  <a:lnTo>
                    <a:pt x="1141" y="1674"/>
                  </a:lnTo>
                  <a:lnTo>
                    <a:pt x="1132" y="1684"/>
                  </a:lnTo>
                  <a:lnTo>
                    <a:pt x="1142" y="1705"/>
                  </a:lnTo>
                  <a:lnTo>
                    <a:pt x="1137" y="1705"/>
                  </a:lnTo>
                  <a:lnTo>
                    <a:pt x="1134" y="1712"/>
                  </a:lnTo>
                  <a:lnTo>
                    <a:pt x="1137" y="1740"/>
                  </a:lnTo>
                  <a:lnTo>
                    <a:pt x="1132" y="1748"/>
                  </a:lnTo>
                  <a:lnTo>
                    <a:pt x="1130" y="1754"/>
                  </a:lnTo>
                  <a:lnTo>
                    <a:pt x="1122" y="1771"/>
                  </a:lnTo>
                  <a:lnTo>
                    <a:pt x="1118" y="1769"/>
                  </a:lnTo>
                  <a:lnTo>
                    <a:pt x="1111" y="1788"/>
                  </a:lnTo>
                  <a:lnTo>
                    <a:pt x="1109" y="1797"/>
                  </a:lnTo>
                  <a:lnTo>
                    <a:pt x="1099" y="1808"/>
                  </a:lnTo>
                  <a:lnTo>
                    <a:pt x="1071" y="1822"/>
                  </a:lnTo>
                  <a:lnTo>
                    <a:pt x="1066" y="1822"/>
                  </a:lnTo>
                  <a:lnTo>
                    <a:pt x="1061" y="1828"/>
                  </a:lnTo>
                  <a:lnTo>
                    <a:pt x="1052" y="1827"/>
                  </a:lnTo>
                  <a:lnTo>
                    <a:pt x="1047" y="1828"/>
                  </a:lnTo>
                  <a:lnTo>
                    <a:pt x="1035" y="1820"/>
                  </a:lnTo>
                  <a:lnTo>
                    <a:pt x="1021" y="1827"/>
                  </a:lnTo>
                  <a:lnTo>
                    <a:pt x="998" y="1823"/>
                  </a:lnTo>
                  <a:lnTo>
                    <a:pt x="986" y="1825"/>
                  </a:lnTo>
                  <a:lnTo>
                    <a:pt x="977" y="1828"/>
                  </a:lnTo>
                  <a:lnTo>
                    <a:pt x="974" y="1835"/>
                  </a:lnTo>
                  <a:lnTo>
                    <a:pt x="968" y="1858"/>
                  </a:lnTo>
                  <a:lnTo>
                    <a:pt x="967" y="1867"/>
                  </a:lnTo>
                  <a:lnTo>
                    <a:pt x="960" y="1874"/>
                  </a:lnTo>
                  <a:lnTo>
                    <a:pt x="958" y="1884"/>
                  </a:lnTo>
                  <a:lnTo>
                    <a:pt x="956" y="1893"/>
                  </a:lnTo>
                  <a:lnTo>
                    <a:pt x="958" y="1900"/>
                  </a:lnTo>
                  <a:lnTo>
                    <a:pt x="956" y="1907"/>
                  </a:lnTo>
                  <a:lnTo>
                    <a:pt x="953" y="1917"/>
                  </a:lnTo>
                  <a:lnTo>
                    <a:pt x="947" y="1926"/>
                  </a:lnTo>
                  <a:lnTo>
                    <a:pt x="942" y="1945"/>
                  </a:lnTo>
                  <a:lnTo>
                    <a:pt x="930" y="1952"/>
                  </a:lnTo>
                  <a:lnTo>
                    <a:pt x="916" y="1947"/>
                  </a:lnTo>
                  <a:lnTo>
                    <a:pt x="909" y="1947"/>
                  </a:lnTo>
                  <a:lnTo>
                    <a:pt x="887" y="1945"/>
                  </a:lnTo>
                  <a:lnTo>
                    <a:pt x="857" y="1949"/>
                  </a:lnTo>
                  <a:lnTo>
                    <a:pt x="857" y="1959"/>
                  </a:lnTo>
                  <a:lnTo>
                    <a:pt x="853" y="1963"/>
                  </a:lnTo>
                  <a:lnTo>
                    <a:pt x="834" y="1978"/>
                  </a:lnTo>
                  <a:lnTo>
                    <a:pt x="826" y="1992"/>
                  </a:lnTo>
                  <a:lnTo>
                    <a:pt x="820" y="1996"/>
                  </a:lnTo>
                  <a:lnTo>
                    <a:pt x="822" y="1997"/>
                  </a:lnTo>
                  <a:lnTo>
                    <a:pt x="819" y="2004"/>
                  </a:lnTo>
                  <a:lnTo>
                    <a:pt x="803" y="2013"/>
                  </a:lnTo>
                  <a:lnTo>
                    <a:pt x="793" y="2027"/>
                  </a:lnTo>
                  <a:lnTo>
                    <a:pt x="789" y="2030"/>
                  </a:lnTo>
                  <a:lnTo>
                    <a:pt x="779" y="2027"/>
                  </a:lnTo>
                  <a:lnTo>
                    <a:pt x="759" y="2037"/>
                  </a:lnTo>
                  <a:lnTo>
                    <a:pt x="742" y="2037"/>
                  </a:lnTo>
                  <a:lnTo>
                    <a:pt x="733" y="2018"/>
                  </a:lnTo>
                  <a:lnTo>
                    <a:pt x="735" y="2008"/>
                  </a:lnTo>
                  <a:lnTo>
                    <a:pt x="723" y="2004"/>
                  </a:lnTo>
                  <a:lnTo>
                    <a:pt x="725" y="2001"/>
                  </a:lnTo>
                  <a:lnTo>
                    <a:pt x="718" y="1987"/>
                  </a:lnTo>
                  <a:lnTo>
                    <a:pt x="705" y="1964"/>
                  </a:lnTo>
                  <a:lnTo>
                    <a:pt x="690" y="1964"/>
                  </a:lnTo>
                  <a:lnTo>
                    <a:pt x="674" y="1949"/>
                  </a:lnTo>
                  <a:lnTo>
                    <a:pt x="662" y="1957"/>
                  </a:lnTo>
                  <a:lnTo>
                    <a:pt x="655" y="1949"/>
                  </a:lnTo>
                  <a:lnTo>
                    <a:pt x="657" y="1938"/>
                  </a:lnTo>
                  <a:lnTo>
                    <a:pt x="665" y="1922"/>
                  </a:lnTo>
                  <a:lnTo>
                    <a:pt x="662" y="1917"/>
                  </a:lnTo>
                  <a:lnTo>
                    <a:pt x="643" y="1905"/>
                  </a:lnTo>
                  <a:lnTo>
                    <a:pt x="629" y="1910"/>
                  </a:lnTo>
                  <a:lnTo>
                    <a:pt x="624" y="1895"/>
                  </a:lnTo>
                  <a:lnTo>
                    <a:pt x="622" y="1893"/>
                  </a:lnTo>
                  <a:lnTo>
                    <a:pt x="620" y="1900"/>
                  </a:lnTo>
                  <a:lnTo>
                    <a:pt x="606" y="1905"/>
                  </a:lnTo>
                  <a:lnTo>
                    <a:pt x="599" y="1896"/>
                  </a:lnTo>
                  <a:lnTo>
                    <a:pt x="594" y="1896"/>
                  </a:lnTo>
                  <a:lnTo>
                    <a:pt x="568" y="1912"/>
                  </a:lnTo>
                  <a:lnTo>
                    <a:pt x="538" y="1884"/>
                  </a:lnTo>
                  <a:lnTo>
                    <a:pt x="537" y="1874"/>
                  </a:lnTo>
                  <a:lnTo>
                    <a:pt x="531" y="1872"/>
                  </a:lnTo>
                  <a:lnTo>
                    <a:pt x="509" y="1879"/>
                  </a:lnTo>
                  <a:lnTo>
                    <a:pt x="502" y="1875"/>
                  </a:lnTo>
                  <a:lnTo>
                    <a:pt x="498" y="1872"/>
                  </a:lnTo>
                  <a:lnTo>
                    <a:pt x="500" y="1867"/>
                  </a:lnTo>
                  <a:lnTo>
                    <a:pt x="504" y="1851"/>
                  </a:lnTo>
                  <a:lnTo>
                    <a:pt x="509" y="1842"/>
                  </a:lnTo>
                  <a:lnTo>
                    <a:pt x="497" y="1839"/>
                  </a:lnTo>
                  <a:lnTo>
                    <a:pt x="493" y="1832"/>
                  </a:lnTo>
                  <a:lnTo>
                    <a:pt x="486" y="1828"/>
                  </a:lnTo>
                  <a:lnTo>
                    <a:pt x="474" y="1830"/>
                  </a:lnTo>
                  <a:lnTo>
                    <a:pt x="467" y="1832"/>
                  </a:lnTo>
                  <a:lnTo>
                    <a:pt x="465" y="1825"/>
                  </a:lnTo>
                  <a:lnTo>
                    <a:pt x="450" y="1823"/>
                  </a:lnTo>
                  <a:lnTo>
                    <a:pt x="443" y="1828"/>
                  </a:lnTo>
                  <a:lnTo>
                    <a:pt x="436" y="1815"/>
                  </a:lnTo>
                  <a:lnTo>
                    <a:pt x="430" y="1808"/>
                  </a:lnTo>
                  <a:lnTo>
                    <a:pt x="425" y="1804"/>
                  </a:lnTo>
                  <a:lnTo>
                    <a:pt x="416" y="1808"/>
                  </a:lnTo>
                  <a:lnTo>
                    <a:pt x="416" y="1797"/>
                  </a:lnTo>
                  <a:lnTo>
                    <a:pt x="404" y="1795"/>
                  </a:lnTo>
                  <a:lnTo>
                    <a:pt x="394" y="1804"/>
                  </a:lnTo>
                  <a:lnTo>
                    <a:pt x="390" y="1799"/>
                  </a:lnTo>
                  <a:lnTo>
                    <a:pt x="390" y="1795"/>
                  </a:lnTo>
                  <a:lnTo>
                    <a:pt x="397" y="1780"/>
                  </a:lnTo>
                  <a:lnTo>
                    <a:pt x="401" y="1776"/>
                  </a:lnTo>
                  <a:lnTo>
                    <a:pt x="401" y="1762"/>
                  </a:lnTo>
                  <a:lnTo>
                    <a:pt x="399" y="1752"/>
                  </a:lnTo>
                  <a:lnTo>
                    <a:pt x="392" y="1750"/>
                  </a:lnTo>
                  <a:lnTo>
                    <a:pt x="387" y="1731"/>
                  </a:lnTo>
                  <a:lnTo>
                    <a:pt x="387" y="1727"/>
                  </a:lnTo>
                  <a:lnTo>
                    <a:pt x="375" y="1729"/>
                  </a:lnTo>
                  <a:lnTo>
                    <a:pt x="352" y="1740"/>
                  </a:lnTo>
                  <a:lnTo>
                    <a:pt x="335" y="1745"/>
                  </a:lnTo>
                  <a:lnTo>
                    <a:pt x="329" y="1752"/>
                  </a:lnTo>
                  <a:lnTo>
                    <a:pt x="324" y="1747"/>
                  </a:lnTo>
                  <a:lnTo>
                    <a:pt x="312" y="1750"/>
                  </a:lnTo>
                  <a:lnTo>
                    <a:pt x="302" y="1747"/>
                  </a:lnTo>
                  <a:lnTo>
                    <a:pt x="307" y="1738"/>
                  </a:lnTo>
                  <a:lnTo>
                    <a:pt x="307" y="1734"/>
                  </a:lnTo>
                  <a:lnTo>
                    <a:pt x="303" y="1729"/>
                  </a:lnTo>
                  <a:lnTo>
                    <a:pt x="303" y="1714"/>
                  </a:lnTo>
                  <a:lnTo>
                    <a:pt x="321" y="1717"/>
                  </a:lnTo>
                  <a:lnTo>
                    <a:pt x="328" y="1714"/>
                  </a:lnTo>
                  <a:lnTo>
                    <a:pt x="328" y="1703"/>
                  </a:lnTo>
                  <a:lnTo>
                    <a:pt x="333" y="1679"/>
                  </a:lnTo>
                  <a:lnTo>
                    <a:pt x="333" y="1675"/>
                  </a:lnTo>
                  <a:lnTo>
                    <a:pt x="338" y="1672"/>
                  </a:lnTo>
                  <a:lnTo>
                    <a:pt x="352" y="1675"/>
                  </a:lnTo>
                  <a:lnTo>
                    <a:pt x="352" y="1672"/>
                  </a:lnTo>
                  <a:lnTo>
                    <a:pt x="364" y="1672"/>
                  </a:lnTo>
                  <a:lnTo>
                    <a:pt x="366" y="1670"/>
                  </a:lnTo>
                  <a:lnTo>
                    <a:pt x="373" y="1644"/>
                  </a:lnTo>
                  <a:lnTo>
                    <a:pt x="376" y="1639"/>
                  </a:lnTo>
                  <a:lnTo>
                    <a:pt x="376" y="1632"/>
                  </a:lnTo>
                  <a:lnTo>
                    <a:pt x="376" y="1613"/>
                  </a:lnTo>
                  <a:lnTo>
                    <a:pt x="361" y="1625"/>
                  </a:lnTo>
                  <a:lnTo>
                    <a:pt x="356" y="1623"/>
                  </a:lnTo>
                  <a:lnTo>
                    <a:pt x="342" y="1621"/>
                  </a:lnTo>
                  <a:lnTo>
                    <a:pt x="338" y="1626"/>
                  </a:lnTo>
                  <a:lnTo>
                    <a:pt x="335" y="1623"/>
                  </a:lnTo>
                  <a:lnTo>
                    <a:pt x="349" y="1604"/>
                  </a:lnTo>
                  <a:lnTo>
                    <a:pt x="343" y="1599"/>
                  </a:lnTo>
                  <a:lnTo>
                    <a:pt x="338" y="1590"/>
                  </a:lnTo>
                  <a:lnTo>
                    <a:pt x="338" y="1585"/>
                  </a:lnTo>
                  <a:lnTo>
                    <a:pt x="328" y="1574"/>
                  </a:lnTo>
                  <a:lnTo>
                    <a:pt x="326" y="1571"/>
                  </a:lnTo>
                  <a:lnTo>
                    <a:pt x="335" y="1557"/>
                  </a:lnTo>
                  <a:lnTo>
                    <a:pt x="336" y="1552"/>
                  </a:lnTo>
                  <a:lnTo>
                    <a:pt x="335" y="1546"/>
                  </a:lnTo>
                  <a:lnTo>
                    <a:pt x="321" y="1534"/>
                  </a:lnTo>
                  <a:lnTo>
                    <a:pt x="322" y="1529"/>
                  </a:lnTo>
                  <a:lnTo>
                    <a:pt x="340" y="1515"/>
                  </a:lnTo>
                  <a:lnTo>
                    <a:pt x="342" y="1503"/>
                  </a:lnTo>
                  <a:lnTo>
                    <a:pt x="347" y="1496"/>
                  </a:lnTo>
                  <a:lnTo>
                    <a:pt x="349" y="1492"/>
                  </a:lnTo>
                  <a:lnTo>
                    <a:pt x="349" y="1491"/>
                  </a:lnTo>
                  <a:lnTo>
                    <a:pt x="343" y="1487"/>
                  </a:lnTo>
                  <a:lnTo>
                    <a:pt x="340" y="1475"/>
                  </a:lnTo>
                  <a:lnTo>
                    <a:pt x="340" y="1470"/>
                  </a:lnTo>
                  <a:lnTo>
                    <a:pt x="335" y="1459"/>
                  </a:lnTo>
                  <a:lnTo>
                    <a:pt x="333" y="1452"/>
                  </a:lnTo>
                  <a:lnTo>
                    <a:pt x="331" y="1440"/>
                  </a:lnTo>
                  <a:lnTo>
                    <a:pt x="331" y="1430"/>
                  </a:lnTo>
                  <a:lnTo>
                    <a:pt x="322" y="1431"/>
                  </a:lnTo>
                  <a:lnTo>
                    <a:pt x="315" y="1421"/>
                  </a:lnTo>
                  <a:lnTo>
                    <a:pt x="314" y="1416"/>
                  </a:lnTo>
                  <a:lnTo>
                    <a:pt x="298" y="1409"/>
                  </a:lnTo>
                  <a:lnTo>
                    <a:pt x="293" y="1412"/>
                  </a:lnTo>
                  <a:lnTo>
                    <a:pt x="268" y="1400"/>
                  </a:lnTo>
                  <a:lnTo>
                    <a:pt x="267" y="1397"/>
                  </a:lnTo>
                  <a:lnTo>
                    <a:pt x="255" y="1393"/>
                  </a:lnTo>
                  <a:lnTo>
                    <a:pt x="248" y="1386"/>
                  </a:lnTo>
                  <a:lnTo>
                    <a:pt x="260" y="1379"/>
                  </a:lnTo>
                  <a:lnTo>
                    <a:pt x="256" y="1376"/>
                  </a:lnTo>
                  <a:lnTo>
                    <a:pt x="255" y="1376"/>
                  </a:lnTo>
                  <a:lnTo>
                    <a:pt x="267" y="1344"/>
                  </a:lnTo>
                  <a:lnTo>
                    <a:pt x="263" y="1329"/>
                  </a:lnTo>
                  <a:lnTo>
                    <a:pt x="260" y="1324"/>
                  </a:lnTo>
                  <a:lnTo>
                    <a:pt x="260" y="1327"/>
                  </a:lnTo>
                  <a:lnTo>
                    <a:pt x="256" y="1344"/>
                  </a:lnTo>
                  <a:lnTo>
                    <a:pt x="255" y="1350"/>
                  </a:lnTo>
                  <a:lnTo>
                    <a:pt x="246" y="1348"/>
                  </a:lnTo>
                  <a:lnTo>
                    <a:pt x="241" y="1339"/>
                  </a:lnTo>
                  <a:lnTo>
                    <a:pt x="239" y="1330"/>
                  </a:lnTo>
                  <a:lnTo>
                    <a:pt x="232" y="1311"/>
                  </a:lnTo>
                  <a:lnTo>
                    <a:pt x="225" y="1308"/>
                  </a:lnTo>
                  <a:lnTo>
                    <a:pt x="216" y="1310"/>
                  </a:lnTo>
                  <a:lnTo>
                    <a:pt x="209" y="1301"/>
                  </a:lnTo>
                  <a:lnTo>
                    <a:pt x="215" y="1294"/>
                  </a:lnTo>
                  <a:lnTo>
                    <a:pt x="213" y="1287"/>
                  </a:lnTo>
                  <a:lnTo>
                    <a:pt x="206" y="1278"/>
                  </a:lnTo>
                  <a:lnTo>
                    <a:pt x="209" y="1271"/>
                  </a:lnTo>
                  <a:lnTo>
                    <a:pt x="209" y="1264"/>
                  </a:lnTo>
                  <a:lnTo>
                    <a:pt x="195" y="1257"/>
                  </a:lnTo>
                  <a:lnTo>
                    <a:pt x="199" y="1256"/>
                  </a:lnTo>
                  <a:lnTo>
                    <a:pt x="201" y="1250"/>
                  </a:lnTo>
                  <a:lnTo>
                    <a:pt x="185" y="1245"/>
                  </a:lnTo>
                  <a:lnTo>
                    <a:pt x="181" y="1238"/>
                  </a:lnTo>
                  <a:lnTo>
                    <a:pt x="187" y="1236"/>
                  </a:lnTo>
                  <a:lnTo>
                    <a:pt x="187" y="1233"/>
                  </a:lnTo>
                  <a:lnTo>
                    <a:pt x="185" y="1228"/>
                  </a:lnTo>
                  <a:lnTo>
                    <a:pt x="180" y="1224"/>
                  </a:lnTo>
                  <a:lnTo>
                    <a:pt x="174" y="1214"/>
                  </a:lnTo>
                  <a:lnTo>
                    <a:pt x="169" y="1214"/>
                  </a:lnTo>
                  <a:lnTo>
                    <a:pt x="167" y="1217"/>
                  </a:lnTo>
                  <a:lnTo>
                    <a:pt x="167" y="1221"/>
                  </a:lnTo>
                  <a:lnTo>
                    <a:pt x="154" y="1207"/>
                  </a:lnTo>
                  <a:lnTo>
                    <a:pt x="145" y="1207"/>
                  </a:lnTo>
                  <a:lnTo>
                    <a:pt x="119" y="1221"/>
                  </a:lnTo>
                  <a:lnTo>
                    <a:pt x="119" y="1228"/>
                  </a:lnTo>
                  <a:lnTo>
                    <a:pt x="114" y="1231"/>
                  </a:lnTo>
                  <a:lnTo>
                    <a:pt x="107" y="1226"/>
                  </a:lnTo>
                  <a:lnTo>
                    <a:pt x="103" y="1231"/>
                  </a:lnTo>
                  <a:lnTo>
                    <a:pt x="114" y="1235"/>
                  </a:lnTo>
                  <a:lnTo>
                    <a:pt x="112" y="1243"/>
                  </a:lnTo>
                  <a:lnTo>
                    <a:pt x="119" y="1243"/>
                  </a:lnTo>
                  <a:lnTo>
                    <a:pt x="127" y="1254"/>
                  </a:lnTo>
                  <a:lnTo>
                    <a:pt x="136" y="1257"/>
                  </a:lnTo>
                  <a:lnTo>
                    <a:pt x="138" y="1266"/>
                  </a:lnTo>
                  <a:lnTo>
                    <a:pt x="131" y="1271"/>
                  </a:lnTo>
                  <a:lnTo>
                    <a:pt x="138" y="1278"/>
                  </a:lnTo>
                  <a:lnTo>
                    <a:pt x="150" y="1296"/>
                  </a:lnTo>
                  <a:lnTo>
                    <a:pt x="140" y="1303"/>
                  </a:lnTo>
                  <a:lnTo>
                    <a:pt x="136" y="1297"/>
                  </a:lnTo>
                  <a:lnTo>
                    <a:pt x="131" y="1310"/>
                  </a:lnTo>
                  <a:lnTo>
                    <a:pt x="129" y="1311"/>
                  </a:lnTo>
                  <a:lnTo>
                    <a:pt x="131" y="1318"/>
                  </a:lnTo>
                  <a:lnTo>
                    <a:pt x="124" y="1334"/>
                  </a:lnTo>
                  <a:lnTo>
                    <a:pt x="120" y="1332"/>
                  </a:lnTo>
                  <a:lnTo>
                    <a:pt x="112" y="1337"/>
                  </a:lnTo>
                  <a:lnTo>
                    <a:pt x="103" y="1353"/>
                  </a:lnTo>
                  <a:lnTo>
                    <a:pt x="101" y="1355"/>
                  </a:lnTo>
                  <a:lnTo>
                    <a:pt x="93" y="1346"/>
                  </a:lnTo>
                  <a:lnTo>
                    <a:pt x="84" y="1343"/>
                  </a:lnTo>
                  <a:lnTo>
                    <a:pt x="75" y="1330"/>
                  </a:lnTo>
                  <a:lnTo>
                    <a:pt x="60" y="1325"/>
                  </a:lnTo>
                  <a:lnTo>
                    <a:pt x="58" y="1324"/>
                  </a:lnTo>
                  <a:lnTo>
                    <a:pt x="54" y="1304"/>
                  </a:lnTo>
                  <a:lnTo>
                    <a:pt x="53" y="1299"/>
                  </a:lnTo>
                  <a:lnTo>
                    <a:pt x="54" y="1294"/>
                  </a:lnTo>
                  <a:lnTo>
                    <a:pt x="72" y="1292"/>
                  </a:lnTo>
                  <a:lnTo>
                    <a:pt x="77" y="1290"/>
                  </a:lnTo>
                  <a:lnTo>
                    <a:pt x="77" y="1285"/>
                  </a:lnTo>
                  <a:lnTo>
                    <a:pt x="77" y="1280"/>
                  </a:lnTo>
                  <a:lnTo>
                    <a:pt x="70" y="1280"/>
                  </a:lnTo>
                  <a:lnTo>
                    <a:pt x="70" y="1264"/>
                  </a:lnTo>
                  <a:lnTo>
                    <a:pt x="61" y="1264"/>
                  </a:lnTo>
                  <a:lnTo>
                    <a:pt x="58" y="1259"/>
                  </a:lnTo>
                  <a:lnTo>
                    <a:pt x="56" y="1259"/>
                  </a:lnTo>
                  <a:lnTo>
                    <a:pt x="53" y="1259"/>
                  </a:lnTo>
                  <a:lnTo>
                    <a:pt x="53" y="1250"/>
                  </a:lnTo>
                  <a:lnTo>
                    <a:pt x="53" y="1240"/>
                  </a:lnTo>
                  <a:lnTo>
                    <a:pt x="51" y="1238"/>
                  </a:lnTo>
                  <a:lnTo>
                    <a:pt x="54" y="1235"/>
                  </a:lnTo>
                  <a:lnTo>
                    <a:pt x="47" y="1219"/>
                  </a:lnTo>
                  <a:lnTo>
                    <a:pt x="49" y="1212"/>
                  </a:lnTo>
                  <a:lnTo>
                    <a:pt x="44" y="1207"/>
                  </a:lnTo>
                  <a:lnTo>
                    <a:pt x="47" y="1202"/>
                  </a:lnTo>
                  <a:lnTo>
                    <a:pt x="47" y="1195"/>
                  </a:lnTo>
                  <a:lnTo>
                    <a:pt x="46" y="1191"/>
                  </a:lnTo>
                  <a:lnTo>
                    <a:pt x="47" y="1189"/>
                  </a:lnTo>
                  <a:lnTo>
                    <a:pt x="61" y="1186"/>
                  </a:lnTo>
                  <a:lnTo>
                    <a:pt x="61" y="1182"/>
                  </a:lnTo>
                  <a:lnTo>
                    <a:pt x="58" y="1172"/>
                  </a:lnTo>
                  <a:lnTo>
                    <a:pt x="63" y="1167"/>
                  </a:lnTo>
                  <a:lnTo>
                    <a:pt x="67" y="1163"/>
                  </a:lnTo>
                  <a:lnTo>
                    <a:pt x="75" y="1167"/>
                  </a:lnTo>
                  <a:lnTo>
                    <a:pt x="84" y="1163"/>
                  </a:lnTo>
                  <a:lnTo>
                    <a:pt x="68" y="1158"/>
                  </a:lnTo>
                  <a:lnTo>
                    <a:pt x="54" y="1160"/>
                  </a:lnTo>
                  <a:lnTo>
                    <a:pt x="33" y="1148"/>
                  </a:lnTo>
                  <a:lnTo>
                    <a:pt x="30" y="1149"/>
                  </a:lnTo>
                  <a:lnTo>
                    <a:pt x="23" y="1146"/>
                  </a:lnTo>
                  <a:lnTo>
                    <a:pt x="7" y="1148"/>
                  </a:lnTo>
                  <a:lnTo>
                    <a:pt x="20" y="1125"/>
                  </a:lnTo>
                  <a:lnTo>
                    <a:pt x="11" y="1109"/>
                  </a:lnTo>
                  <a:lnTo>
                    <a:pt x="16" y="1095"/>
                  </a:lnTo>
                  <a:lnTo>
                    <a:pt x="14" y="1092"/>
                  </a:lnTo>
                  <a:lnTo>
                    <a:pt x="16" y="1092"/>
                  </a:lnTo>
                  <a:lnTo>
                    <a:pt x="21" y="1099"/>
                  </a:lnTo>
                  <a:lnTo>
                    <a:pt x="39" y="1102"/>
                  </a:lnTo>
                  <a:lnTo>
                    <a:pt x="46" y="1111"/>
                  </a:lnTo>
                  <a:lnTo>
                    <a:pt x="53" y="1109"/>
                  </a:lnTo>
                  <a:lnTo>
                    <a:pt x="61" y="1104"/>
                  </a:lnTo>
                  <a:lnTo>
                    <a:pt x="54" y="1094"/>
                  </a:lnTo>
                  <a:lnTo>
                    <a:pt x="54" y="1087"/>
                  </a:lnTo>
                  <a:lnTo>
                    <a:pt x="63" y="1078"/>
                  </a:lnTo>
                  <a:lnTo>
                    <a:pt x="65" y="1078"/>
                  </a:lnTo>
                  <a:lnTo>
                    <a:pt x="63" y="1075"/>
                  </a:lnTo>
                  <a:lnTo>
                    <a:pt x="63" y="1057"/>
                  </a:lnTo>
                  <a:lnTo>
                    <a:pt x="72" y="1041"/>
                  </a:lnTo>
                  <a:lnTo>
                    <a:pt x="79" y="1047"/>
                  </a:lnTo>
                  <a:lnTo>
                    <a:pt x="72" y="1038"/>
                  </a:lnTo>
                  <a:lnTo>
                    <a:pt x="61" y="1028"/>
                  </a:lnTo>
                  <a:lnTo>
                    <a:pt x="65" y="1005"/>
                  </a:lnTo>
                  <a:lnTo>
                    <a:pt x="73" y="996"/>
                  </a:lnTo>
                  <a:lnTo>
                    <a:pt x="82" y="994"/>
                  </a:lnTo>
                  <a:lnTo>
                    <a:pt x="86" y="993"/>
                  </a:lnTo>
                  <a:lnTo>
                    <a:pt x="86" y="991"/>
                  </a:lnTo>
                  <a:lnTo>
                    <a:pt x="84" y="987"/>
                  </a:lnTo>
                  <a:lnTo>
                    <a:pt x="94" y="982"/>
                  </a:lnTo>
                  <a:lnTo>
                    <a:pt x="98" y="975"/>
                  </a:lnTo>
                  <a:lnTo>
                    <a:pt x="98" y="968"/>
                  </a:lnTo>
                  <a:lnTo>
                    <a:pt x="103" y="947"/>
                  </a:lnTo>
                  <a:lnTo>
                    <a:pt x="96" y="942"/>
                  </a:lnTo>
                  <a:lnTo>
                    <a:pt x="103" y="930"/>
                  </a:lnTo>
                  <a:lnTo>
                    <a:pt x="100" y="923"/>
                  </a:lnTo>
                  <a:lnTo>
                    <a:pt x="89" y="913"/>
                  </a:lnTo>
                  <a:lnTo>
                    <a:pt x="77" y="916"/>
                  </a:lnTo>
                  <a:lnTo>
                    <a:pt x="75" y="911"/>
                  </a:lnTo>
                  <a:lnTo>
                    <a:pt x="77" y="909"/>
                  </a:lnTo>
                  <a:lnTo>
                    <a:pt x="68" y="909"/>
                  </a:lnTo>
                  <a:lnTo>
                    <a:pt x="67" y="914"/>
                  </a:lnTo>
                  <a:lnTo>
                    <a:pt x="63" y="916"/>
                  </a:lnTo>
                  <a:lnTo>
                    <a:pt x="56" y="916"/>
                  </a:lnTo>
                  <a:lnTo>
                    <a:pt x="54" y="911"/>
                  </a:lnTo>
                  <a:lnTo>
                    <a:pt x="63" y="900"/>
                  </a:lnTo>
                  <a:lnTo>
                    <a:pt x="70" y="897"/>
                  </a:lnTo>
                  <a:lnTo>
                    <a:pt x="75" y="888"/>
                  </a:lnTo>
                  <a:lnTo>
                    <a:pt x="60" y="874"/>
                  </a:lnTo>
                  <a:lnTo>
                    <a:pt x="63" y="869"/>
                  </a:lnTo>
                  <a:lnTo>
                    <a:pt x="65" y="855"/>
                  </a:lnTo>
                  <a:lnTo>
                    <a:pt x="54" y="853"/>
                  </a:lnTo>
                  <a:lnTo>
                    <a:pt x="39" y="833"/>
                  </a:lnTo>
                  <a:lnTo>
                    <a:pt x="32" y="817"/>
                  </a:lnTo>
                  <a:lnTo>
                    <a:pt x="30" y="815"/>
                  </a:lnTo>
                  <a:lnTo>
                    <a:pt x="33" y="810"/>
                  </a:lnTo>
                  <a:lnTo>
                    <a:pt x="32" y="798"/>
                  </a:lnTo>
                  <a:lnTo>
                    <a:pt x="23" y="787"/>
                  </a:lnTo>
                  <a:lnTo>
                    <a:pt x="21" y="786"/>
                  </a:lnTo>
                  <a:lnTo>
                    <a:pt x="18" y="787"/>
                  </a:lnTo>
                  <a:lnTo>
                    <a:pt x="14" y="779"/>
                  </a:lnTo>
                  <a:lnTo>
                    <a:pt x="18" y="761"/>
                  </a:lnTo>
                  <a:lnTo>
                    <a:pt x="18" y="745"/>
                  </a:lnTo>
                  <a:lnTo>
                    <a:pt x="21" y="740"/>
                  </a:lnTo>
                  <a:lnTo>
                    <a:pt x="33" y="737"/>
                  </a:lnTo>
                  <a:lnTo>
                    <a:pt x="40" y="730"/>
                  </a:lnTo>
                  <a:lnTo>
                    <a:pt x="35" y="716"/>
                  </a:lnTo>
                  <a:lnTo>
                    <a:pt x="30" y="704"/>
                  </a:lnTo>
                  <a:lnTo>
                    <a:pt x="33" y="691"/>
                  </a:lnTo>
                  <a:lnTo>
                    <a:pt x="32" y="685"/>
                  </a:lnTo>
                  <a:lnTo>
                    <a:pt x="35" y="679"/>
                  </a:lnTo>
                  <a:lnTo>
                    <a:pt x="35" y="669"/>
                  </a:lnTo>
                  <a:lnTo>
                    <a:pt x="26" y="664"/>
                  </a:lnTo>
                  <a:lnTo>
                    <a:pt x="23" y="650"/>
                  </a:lnTo>
                  <a:lnTo>
                    <a:pt x="16" y="629"/>
                  </a:lnTo>
                  <a:lnTo>
                    <a:pt x="18" y="627"/>
                  </a:lnTo>
                  <a:lnTo>
                    <a:pt x="20" y="608"/>
                  </a:lnTo>
                  <a:lnTo>
                    <a:pt x="16" y="597"/>
                  </a:lnTo>
                  <a:lnTo>
                    <a:pt x="13" y="591"/>
                  </a:lnTo>
                  <a:lnTo>
                    <a:pt x="6" y="585"/>
                  </a:lnTo>
                  <a:lnTo>
                    <a:pt x="0" y="568"/>
                  </a:lnTo>
                  <a:lnTo>
                    <a:pt x="7" y="564"/>
                  </a:lnTo>
                  <a:lnTo>
                    <a:pt x="25" y="566"/>
                  </a:lnTo>
                  <a:lnTo>
                    <a:pt x="40" y="563"/>
                  </a:lnTo>
                  <a:lnTo>
                    <a:pt x="47" y="559"/>
                  </a:lnTo>
                  <a:lnTo>
                    <a:pt x="47" y="547"/>
                  </a:lnTo>
                  <a:lnTo>
                    <a:pt x="51" y="545"/>
                  </a:lnTo>
                  <a:lnTo>
                    <a:pt x="68" y="531"/>
                  </a:lnTo>
                  <a:lnTo>
                    <a:pt x="80" y="531"/>
                  </a:lnTo>
                  <a:lnTo>
                    <a:pt x="82" y="528"/>
                  </a:lnTo>
                  <a:lnTo>
                    <a:pt x="80" y="526"/>
                  </a:lnTo>
                  <a:lnTo>
                    <a:pt x="80" y="521"/>
                  </a:lnTo>
                  <a:lnTo>
                    <a:pt x="89" y="512"/>
                  </a:lnTo>
                  <a:lnTo>
                    <a:pt x="80" y="502"/>
                  </a:lnTo>
                  <a:lnTo>
                    <a:pt x="86" y="495"/>
                  </a:lnTo>
                  <a:lnTo>
                    <a:pt x="75" y="484"/>
                  </a:lnTo>
                  <a:lnTo>
                    <a:pt x="73" y="481"/>
                  </a:lnTo>
                  <a:lnTo>
                    <a:pt x="77" y="477"/>
                  </a:lnTo>
                  <a:lnTo>
                    <a:pt x="91" y="463"/>
                  </a:lnTo>
                  <a:lnTo>
                    <a:pt x="93" y="458"/>
                  </a:lnTo>
                  <a:lnTo>
                    <a:pt x="82" y="434"/>
                  </a:lnTo>
                  <a:lnTo>
                    <a:pt x="82" y="429"/>
                  </a:lnTo>
                  <a:lnTo>
                    <a:pt x="98" y="423"/>
                  </a:lnTo>
                  <a:lnTo>
                    <a:pt x="98" y="406"/>
                  </a:lnTo>
                  <a:lnTo>
                    <a:pt x="103" y="408"/>
                  </a:lnTo>
                  <a:lnTo>
                    <a:pt x="117" y="368"/>
                  </a:lnTo>
                  <a:lnTo>
                    <a:pt x="117" y="361"/>
                  </a:lnTo>
                  <a:lnTo>
                    <a:pt x="120" y="355"/>
                  </a:lnTo>
                  <a:lnTo>
                    <a:pt x="129" y="350"/>
                  </a:lnTo>
                  <a:lnTo>
                    <a:pt x="133" y="345"/>
                  </a:lnTo>
                  <a:lnTo>
                    <a:pt x="131" y="319"/>
                  </a:lnTo>
                  <a:lnTo>
                    <a:pt x="147" y="317"/>
                  </a:lnTo>
                  <a:lnTo>
                    <a:pt x="150" y="300"/>
                  </a:lnTo>
                  <a:lnTo>
                    <a:pt x="161" y="288"/>
                  </a:lnTo>
                  <a:lnTo>
                    <a:pt x="176" y="284"/>
                  </a:lnTo>
                  <a:lnTo>
                    <a:pt x="185" y="288"/>
                  </a:lnTo>
                  <a:lnTo>
                    <a:pt x="208" y="289"/>
                  </a:lnTo>
                  <a:lnTo>
                    <a:pt x="213" y="282"/>
                  </a:lnTo>
                  <a:lnTo>
                    <a:pt x="213" y="268"/>
                  </a:lnTo>
                  <a:lnTo>
                    <a:pt x="225" y="261"/>
                  </a:lnTo>
                  <a:lnTo>
                    <a:pt x="228" y="265"/>
                  </a:lnTo>
                  <a:lnTo>
                    <a:pt x="228" y="275"/>
                  </a:lnTo>
                  <a:lnTo>
                    <a:pt x="237" y="286"/>
                  </a:lnTo>
                  <a:lnTo>
                    <a:pt x="241" y="298"/>
                  </a:lnTo>
                  <a:lnTo>
                    <a:pt x="255" y="295"/>
                  </a:lnTo>
                  <a:lnTo>
                    <a:pt x="267" y="281"/>
                  </a:lnTo>
                  <a:lnTo>
                    <a:pt x="253" y="267"/>
                  </a:lnTo>
                  <a:lnTo>
                    <a:pt x="246" y="247"/>
                  </a:lnTo>
                  <a:lnTo>
                    <a:pt x="258" y="234"/>
                  </a:lnTo>
                  <a:lnTo>
                    <a:pt x="262" y="220"/>
                  </a:lnTo>
                  <a:lnTo>
                    <a:pt x="248" y="188"/>
                  </a:lnTo>
                  <a:lnTo>
                    <a:pt x="244" y="188"/>
                  </a:lnTo>
                  <a:lnTo>
                    <a:pt x="225" y="181"/>
                  </a:lnTo>
                  <a:lnTo>
                    <a:pt x="220" y="171"/>
                  </a:lnTo>
                  <a:lnTo>
                    <a:pt x="216" y="173"/>
                  </a:lnTo>
                  <a:lnTo>
                    <a:pt x="206" y="174"/>
                  </a:lnTo>
                  <a:lnTo>
                    <a:pt x="197" y="162"/>
                  </a:lnTo>
                  <a:lnTo>
                    <a:pt x="194" y="152"/>
                  </a:lnTo>
                  <a:lnTo>
                    <a:pt x="195" y="147"/>
                  </a:lnTo>
                  <a:lnTo>
                    <a:pt x="195" y="138"/>
                  </a:lnTo>
                  <a:lnTo>
                    <a:pt x="190" y="133"/>
                  </a:lnTo>
                  <a:lnTo>
                    <a:pt x="180" y="110"/>
                  </a:lnTo>
                  <a:lnTo>
                    <a:pt x="181" y="99"/>
                  </a:lnTo>
                  <a:lnTo>
                    <a:pt x="176" y="77"/>
                  </a:lnTo>
                  <a:lnTo>
                    <a:pt x="166" y="75"/>
                  </a:lnTo>
                  <a:lnTo>
                    <a:pt x="155" y="65"/>
                  </a:lnTo>
                  <a:lnTo>
                    <a:pt x="138" y="51"/>
                  </a:lnTo>
                  <a:lnTo>
                    <a:pt x="136" y="52"/>
                  </a:lnTo>
                  <a:lnTo>
                    <a:pt x="136" y="47"/>
                  </a:lnTo>
                  <a:lnTo>
                    <a:pt x="154" y="16"/>
                  </a:lnTo>
                  <a:lnTo>
                    <a:pt x="154" y="9"/>
                  </a:lnTo>
                  <a:lnTo>
                    <a:pt x="164" y="7"/>
                  </a:lnTo>
                  <a:lnTo>
                    <a:pt x="176" y="0"/>
                  </a:lnTo>
                  <a:lnTo>
                    <a:pt x="187" y="12"/>
                  </a:lnTo>
                  <a:lnTo>
                    <a:pt x="209" y="23"/>
                  </a:lnTo>
                  <a:lnTo>
                    <a:pt x="228" y="42"/>
                  </a:lnTo>
                </a:path>
              </a:pathLst>
            </a:custGeom>
            <a:noFill/>
            <a:ln w="26988">
              <a:solidFill>
                <a:srgbClr val="9C9C9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5219" y="1691"/>
              <a:ext cx="1403" cy="1192"/>
            </a:xfrm>
            <a:custGeom>
              <a:avLst/>
              <a:gdLst>
                <a:gd name="T0" fmla="*/ 480 w 1403"/>
                <a:gd name="T1" fmla="*/ 90 h 1192"/>
                <a:gd name="T2" fmla="*/ 473 w 1403"/>
                <a:gd name="T3" fmla="*/ 156 h 1192"/>
                <a:gd name="T4" fmla="*/ 385 w 1403"/>
                <a:gd name="T5" fmla="*/ 238 h 1192"/>
                <a:gd name="T6" fmla="*/ 461 w 1403"/>
                <a:gd name="T7" fmla="*/ 271 h 1192"/>
                <a:gd name="T8" fmla="*/ 513 w 1403"/>
                <a:gd name="T9" fmla="*/ 384 h 1192"/>
                <a:gd name="T10" fmla="*/ 571 w 1403"/>
                <a:gd name="T11" fmla="*/ 435 h 1192"/>
                <a:gd name="T12" fmla="*/ 677 w 1403"/>
                <a:gd name="T13" fmla="*/ 407 h 1192"/>
                <a:gd name="T14" fmla="*/ 734 w 1403"/>
                <a:gd name="T15" fmla="*/ 402 h 1192"/>
                <a:gd name="T16" fmla="*/ 705 w 1403"/>
                <a:gd name="T17" fmla="*/ 372 h 1192"/>
                <a:gd name="T18" fmla="*/ 754 w 1403"/>
                <a:gd name="T19" fmla="*/ 358 h 1192"/>
                <a:gd name="T20" fmla="*/ 788 w 1403"/>
                <a:gd name="T21" fmla="*/ 421 h 1192"/>
                <a:gd name="T22" fmla="*/ 837 w 1403"/>
                <a:gd name="T23" fmla="*/ 423 h 1192"/>
                <a:gd name="T24" fmla="*/ 881 w 1403"/>
                <a:gd name="T25" fmla="*/ 461 h 1192"/>
                <a:gd name="T26" fmla="*/ 963 w 1403"/>
                <a:gd name="T27" fmla="*/ 527 h 1192"/>
                <a:gd name="T28" fmla="*/ 973 w 1403"/>
                <a:gd name="T29" fmla="*/ 487 h 1192"/>
                <a:gd name="T30" fmla="*/ 1064 w 1403"/>
                <a:gd name="T31" fmla="*/ 519 h 1192"/>
                <a:gd name="T32" fmla="*/ 1144 w 1403"/>
                <a:gd name="T33" fmla="*/ 520 h 1192"/>
                <a:gd name="T34" fmla="*/ 1166 w 1403"/>
                <a:gd name="T35" fmla="*/ 559 h 1192"/>
                <a:gd name="T36" fmla="*/ 1177 w 1403"/>
                <a:gd name="T37" fmla="*/ 609 h 1192"/>
                <a:gd name="T38" fmla="*/ 1189 w 1403"/>
                <a:gd name="T39" fmla="*/ 687 h 1192"/>
                <a:gd name="T40" fmla="*/ 1211 w 1403"/>
                <a:gd name="T41" fmla="*/ 766 h 1192"/>
                <a:gd name="T42" fmla="*/ 1246 w 1403"/>
                <a:gd name="T43" fmla="*/ 799 h 1192"/>
                <a:gd name="T44" fmla="*/ 1326 w 1403"/>
                <a:gd name="T45" fmla="*/ 825 h 1192"/>
                <a:gd name="T46" fmla="*/ 1372 w 1403"/>
                <a:gd name="T47" fmla="*/ 900 h 1192"/>
                <a:gd name="T48" fmla="*/ 1382 w 1403"/>
                <a:gd name="T49" fmla="*/ 963 h 1192"/>
                <a:gd name="T50" fmla="*/ 1389 w 1403"/>
                <a:gd name="T51" fmla="*/ 1032 h 1192"/>
                <a:gd name="T52" fmla="*/ 1262 w 1403"/>
                <a:gd name="T53" fmla="*/ 1057 h 1192"/>
                <a:gd name="T54" fmla="*/ 1206 w 1403"/>
                <a:gd name="T55" fmla="*/ 1062 h 1192"/>
                <a:gd name="T56" fmla="*/ 1135 w 1403"/>
                <a:gd name="T57" fmla="*/ 1069 h 1192"/>
                <a:gd name="T58" fmla="*/ 1102 w 1403"/>
                <a:gd name="T59" fmla="*/ 1138 h 1192"/>
                <a:gd name="T60" fmla="*/ 1053 w 1403"/>
                <a:gd name="T61" fmla="*/ 1192 h 1192"/>
                <a:gd name="T62" fmla="*/ 982 w 1403"/>
                <a:gd name="T63" fmla="*/ 1124 h 1192"/>
                <a:gd name="T64" fmla="*/ 935 w 1403"/>
                <a:gd name="T65" fmla="*/ 1067 h 1192"/>
                <a:gd name="T66" fmla="*/ 830 w 1403"/>
                <a:gd name="T67" fmla="*/ 1034 h 1192"/>
                <a:gd name="T68" fmla="*/ 752 w 1403"/>
                <a:gd name="T69" fmla="*/ 1034 h 1192"/>
                <a:gd name="T70" fmla="*/ 667 w 1403"/>
                <a:gd name="T71" fmla="*/ 1006 h 1192"/>
                <a:gd name="T72" fmla="*/ 590 w 1403"/>
                <a:gd name="T73" fmla="*/ 976 h 1192"/>
                <a:gd name="T74" fmla="*/ 569 w 1403"/>
                <a:gd name="T75" fmla="*/ 940 h 1192"/>
                <a:gd name="T76" fmla="*/ 519 w 1403"/>
                <a:gd name="T77" fmla="*/ 881 h 1192"/>
                <a:gd name="T78" fmla="*/ 475 w 1403"/>
                <a:gd name="T79" fmla="*/ 842 h 1192"/>
                <a:gd name="T80" fmla="*/ 447 w 1403"/>
                <a:gd name="T81" fmla="*/ 766 h 1192"/>
                <a:gd name="T82" fmla="*/ 419 w 1403"/>
                <a:gd name="T83" fmla="*/ 724 h 1192"/>
                <a:gd name="T84" fmla="*/ 331 w 1403"/>
                <a:gd name="T85" fmla="*/ 710 h 1192"/>
                <a:gd name="T86" fmla="*/ 287 w 1403"/>
                <a:gd name="T87" fmla="*/ 670 h 1192"/>
                <a:gd name="T88" fmla="*/ 277 w 1403"/>
                <a:gd name="T89" fmla="*/ 602 h 1192"/>
                <a:gd name="T90" fmla="*/ 244 w 1403"/>
                <a:gd name="T91" fmla="*/ 583 h 1192"/>
                <a:gd name="T92" fmla="*/ 184 w 1403"/>
                <a:gd name="T93" fmla="*/ 663 h 1192"/>
                <a:gd name="T94" fmla="*/ 172 w 1403"/>
                <a:gd name="T95" fmla="*/ 586 h 1192"/>
                <a:gd name="T96" fmla="*/ 96 w 1403"/>
                <a:gd name="T97" fmla="*/ 620 h 1192"/>
                <a:gd name="T98" fmla="*/ 49 w 1403"/>
                <a:gd name="T99" fmla="*/ 632 h 1192"/>
                <a:gd name="T100" fmla="*/ 29 w 1403"/>
                <a:gd name="T101" fmla="*/ 607 h 1192"/>
                <a:gd name="T102" fmla="*/ 15 w 1403"/>
                <a:gd name="T103" fmla="*/ 534 h 1192"/>
                <a:gd name="T104" fmla="*/ 45 w 1403"/>
                <a:gd name="T105" fmla="*/ 463 h 1192"/>
                <a:gd name="T106" fmla="*/ 36 w 1403"/>
                <a:gd name="T107" fmla="*/ 369 h 1192"/>
                <a:gd name="T108" fmla="*/ 85 w 1403"/>
                <a:gd name="T109" fmla="*/ 264 h 1192"/>
                <a:gd name="T110" fmla="*/ 134 w 1403"/>
                <a:gd name="T111" fmla="*/ 191 h 1192"/>
                <a:gd name="T112" fmla="*/ 193 w 1403"/>
                <a:gd name="T113" fmla="*/ 142 h 1192"/>
                <a:gd name="T114" fmla="*/ 256 w 1403"/>
                <a:gd name="T115" fmla="*/ 90 h 1192"/>
                <a:gd name="T116" fmla="*/ 346 w 1403"/>
                <a:gd name="T117" fmla="*/ 71 h 1192"/>
                <a:gd name="T118" fmla="*/ 419 w 1403"/>
                <a:gd name="T119" fmla="*/ 64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3" h="1192">
                  <a:moveTo>
                    <a:pt x="484" y="31"/>
                  </a:moveTo>
                  <a:lnTo>
                    <a:pt x="486" y="31"/>
                  </a:lnTo>
                  <a:lnTo>
                    <a:pt x="501" y="36"/>
                  </a:lnTo>
                  <a:lnTo>
                    <a:pt x="489" y="61"/>
                  </a:lnTo>
                  <a:lnTo>
                    <a:pt x="480" y="71"/>
                  </a:lnTo>
                  <a:lnTo>
                    <a:pt x="480" y="83"/>
                  </a:lnTo>
                  <a:lnTo>
                    <a:pt x="480" y="83"/>
                  </a:lnTo>
                  <a:lnTo>
                    <a:pt x="480" y="90"/>
                  </a:lnTo>
                  <a:lnTo>
                    <a:pt x="494" y="102"/>
                  </a:lnTo>
                  <a:lnTo>
                    <a:pt x="494" y="104"/>
                  </a:lnTo>
                  <a:lnTo>
                    <a:pt x="512" y="116"/>
                  </a:lnTo>
                  <a:lnTo>
                    <a:pt x="505" y="135"/>
                  </a:lnTo>
                  <a:lnTo>
                    <a:pt x="508" y="142"/>
                  </a:lnTo>
                  <a:lnTo>
                    <a:pt x="506" y="155"/>
                  </a:lnTo>
                  <a:lnTo>
                    <a:pt x="492" y="160"/>
                  </a:lnTo>
                  <a:lnTo>
                    <a:pt x="473" y="156"/>
                  </a:lnTo>
                  <a:lnTo>
                    <a:pt x="463" y="182"/>
                  </a:lnTo>
                  <a:lnTo>
                    <a:pt x="451" y="184"/>
                  </a:lnTo>
                  <a:lnTo>
                    <a:pt x="407" y="195"/>
                  </a:lnTo>
                  <a:lnTo>
                    <a:pt x="397" y="202"/>
                  </a:lnTo>
                  <a:lnTo>
                    <a:pt x="379" y="198"/>
                  </a:lnTo>
                  <a:lnTo>
                    <a:pt x="371" y="212"/>
                  </a:lnTo>
                  <a:lnTo>
                    <a:pt x="381" y="226"/>
                  </a:lnTo>
                  <a:lnTo>
                    <a:pt x="385" y="238"/>
                  </a:lnTo>
                  <a:lnTo>
                    <a:pt x="397" y="245"/>
                  </a:lnTo>
                  <a:lnTo>
                    <a:pt x="398" y="245"/>
                  </a:lnTo>
                  <a:lnTo>
                    <a:pt x="409" y="250"/>
                  </a:lnTo>
                  <a:lnTo>
                    <a:pt x="416" y="275"/>
                  </a:lnTo>
                  <a:lnTo>
                    <a:pt x="439" y="285"/>
                  </a:lnTo>
                  <a:lnTo>
                    <a:pt x="444" y="268"/>
                  </a:lnTo>
                  <a:lnTo>
                    <a:pt x="454" y="268"/>
                  </a:lnTo>
                  <a:lnTo>
                    <a:pt x="461" y="271"/>
                  </a:lnTo>
                  <a:lnTo>
                    <a:pt x="482" y="294"/>
                  </a:lnTo>
                  <a:lnTo>
                    <a:pt x="480" y="304"/>
                  </a:lnTo>
                  <a:lnTo>
                    <a:pt x="496" y="317"/>
                  </a:lnTo>
                  <a:lnTo>
                    <a:pt x="501" y="330"/>
                  </a:lnTo>
                  <a:lnTo>
                    <a:pt x="503" y="339"/>
                  </a:lnTo>
                  <a:lnTo>
                    <a:pt x="515" y="364"/>
                  </a:lnTo>
                  <a:lnTo>
                    <a:pt x="512" y="371"/>
                  </a:lnTo>
                  <a:lnTo>
                    <a:pt x="513" y="384"/>
                  </a:lnTo>
                  <a:lnTo>
                    <a:pt x="519" y="391"/>
                  </a:lnTo>
                  <a:lnTo>
                    <a:pt x="531" y="393"/>
                  </a:lnTo>
                  <a:lnTo>
                    <a:pt x="533" y="398"/>
                  </a:lnTo>
                  <a:lnTo>
                    <a:pt x="559" y="404"/>
                  </a:lnTo>
                  <a:lnTo>
                    <a:pt x="567" y="414"/>
                  </a:lnTo>
                  <a:lnTo>
                    <a:pt x="559" y="425"/>
                  </a:lnTo>
                  <a:lnTo>
                    <a:pt x="559" y="426"/>
                  </a:lnTo>
                  <a:lnTo>
                    <a:pt x="571" y="435"/>
                  </a:lnTo>
                  <a:lnTo>
                    <a:pt x="578" y="435"/>
                  </a:lnTo>
                  <a:lnTo>
                    <a:pt x="586" y="442"/>
                  </a:lnTo>
                  <a:lnTo>
                    <a:pt x="592" y="452"/>
                  </a:lnTo>
                  <a:lnTo>
                    <a:pt x="609" y="444"/>
                  </a:lnTo>
                  <a:lnTo>
                    <a:pt x="625" y="449"/>
                  </a:lnTo>
                  <a:lnTo>
                    <a:pt x="637" y="445"/>
                  </a:lnTo>
                  <a:lnTo>
                    <a:pt x="663" y="412"/>
                  </a:lnTo>
                  <a:lnTo>
                    <a:pt x="677" y="407"/>
                  </a:lnTo>
                  <a:lnTo>
                    <a:pt x="686" y="412"/>
                  </a:lnTo>
                  <a:lnTo>
                    <a:pt x="693" y="402"/>
                  </a:lnTo>
                  <a:lnTo>
                    <a:pt x="705" y="397"/>
                  </a:lnTo>
                  <a:lnTo>
                    <a:pt x="707" y="405"/>
                  </a:lnTo>
                  <a:lnTo>
                    <a:pt x="731" y="409"/>
                  </a:lnTo>
                  <a:lnTo>
                    <a:pt x="738" y="412"/>
                  </a:lnTo>
                  <a:lnTo>
                    <a:pt x="738" y="407"/>
                  </a:lnTo>
                  <a:lnTo>
                    <a:pt x="734" y="402"/>
                  </a:lnTo>
                  <a:lnTo>
                    <a:pt x="738" y="400"/>
                  </a:lnTo>
                  <a:lnTo>
                    <a:pt x="734" y="391"/>
                  </a:lnTo>
                  <a:lnTo>
                    <a:pt x="740" y="384"/>
                  </a:lnTo>
                  <a:lnTo>
                    <a:pt x="736" y="372"/>
                  </a:lnTo>
                  <a:lnTo>
                    <a:pt x="721" y="371"/>
                  </a:lnTo>
                  <a:lnTo>
                    <a:pt x="712" y="381"/>
                  </a:lnTo>
                  <a:lnTo>
                    <a:pt x="708" y="379"/>
                  </a:lnTo>
                  <a:lnTo>
                    <a:pt x="705" y="372"/>
                  </a:lnTo>
                  <a:lnTo>
                    <a:pt x="705" y="351"/>
                  </a:lnTo>
                  <a:lnTo>
                    <a:pt x="729" y="336"/>
                  </a:lnTo>
                  <a:lnTo>
                    <a:pt x="738" y="339"/>
                  </a:lnTo>
                  <a:lnTo>
                    <a:pt x="752" y="344"/>
                  </a:lnTo>
                  <a:lnTo>
                    <a:pt x="752" y="353"/>
                  </a:lnTo>
                  <a:lnTo>
                    <a:pt x="755" y="351"/>
                  </a:lnTo>
                  <a:lnTo>
                    <a:pt x="755" y="353"/>
                  </a:lnTo>
                  <a:lnTo>
                    <a:pt x="754" y="358"/>
                  </a:lnTo>
                  <a:lnTo>
                    <a:pt x="773" y="364"/>
                  </a:lnTo>
                  <a:lnTo>
                    <a:pt x="773" y="379"/>
                  </a:lnTo>
                  <a:lnTo>
                    <a:pt x="778" y="386"/>
                  </a:lnTo>
                  <a:lnTo>
                    <a:pt x="785" y="391"/>
                  </a:lnTo>
                  <a:lnTo>
                    <a:pt x="776" y="400"/>
                  </a:lnTo>
                  <a:lnTo>
                    <a:pt x="778" y="402"/>
                  </a:lnTo>
                  <a:lnTo>
                    <a:pt x="787" y="419"/>
                  </a:lnTo>
                  <a:lnTo>
                    <a:pt x="788" y="421"/>
                  </a:lnTo>
                  <a:lnTo>
                    <a:pt x="795" y="428"/>
                  </a:lnTo>
                  <a:lnTo>
                    <a:pt x="809" y="423"/>
                  </a:lnTo>
                  <a:lnTo>
                    <a:pt x="820" y="431"/>
                  </a:lnTo>
                  <a:lnTo>
                    <a:pt x="825" y="442"/>
                  </a:lnTo>
                  <a:lnTo>
                    <a:pt x="837" y="437"/>
                  </a:lnTo>
                  <a:lnTo>
                    <a:pt x="841" y="433"/>
                  </a:lnTo>
                  <a:lnTo>
                    <a:pt x="837" y="428"/>
                  </a:lnTo>
                  <a:lnTo>
                    <a:pt x="837" y="423"/>
                  </a:lnTo>
                  <a:lnTo>
                    <a:pt x="849" y="419"/>
                  </a:lnTo>
                  <a:lnTo>
                    <a:pt x="849" y="421"/>
                  </a:lnTo>
                  <a:lnTo>
                    <a:pt x="855" y="423"/>
                  </a:lnTo>
                  <a:lnTo>
                    <a:pt x="858" y="428"/>
                  </a:lnTo>
                  <a:lnTo>
                    <a:pt x="869" y="423"/>
                  </a:lnTo>
                  <a:lnTo>
                    <a:pt x="874" y="438"/>
                  </a:lnTo>
                  <a:lnTo>
                    <a:pt x="875" y="456"/>
                  </a:lnTo>
                  <a:lnTo>
                    <a:pt x="881" y="461"/>
                  </a:lnTo>
                  <a:lnTo>
                    <a:pt x="886" y="459"/>
                  </a:lnTo>
                  <a:lnTo>
                    <a:pt x="893" y="458"/>
                  </a:lnTo>
                  <a:lnTo>
                    <a:pt x="928" y="466"/>
                  </a:lnTo>
                  <a:lnTo>
                    <a:pt x="929" y="484"/>
                  </a:lnTo>
                  <a:lnTo>
                    <a:pt x="928" y="498"/>
                  </a:lnTo>
                  <a:lnTo>
                    <a:pt x="936" y="510"/>
                  </a:lnTo>
                  <a:lnTo>
                    <a:pt x="947" y="519"/>
                  </a:lnTo>
                  <a:lnTo>
                    <a:pt x="963" y="527"/>
                  </a:lnTo>
                  <a:lnTo>
                    <a:pt x="971" y="513"/>
                  </a:lnTo>
                  <a:lnTo>
                    <a:pt x="978" y="515"/>
                  </a:lnTo>
                  <a:lnTo>
                    <a:pt x="985" y="510"/>
                  </a:lnTo>
                  <a:lnTo>
                    <a:pt x="985" y="501"/>
                  </a:lnTo>
                  <a:lnTo>
                    <a:pt x="983" y="498"/>
                  </a:lnTo>
                  <a:lnTo>
                    <a:pt x="973" y="498"/>
                  </a:lnTo>
                  <a:lnTo>
                    <a:pt x="973" y="485"/>
                  </a:lnTo>
                  <a:lnTo>
                    <a:pt x="973" y="487"/>
                  </a:lnTo>
                  <a:lnTo>
                    <a:pt x="990" y="492"/>
                  </a:lnTo>
                  <a:lnTo>
                    <a:pt x="1001" y="501"/>
                  </a:lnTo>
                  <a:lnTo>
                    <a:pt x="1013" y="505"/>
                  </a:lnTo>
                  <a:lnTo>
                    <a:pt x="1041" y="501"/>
                  </a:lnTo>
                  <a:lnTo>
                    <a:pt x="1046" y="499"/>
                  </a:lnTo>
                  <a:lnTo>
                    <a:pt x="1051" y="499"/>
                  </a:lnTo>
                  <a:lnTo>
                    <a:pt x="1053" y="513"/>
                  </a:lnTo>
                  <a:lnTo>
                    <a:pt x="1064" y="519"/>
                  </a:lnTo>
                  <a:lnTo>
                    <a:pt x="1077" y="520"/>
                  </a:lnTo>
                  <a:lnTo>
                    <a:pt x="1081" y="527"/>
                  </a:lnTo>
                  <a:lnTo>
                    <a:pt x="1081" y="527"/>
                  </a:lnTo>
                  <a:lnTo>
                    <a:pt x="1091" y="534"/>
                  </a:lnTo>
                  <a:lnTo>
                    <a:pt x="1102" y="543"/>
                  </a:lnTo>
                  <a:lnTo>
                    <a:pt x="1137" y="548"/>
                  </a:lnTo>
                  <a:lnTo>
                    <a:pt x="1147" y="538"/>
                  </a:lnTo>
                  <a:lnTo>
                    <a:pt x="1144" y="520"/>
                  </a:lnTo>
                  <a:lnTo>
                    <a:pt x="1140" y="515"/>
                  </a:lnTo>
                  <a:lnTo>
                    <a:pt x="1144" y="515"/>
                  </a:lnTo>
                  <a:lnTo>
                    <a:pt x="1156" y="525"/>
                  </a:lnTo>
                  <a:lnTo>
                    <a:pt x="1168" y="520"/>
                  </a:lnTo>
                  <a:lnTo>
                    <a:pt x="1170" y="525"/>
                  </a:lnTo>
                  <a:lnTo>
                    <a:pt x="1170" y="536"/>
                  </a:lnTo>
                  <a:lnTo>
                    <a:pt x="1173" y="541"/>
                  </a:lnTo>
                  <a:lnTo>
                    <a:pt x="1166" y="559"/>
                  </a:lnTo>
                  <a:lnTo>
                    <a:pt x="1163" y="571"/>
                  </a:lnTo>
                  <a:lnTo>
                    <a:pt x="1161" y="573"/>
                  </a:lnTo>
                  <a:lnTo>
                    <a:pt x="1164" y="579"/>
                  </a:lnTo>
                  <a:lnTo>
                    <a:pt x="1173" y="590"/>
                  </a:lnTo>
                  <a:lnTo>
                    <a:pt x="1191" y="592"/>
                  </a:lnTo>
                  <a:lnTo>
                    <a:pt x="1194" y="597"/>
                  </a:lnTo>
                  <a:lnTo>
                    <a:pt x="1192" y="604"/>
                  </a:lnTo>
                  <a:lnTo>
                    <a:pt x="1177" y="609"/>
                  </a:lnTo>
                  <a:lnTo>
                    <a:pt x="1182" y="618"/>
                  </a:lnTo>
                  <a:lnTo>
                    <a:pt x="1164" y="632"/>
                  </a:lnTo>
                  <a:lnTo>
                    <a:pt x="1166" y="642"/>
                  </a:lnTo>
                  <a:lnTo>
                    <a:pt x="1175" y="654"/>
                  </a:lnTo>
                  <a:lnTo>
                    <a:pt x="1177" y="667"/>
                  </a:lnTo>
                  <a:lnTo>
                    <a:pt x="1184" y="675"/>
                  </a:lnTo>
                  <a:lnTo>
                    <a:pt x="1189" y="686"/>
                  </a:lnTo>
                  <a:lnTo>
                    <a:pt x="1189" y="687"/>
                  </a:lnTo>
                  <a:lnTo>
                    <a:pt x="1189" y="687"/>
                  </a:lnTo>
                  <a:lnTo>
                    <a:pt x="1187" y="696"/>
                  </a:lnTo>
                  <a:lnTo>
                    <a:pt x="1198" y="712"/>
                  </a:lnTo>
                  <a:lnTo>
                    <a:pt x="1201" y="726"/>
                  </a:lnTo>
                  <a:lnTo>
                    <a:pt x="1199" y="731"/>
                  </a:lnTo>
                  <a:lnTo>
                    <a:pt x="1201" y="734"/>
                  </a:lnTo>
                  <a:lnTo>
                    <a:pt x="1213" y="743"/>
                  </a:lnTo>
                  <a:lnTo>
                    <a:pt x="1211" y="766"/>
                  </a:lnTo>
                  <a:lnTo>
                    <a:pt x="1211" y="774"/>
                  </a:lnTo>
                  <a:lnTo>
                    <a:pt x="1215" y="778"/>
                  </a:lnTo>
                  <a:lnTo>
                    <a:pt x="1217" y="780"/>
                  </a:lnTo>
                  <a:lnTo>
                    <a:pt x="1217" y="780"/>
                  </a:lnTo>
                  <a:lnTo>
                    <a:pt x="1224" y="787"/>
                  </a:lnTo>
                  <a:lnTo>
                    <a:pt x="1232" y="788"/>
                  </a:lnTo>
                  <a:lnTo>
                    <a:pt x="1241" y="788"/>
                  </a:lnTo>
                  <a:lnTo>
                    <a:pt x="1246" y="799"/>
                  </a:lnTo>
                  <a:lnTo>
                    <a:pt x="1267" y="794"/>
                  </a:lnTo>
                  <a:lnTo>
                    <a:pt x="1278" y="797"/>
                  </a:lnTo>
                  <a:lnTo>
                    <a:pt x="1286" y="816"/>
                  </a:lnTo>
                  <a:lnTo>
                    <a:pt x="1286" y="823"/>
                  </a:lnTo>
                  <a:lnTo>
                    <a:pt x="1297" y="823"/>
                  </a:lnTo>
                  <a:lnTo>
                    <a:pt x="1307" y="832"/>
                  </a:lnTo>
                  <a:lnTo>
                    <a:pt x="1314" y="832"/>
                  </a:lnTo>
                  <a:lnTo>
                    <a:pt x="1326" y="825"/>
                  </a:lnTo>
                  <a:lnTo>
                    <a:pt x="1335" y="821"/>
                  </a:lnTo>
                  <a:lnTo>
                    <a:pt x="1339" y="821"/>
                  </a:lnTo>
                  <a:lnTo>
                    <a:pt x="1349" y="828"/>
                  </a:lnTo>
                  <a:lnTo>
                    <a:pt x="1358" y="828"/>
                  </a:lnTo>
                  <a:lnTo>
                    <a:pt x="1363" y="837"/>
                  </a:lnTo>
                  <a:lnTo>
                    <a:pt x="1359" y="846"/>
                  </a:lnTo>
                  <a:lnTo>
                    <a:pt x="1361" y="868"/>
                  </a:lnTo>
                  <a:lnTo>
                    <a:pt x="1372" y="900"/>
                  </a:lnTo>
                  <a:lnTo>
                    <a:pt x="1373" y="910"/>
                  </a:lnTo>
                  <a:lnTo>
                    <a:pt x="1373" y="922"/>
                  </a:lnTo>
                  <a:lnTo>
                    <a:pt x="1375" y="933"/>
                  </a:lnTo>
                  <a:lnTo>
                    <a:pt x="1377" y="935"/>
                  </a:lnTo>
                  <a:lnTo>
                    <a:pt x="1386" y="935"/>
                  </a:lnTo>
                  <a:lnTo>
                    <a:pt x="1380" y="949"/>
                  </a:lnTo>
                  <a:lnTo>
                    <a:pt x="1380" y="950"/>
                  </a:lnTo>
                  <a:lnTo>
                    <a:pt x="1382" y="963"/>
                  </a:lnTo>
                  <a:lnTo>
                    <a:pt x="1386" y="978"/>
                  </a:lnTo>
                  <a:lnTo>
                    <a:pt x="1394" y="989"/>
                  </a:lnTo>
                  <a:lnTo>
                    <a:pt x="1403" y="992"/>
                  </a:lnTo>
                  <a:lnTo>
                    <a:pt x="1401" y="1008"/>
                  </a:lnTo>
                  <a:lnTo>
                    <a:pt x="1389" y="1015"/>
                  </a:lnTo>
                  <a:lnTo>
                    <a:pt x="1387" y="1023"/>
                  </a:lnTo>
                  <a:lnTo>
                    <a:pt x="1384" y="1027"/>
                  </a:lnTo>
                  <a:lnTo>
                    <a:pt x="1389" y="1032"/>
                  </a:lnTo>
                  <a:lnTo>
                    <a:pt x="1396" y="1034"/>
                  </a:lnTo>
                  <a:lnTo>
                    <a:pt x="1370" y="1036"/>
                  </a:lnTo>
                  <a:lnTo>
                    <a:pt x="1344" y="1046"/>
                  </a:lnTo>
                  <a:lnTo>
                    <a:pt x="1344" y="1046"/>
                  </a:lnTo>
                  <a:lnTo>
                    <a:pt x="1316" y="1070"/>
                  </a:lnTo>
                  <a:lnTo>
                    <a:pt x="1300" y="1069"/>
                  </a:lnTo>
                  <a:lnTo>
                    <a:pt x="1283" y="1055"/>
                  </a:lnTo>
                  <a:lnTo>
                    <a:pt x="1262" y="1057"/>
                  </a:lnTo>
                  <a:lnTo>
                    <a:pt x="1257" y="1048"/>
                  </a:lnTo>
                  <a:lnTo>
                    <a:pt x="1257" y="1048"/>
                  </a:lnTo>
                  <a:lnTo>
                    <a:pt x="1252" y="1046"/>
                  </a:lnTo>
                  <a:lnTo>
                    <a:pt x="1241" y="1053"/>
                  </a:lnTo>
                  <a:lnTo>
                    <a:pt x="1238" y="1053"/>
                  </a:lnTo>
                  <a:lnTo>
                    <a:pt x="1224" y="1055"/>
                  </a:lnTo>
                  <a:lnTo>
                    <a:pt x="1215" y="1058"/>
                  </a:lnTo>
                  <a:lnTo>
                    <a:pt x="1206" y="1062"/>
                  </a:lnTo>
                  <a:lnTo>
                    <a:pt x="1191" y="1060"/>
                  </a:lnTo>
                  <a:lnTo>
                    <a:pt x="1191" y="1048"/>
                  </a:lnTo>
                  <a:lnTo>
                    <a:pt x="1187" y="1044"/>
                  </a:lnTo>
                  <a:lnTo>
                    <a:pt x="1173" y="1048"/>
                  </a:lnTo>
                  <a:lnTo>
                    <a:pt x="1159" y="1048"/>
                  </a:lnTo>
                  <a:lnTo>
                    <a:pt x="1144" y="1057"/>
                  </a:lnTo>
                  <a:lnTo>
                    <a:pt x="1140" y="1064"/>
                  </a:lnTo>
                  <a:lnTo>
                    <a:pt x="1135" y="1069"/>
                  </a:lnTo>
                  <a:lnTo>
                    <a:pt x="1135" y="1076"/>
                  </a:lnTo>
                  <a:lnTo>
                    <a:pt x="1145" y="1098"/>
                  </a:lnTo>
                  <a:lnTo>
                    <a:pt x="1137" y="1102"/>
                  </a:lnTo>
                  <a:lnTo>
                    <a:pt x="1126" y="1111"/>
                  </a:lnTo>
                  <a:lnTo>
                    <a:pt x="1124" y="1121"/>
                  </a:lnTo>
                  <a:lnTo>
                    <a:pt x="1111" y="1130"/>
                  </a:lnTo>
                  <a:lnTo>
                    <a:pt x="1107" y="1138"/>
                  </a:lnTo>
                  <a:lnTo>
                    <a:pt x="1102" y="1138"/>
                  </a:lnTo>
                  <a:lnTo>
                    <a:pt x="1098" y="1142"/>
                  </a:lnTo>
                  <a:lnTo>
                    <a:pt x="1086" y="1163"/>
                  </a:lnTo>
                  <a:lnTo>
                    <a:pt x="1088" y="1166"/>
                  </a:lnTo>
                  <a:lnTo>
                    <a:pt x="1086" y="1171"/>
                  </a:lnTo>
                  <a:lnTo>
                    <a:pt x="1070" y="1180"/>
                  </a:lnTo>
                  <a:lnTo>
                    <a:pt x="1064" y="1187"/>
                  </a:lnTo>
                  <a:lnTo>
                    <a:pt x="1064" y="1189"/>
                  </a:lnTo>
                  <a:lnTo>
                    <a:pt x="1053" y="1192"/>
                  </a:lnTo>
                  <a:lnTo>
                    <a:pt x="1032" y="1184"/>
                  </a:lnTo>
                  <a:lnTo>
                    <a:pt x="1025" y="1187"/>
                  </a:lnTo>
                  <a:lnTo>
                    <a:pt x="1003" y="1177"/>
                  </a:lnTo>
                  <a:lnTo>
                    <a:pt x="996" y="1177"/>
                  </a:lnTo>
                  <a:lnTo>
                    <a:pt x="1001" y="1156"/>
                  </a:lnTo>
                  <a:lnTo>
                    <a:pt x="996" y="1140"/>
                  </a:lnTo>
                  <a:lnTo>
                    <a:pt x="989" y="1131"/>
                  </a:lnTo>
                  <a:lnTo>
                    <a:pt x="982" y="1124"/>
                  </a:lnTo>
                  <a:lnTo>
                    <a:pt x="976" y="1126"/>
                  </a:lnTo>
                  <a:lnTo>
                    <a:pt x="966" y="1117"/>
                  </a:lnTo>
                  <a:lnTo>
                    <a:pt x="956" y="1111"/>
                  </a:lnTo>
                  <a:lnTo>
                    <a:pt x="947" y="1098"/>
                  </a:lnTo>
                  <a:lnTo>
                    <a:pt x="943" y="1081"/>
                  </a:lnTo>
                  <a:lnTo>
                    <a:pt x="945" y="1076"/>
                  </a:lnTo>
                  <a:lnTo>
                    <a:pt x="942" y="1069"/>
                  </a:lnTo>
                  <a:lnTo>
                    <a:pt x="935" y="1067"/>
                  </a:lnTo>
                  <a:lnTo>
                    <a:pt x="922" y="1065"/>
                  </a:lnTo>
                  <a:lnTo>
                    <a:pt x="914" y="1065"/>
                  </a:lnTo>
                  <a:lnTo>
                    <a:pt x="909" y="1074"/>
                  </a:lnTo>
                  <a:lnTo>
                    <a:pt x="902" y="1077"/>
                  </a:lnTo>
                  <a:lnTo>
                    <a:pt x="874" y="1065"/>
                  </a:lnTo>
                  <a:lnTo>
                    <a:pt x="862" y="1069"/>
                  </a:lnTo>
                  <a:lnTo>
                    <a:pt x="851" y="1064"/>
                  </a:lnTo>
                  <a:lnTo>
                    <a:pt x="830" y="1034"/>
                  </a:lnTo>
                  <a:lnTo>
                    <a:pt x="828" y="1034"/>
                  </a:lnTo>
                  <a:lnTo>
                    <a:pt x="825" y="1037"/>
                  </a:lnTo>
                  <a:lnTo>
                    <a:pt x="806" y="1043"/>
                  </a:lnTo>
                  <a:lnTo>
                    <a:pt x="801" y="1034"/>
                  </a:lnTo>
                  <a:lnTo>
                    <a:pt x="797" y="1029"/>
                  </a:lnTo>
                  <a:lnTo>
                    <a:pt x="773" y="1034"/>
                  </a:lnTo>
                  <a:lnTo>
                    <a:pt x="759" y="1034"/>
                  </a:lnTo>
                  <a:lnTo>
                    <a:pt x="752" y="1034"/>
                  </a:lnTo>
                  <a:lnTo>
                    <a:pt x="740" y="1037"/>
                  </a:lnTo>
                  <a:lnTo>
                    <a:pt x="721" y="1039"/>
                  </a:lnTo>
                  <a:lnTo>
                    <a:pt x="703" y="1050"/>
                  </a:lnTo>
                  <a:lnTo>
                    <a:pt x="689" y="1050"/>
                  </a:lnTo>
                  <a:lnTo>
                    <a:pt x="687" y="1037"/>
                  </a:lnTo>
                  <a:lnTo>
                    <a:pt x="689" y="1027"/>
                  </a:lnTo>
                  <a:lnTo>
                    <a:pt x="672" y="1006"/>
                  </a:lnTo>
                  <a:lnTo>
                    <a:pt x="667" y="1006"/>
                  </a:lnTo>
                  <a:lnTo>
                    <a:pt x="660" y="1004"/>
                  </a:lnTo>
                  <a:lnTo>
                    <a:pt x="625" y="1006"/>
                  </a:lnTo>
                  <a:lnTo>
                    <a:pt x="627" y="1001"/>
                  </a:lnTo>
                  <a:lnTo>
                    <a:pt x="623" y="994"/>
                  </a:lnTo>
                  <a:lnTo>
                    <a:pt x="611" y="975"/>
                  </a:lnTo>
                  <a:lnTo>
                    <a:pt x="600" y="968"/>
                  </a:lnTo>
                  <a:lnTo>
                    <a:pt x="599" y="966"/>
                  </a:lnTo>
                  <a:lnTo>
                    <a:pt x="590" y="976"/>
                  </a:lnTo>
                  <a:lnTo>
                    <a:pt x="581" y="994"/>
                  </a:lnTo>
                  <a:lnTo>
                    <a:pt x="573" y="987"/>
                  </a:lnTo>
                  <a:lnTo>
                    <a:pt x="574" y="978"/>
                  </a:lnTo>
                  <a:lnTo>
                    <a:pt x="566" y="973"/>
                  </a:lnTo>
                  <a:lnTo>
                    <a:pt x="585" y="957"/>
                  </a:lnTo>
                  <a:lnTo>
                    <a:pt x="573" y="947"/>
                  </a:lnTo>
                  <a:lnTo>
                    <a:pt x="573" y="940"/>
                  </a:lnTo>
                  <a:lnTo>
                    <a:pt x="569" y="940"/>
                  </a:lnTo>
                  <a:lnTo>
                    <a:pt x="566" y="929"/>
                  </a:lnTo>
                  <a:lnTo>
                    <a:pt x="564" y="929"/>
                  </a:lnTo>
                  <a:lnTo>
                    <a:pt x="562" y="917"/>
                  </a:lnTo>
                  <a:lnTo>
                    <a:pt x="548" y="909"/>
                  </a:lnTo>
                  <a:lnTo>
                    <a:pt x="545" y="900"/>
                  </a:lnTo>
                  <a:lnTo>
                    <a:pt x="536" y="895"/>
                  </a:lnTo>
                  <a:lnTo>
                    <a:pt x="527" y="889"/>
                  </a:lnTo>
                  <a:lnTo>
                    <a:pt x="519" y="881"/>
                  </a:lnTo>
                  <a:lnTo>
                    <a:pt x="513" y="884"/>
                  </a:lnTo>
                  <a:lnTo>
                    <a:pt x="508" y="870"/>
                  </a:lnTo>
                  <a:lnTo>
                    <a:pt x="508" y="860"/>
                  </a:lnTo>
                  <a:lnTo>
                    <a:pt x="492" y="835"/>
                  </a:lnTo>
                  <a:lnTo>
                    <a:pt x="482" y="825"/>
                  </a:lnTo>
                  <a:lnTo>
                    <a:pt x="480" y="823"/>
                  </a:lnTo>
                  <a:lnTo>
                    <a:pt x="479" y="825"/>
                  </a:lnTo>
                  <a:lnTo>
                    <a:pt x="475" y="842"/>
                  </a:lnTo>
                  <a:lnTo>
                    <a:pt x="465" y="839"/>
                  </a:lnTo>
                  <a:lnTo>
                    <a:pt x="442" y="827"/>
                  </a:lnTo>
                  <a:lnTo>
                    <a:pt x="437" y="820"/>
                  </a:lnTo>
                  <a:lnTo>
                    <a:pt x="439" y="806"/>
                  </a:lnTo>
                  <a:lnTo>
                    <a:pt x="435" y="799"/>
                  </a:lnTo>
                  <a:lnTo>
                    <a:pt x="435" y="787"/>
                  </a:lnTo>
                  <a:lnTo>
                    <a:pt x="442" y="771"/>
                  </a:lnTo>
                  <a:lnTo>
                    <a:pt x="447" y="766"/>
                  </a:lnTo>
                  <a:lnTo>
                    <a:pt x="447" y="759"/>
                  </a:lnTo>
                  <a:lnTo>
                    <a:pt x="444" y="750"/>
                  </a:lnTo>
                  <a:lnTo>
                    <a:pt x="440" y="750"/>
                  </a:lnTo>
                  <a:lnTo>
                    <a:pt x="440" y="736"/>
                  </a:lnTo>
                  <a:lnTo>
                    <a:pt x="444" y="736"/>
                  </a:lnTo>
                  <a:lnTo>
                    <a:pt x="432" y="714"/>
                  </a:lnTo>
                  <a:lnTo>
                    <a:pt x="432" y="712"/>
                  </a:lnTo>
                  <a:lnTo>
                    <a:pt x="419" y="724"/>
                  </a:lnTo>
                  <a:lnTo>
                    <a:pt x="402" y="727"/>
                  </a:lnTo>
                  <a:lnTo>
                    <a:pt x="393" y="726"/>
                  </a:lnTo>
                  <a:lnTo>
                    <a:pt x="383" y="727"/>
                  </a:lnTo>
                  <a:lnTo>
                    <a:pt x="378" y="736"/>
                  </a:lnTo>
                  <a:lnTo>
                    <a:pt x="355" y="733"/>
                  </a:lnTo>
                  <a:lnTo>
                    <a:pt x="336" y="722"/>
                  </a:lnTo>
                  <a:lnTo>
                    <a:pt x="329" y="714"/>
                  </a:lnTo>
                  <a:lnTo>
                    <a:pt x="331" y="710"/>
                  </a:lnTo>
                  <a:lnTo>
                    <a:pt x="331" y="708"/>
                  </a:lnTo>
                  <a:lnTo>
                    <a:pt x="322" y="705"/>
                  </a:lnTo>
                  <a:lnTo>
                    <a:pt x="310" y="707"/>
                  </a:lnTo>
                  <a:lnTo>
                    <a:pt x="303" y="693"/>
                  </a:lnTo>
                  <a:lnTo>
                    <a:pt x="304" y="684"/>
                  </a:lnTo>
                  <a:lnTo>
                    <a:pt x="306" y="680"/>
                  </a:lnTo>
                  <a:lnTo>
                    <a:pt x="282" y="670"/>
                  </a:lnTo>
                  <a:lnTo>
                    <a:pt x="287" y="670"/>
                  </a:lnTo>
                  <a:lnTo>
                    <a:pt x="292" y="654"/>
                  </a:lnTo>
                  <a:lnTo>
                    <a:pt x="292" y="647"/>
                  </a:lnTo>
                  <a:lnTo>
                    <a:pt x="287" y="644"/>
                  </a:lnTo>
                  <a:lnTo>
                    <a:pt x="284" y="644"/>
                  </a:lnTo>
                  <a:lnTo>
                    <a:pt x="271" y="623"/>
                  </a:lnTo>
                  <a:lnTo>
                    <a:pt x="271" y="620"/>
                  </a:lnTo>
                  <a:lnTo>
                    <a:pt x="280" y="616"/>
                  </a:lnTo>
                  <a:lnTo>
                    <a:pt x="277" y="602"/>
                  </a:lnTo>
                  <a:lnTo>
                    <a:pt x="266" y="597"/>
                  </a:lnTo>
                  <a:lnTo>
                    <a:pt x="266" y="592"/>
                  </a:lnTo>
                  <a:lnTo>
                    <a:pt x="270" y="574"/>
                  </a:lnTo>
                  <a:lnTo>
                    <a:pt x="261" y="578"/>
                  </a:lnTo>
                  <a:lnTo>
                    <a:pt x="250" y="574"/>
                  </a:lnTo>
                  <a:lnTo>
                    <a:pt x="249" y="573"/>
                  </a:lnTo>
                  <a:lnTo>
                    <a:pt x="240" y="583"/>
                  </a:lnTo>
                  <a:lnTo>
                    <a:pt x="244" y="583"/>
                  </a:lnTo>
                  <a:lnTo>
                    <a:pt x="252" y="597"/>
                  </a:lnTo>
                  <a:lnTo>
                    <a:pt x="259" y="616"/>
                  </a:lnTo>
                  <a:lnTo>
                    <a:pt x="257" y="625"/>
                  </a:lnTo>
                  <a:lnTo>
                    <a:pt x="250" y="621"/>
                  </a:lnTo>
                  <a:lnTo>
                    <a:pt x="212" y="640"/>
                  </a:lnTo>
                  <a:lnTo>
                    <a:pt x="198" y="661"/>
                  </a:lnTo>
                  <a:lnTo>
                    <a:pt x="195" y="679"/>
                  </a:lnTo>
                  <a:lnTo>
                    <a:pt x="184" y="663"/>
                  </a:lnTo>
                  <a:lnTo>
                    <a:pt x="183" y="661"/>
                  </a:lnTo>
                  <a:lnTo>
                    <a:pt x="172" y="653"/>
                  </a:lnTo>
                  <a:lnTo>
                    <a:pt x="169" y="651"/>
                  </a:lnTo>
                  <a:lnTo>
                    <a:pt x="170" y="644"/>
                  </a:lnTo>
                  <a:lnTo>
                    <a:pt x="190" y="606"/>
                  </a:lnTo>
                  <a:lnTo>
                    <a:pt x="190" y="604"/>
                  </a:lnTo>
                  <a:lnTo>
                    <a:pt x="177" y="595"/>
                  </a:lnTo>
                  <a:lnTo>
                    <a:pt x="172" y="586"/>
                  </a:lnTo>
                  <a:lnTo>
                    <a:pt x="162" y="590"/>
                  </a:lnTo>
                  <a:lnTo>
                    <a:pt x="155" y="590"/>
                  </a:lnTo>
                  <a:lnTo>
                    <a:pt x="151" y="590"/>
                  </a:lnTo>
                  <a:lnTo>
                    <a:pt x="146" y="597"/>
                  </a:lnTo>
                  <a:lnTo>
                    <a:pt x="137" y="593"/>
                  </a:lnTo>
                  <a:lnTo>
                    <a:pt x="122" y="606"/>
                  </a:lnTo>
                  <a:lnTo>
                    <a:pt x="111" y="616"/>
                  </a:lnTo>
                  <a:lnTo>
                    <a:pt x="96" y="620"/>
                  </a:lnTo>
                  <a:lnTo>
                    <a:pt x="92" y="625"/>
                  </a:lnTo>
                  <a:lnTo>
                    <a:pt x="92" y="630"/>
                  </a:lnTo>
                  <a:lnTo>
                    <a:pt x="96" y="642"/>
                  </a:lnTo>
                  <a:lnTo>
                    <a:pt x="76" y="632"/>
                  </a:lnTo>
                  <a:lnTo>
                    <a:pt x="68" y="632"/>
                  </a:lnTo>
                  <a:lnTo>
                    <a:pt x="55" y="640"/>
                  </a:lnTo>
                  <a:lnTo>
                    <a:pt x="54" y="640"/>
                  </a:lnTo>
                  <a:lnTo>
                    <a:pt x="49" y="632"/>
                  </a:lnTo>
                  <a:lnTo>
                    <a:pt x="54" y="620"/>
                  </a:lnTo>
                  <a:lnTo>
                    <a:pt x="55" y="618"/>
                  </a:lnTo>
                  <a:lnTo>
                    <a:pt x="62" y="590"/>
                  </a:lnTo>
                  <a:lnTo>
                    <a:pt x="61" y="588"/>
                  </a:lnTo>
                  <a:lnTo>
                    <a:pt x="50" y="595"/>
                  </a:lnTo>
                  <a:lnTo>
                    <a:pt x="49" y="602"/>
                  </a:lnTo>
                  <a:lnTo>
                    <a:pt x="38" y="599"/>
                  </a:lnTo>
                  <a:lnTo>
                    <a:pt x="29" y="607"/>
                  </a:lnTo>
                  <a:lnTo>
                    <a:pt x="19" y="590"/>
                  </a:lnTo>
                  <a:lnTo>
                    <a:pt x="19" y="583"/>
                  </a:lnTo>
                  <a:lnTo>
                    <a:pt x="10" y="578"/>
                  </a:lnTo>
                  <a:lnTo>
                    <a:pt x="7" y="566"/>
                  </a:lnTo>
                  <a:lnTo>
                    <a:pt x="0" y="564"/>
                  </a:lnTo>
                  <a:lnTo>
                    <a:pt x="2" y="555"/>
                  </a:lnTo>
                  <a:lnTo>
                    <a:pt x="14" y="543"/>
                  </a:lnTo>
                  <a:lnTo>
                    <a:pt x="15" y="534"/>
                  </a:lnTo>
                  <a:lnTo>
                    <a:pt x="24" y="522"/>
                  </a:lnTo>
                  <a:lnTo>
                    <a:pt x="12" y="520"/>
                  </a:lnTo>
                  <a:lnTo>
                    <a:pt x="12" y="512"/>
                  </a:lnTo>
                  <a:lnTo>
                    <a:pt x="28" y="496"/>
                  </a:lnTo>
                  <a:lnTo>
                    <a:pt x="36" y="496"/>
                  </a:lnTo>
                  <a:lnTo>
                    <a:pt x="42" y="485"/>
                  </a:lnTo>
                  <a:lnTo>
                    <a:pt x="47" y="473"/>
                  </a:lnTo>
                  <a:lnTo>
                    <a:pt x="45" y="463"/>
                  </a:lnTo>
                  <a:lnTo>
                    <a:pt x="40" y="454"/>
                  </a:lnTo>
                  <a:lnTo>
                    <a:pt x="8" y="431"/>
                  </a:lnTo>
                  <a:lnTo>
                    <a:pt x="22" y="425"/>
                  </a:lnTo>
                  <a:lnTo>
                    <a:pt x="24" y="418"/>
                  </a:lnTo>
                  <a:lnTo>
                    <a:pt x="21" y="404"/>
                  </a:lnTo>
                  <a:lnTo>
                    <a:pt x="21" y="395"/>
                  </a:lnTo>
                  <a:lnTo>
                    <a:pt x="31" y="384"/>
                  </a:lnTo>
                  <a:lnTo>
                    <a:pt x="36" y="369"/>
                  </a:lnTo>
                  <a:lnTo>
                    <a:pt x="45" y="367"/>
                  </a:lnTo>
                  <a:lnTo>
                    <a:pt x="52" y="358"/>
                  </a:lnTo>
                  <a:lnTo>
                    <a:pt x="62" y="351"/>
                  </a:lnTo>
                  <a:lnTo>
                    <a:pt x="76" y="329"/>
                  </a:lnTo>
                  <a:lnTo>
                    <a:pt x="71" y="308"/>
                  </a:lnTo>
                  <a:lnTo>
                    <a:pt x="75" y="303"/>
                  </a:lnTo>
                  <a:lnTo>
                    <a:pt x="66" y="280"/>
                  </a:lnTo>
                  <a:lnTo>
                    <a:pt x="85" y="264"/>
                  </a:lnTo>
                  <a:lnTo>
                    <a:pt x="90" y="257"/>
                  </a:lnTo>
                  <a:lnTo>
                    <a:pt x="85" y="249"/>
                  </a:lnTo>
                  <a:lnTo>
                    <a:pt x="82" y="229"/>
                  </a:lnTo>
                  <a:lnTo>
                    <a:pt x="97" y="224"/>
                  </a:lnTo>
                  <a:lnTo>
                    <a:pt x="109" y="209"/>
                  </a:lnTo>
                  <a:lnTo>
                    <a:pt x="120" y="191"/>
                  </a:lnTo>
                  <a:lnTo>
                    <a:pt x="129" y="195"/>
                  </a:lnTo>
                  <a:lnTo>
                    <a:pt x="134" y="191"/>
                  </a:lnTo>
                  <a:lnTo>
                    <a:pt x="136" y="188"/>
                  </a:lnTo>
                  <a:lnTo>
                    <a:pt x="134" y="184"/>
                  </a:lnTo>
                  <a:lnTo>
                    <a:pt x="139" y="176"/>
                  </a:lnTo>
                  <a:lnTo>
                    <a:pt x="146" y="170"/>
                  </a:lnTo>
                  <a:lnTo>
                    <a:pt x="163" y="177"/>
                  </a:lnTo>
                  <a:lnTo>
                    <a:pt x="172" y="170"/>
                  </a:lnTo>
                  <a:lnTo>
                    <a:pt x="181" y="153"/>
                  </a:lnTo>
                  <a:lnTo>
                    <a:pt x="193" y="142"/>
                  </a:lnTo>
                  <a:lnTo>
                    <a:pt x="197" y="130"/>
                  </a:lnTo>
                  <a:lnTo>
                    <a:pt x="198" y="130"/>
                  </a:lnTo>
                  <a:lnTo>
                    <a:pt x="205" y="142"/>
                  </a:lnTo>
                  <a:lnTo>
                    <a:pt x="214" y="148"/>
                  </a:lnTo>
                  <a:lnTo>
                    <a:pt x="233" y="144"/>
                  </a:lnTo>
                  <a:lnTo>
                    <a:pt x="240" y="90"/>
                  </a:lnTo>
                  <a:lnTo>
                    <a:pt x="247" y="94"/>
                  </a:lnTo>
                  <a:lnTo>
                    <a:pt x="256" y="90"/>
                  </a:lnTo>
                  <a:lnTo>
                    <a:pt x="263" y="83"/>
                  </a:lnTo>
                  <a:lnTo>
                    <a:pt x="268" y="75"/>
                  </a:lnTo>
                  <a:lnTo>
                    <a:pt x="278" y="69"/>
                  </a:lnTo>
                  <a:lnTo>
                    <a:pt x="294" y="66"/>
                  </a:lnTo>
                  <a:lnTo>
                    <a:pt x="299" y="64"/>
                  </a:lnTo>
                  <a:lnTo>
                    <a:pt x="317" y="66"/>
                  </a:lnTo>
                  <a:lnTo>
                    <a:pt x="332" y="71"/>
                  </a:lnTo>
                  <a:lnTo>
                    <a:pt x="346" y="71"/>
                  </a:lnTo>
                  <a:lnTo>
                    <a:pt x="348" y="71"/>
                  </a:lnTo>
                  <a:lnTo>
                    <a:pt x="364" y="62"/>
                  </a:lnTo>
                  <a:lnTo>
                    <a:pt x="372" y="62"/>
                  </a:lnTo>
                  <a:lnTo>
                    <a:pt x="376" y="71"/>
                  </a:lnTo>
                  <a:lnTo>
                    <a:pt x="383" y="76"/>
                  </a:lnTo>
                  <a:lnTo>
                    <a:pt x="392" y="76"/>
                  </a:lnTo>
                  <a:lnTo>
                    <a:pt x="407" y="69"/>
                  </a:lnTo>
                  <a:lnTo>
                    <a:pt x="419" y="64"/>
                  </a:lnTo>
                  <a:lnTo>
                    <a:pt x="428" y="52"/>
                  </a:lnTo>
                  <a:lnTo>
                    <a:pt x="451" y="33"/>
                  </a:lnTo>
                  <a:lnTo>
                    <a:pt x="451" y="0"/>
                  </a:lnTo>
                  <a:lnTo>
                    <a:pt x="475" y="8"/>
                  </a:lnTo>
                  <a:lnTo>
                    <a:pt x="484" y="31"/>
                  </a:lnTo>
                </a:path>
              </a:pathLst>
            </a:custGeom>
            <a:noFill/>
            <a:ln w="26988">
              <a:solidFill>
                <a:srgbClr val="9C9C9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3335" y="2234"/>
              <a:ext cx="2272" cy="1617"/>
            </a:xfrm>
            <a:custGeom>
              <a:avLst/>
              <a:gdLst>
                <a:gd name="T0" fmla="*/ 642 w 2272"/>
                <a:gd name="T1" fmla="*/ 66 h 1617"/>
                <a:gd name="T2" fmla="*/ 716 w 2272"/>
                <a:gd name="T3" fmla="*/ 106 h 1617"/>
                <a:gd name="T4" fmla="*/ 815 w 2272"/>
                <a:gd name="T5" fmla="*/ 169 h 1617"/>
                <a:gd name="T6" fmla="*/ 893 w 2272"/>
                <a:gd name="T7" fmla="*/ 237 h 1617"/>
                <a:gd name="T8" fmla="*/ 965 w 2272"/>
                <a:gd name="T9" fmla="*/ 198 h 1617"/>
                <a:gd name="T10" fmla="*/ 1074 w 2272"/>
                <a:gd name="T11" fmla="*/ 249 h 1617"/>
                <a:gd name="T12" fmla="*/ 1168 w 2272"/>
                <a:gd name="T13" fmla="*/ 329 h 1617"/>
                <a:gd name="T14" fmla="*/ 1264 w 2272"/>
                <a:gd name="T15" fmla="*/ 393 h 1617"/>
                <a:gd name="T16" fmla="*/ 1348 w 2272"/>
                <a:gd name="T17" fmla="*/ 373 h 1617"/>
                <a:gd name="T18" fmla="*/ 1421 w 2272"/>
                <a:gd name="T19" fmla="*/ 331 h 1617"/>
                <a:gd name="T20" fmla="*/ 1530 w 2272"/>
                <a:gd name="T21" fmla="*/ 346 h 1617"/>
                <a:gd name="T22" fmla="*/ 1541 w 2272"/>
                <a:gd name="T23" fmla="*/ 400 h 1617"/>
                <a:gd name="T24" fmla="*/ 1577 w 2272"/>
                <a:gd name="T25" fmla="*/ 480 h 1617"/>
                <a:gd name="T26" fmla="*/ 1600 w 2272"/>
                <a:gd name="T27" fmla="*/ 555 h 1617"/>
                <a:gd name="T28" fmla="*/ 1633 w 2272"/>
                <a:gd name="T29" fmla="*/ 644 h 1617"/>
                <a:gd name="T30" fmla="*/ 1649 w 2272"/>
                <a:gd name="T31" fmla="*/ 534 h 1617"/>
                <a:gd name="T32" fmla="*/ 1715 w 2272"/>
                <a:gd name="T33" fmla="*/ 519 h 1617"/>
                <a:gd name="T34" fmla="*/ 1755 w 2272"/>
                <a:gd name="T35" fmla="*/ 599 h 1617"/>
                <a:gd name="T36" fmla="*/ 1785 w 2272"/>
                <a:gd name="T37" fmla="*/ 684 h 1617"/>
                <a:gd name="T38" fmla="*/ 1879 w 2272"/>
                <a:gd name="T39" fmla="*/ 782 h 1617"/>
                <a:gd name="T40" fmla="*/ 1879 w 2272"/>
                <a:gd name="T41" fmla="*/ 895 h 1617"/>
                <a:gd name="T42" fmla="*/ 1863 w 2272"/>
                <a:gd name="T43" fmla="*/ 966 h 1617"/>
                <a:gd name="T44" fmla="*/ 1905 w 2272"/>
                <a:gd name="T45" fmla="*/ 1020 h 1617"/>
                <a:gd name="T46" fmla="*/ 1960 w 2272"/>
                <a:gd name="T47" fmla="*/ 1099 h 1617"/>
                <a:gd name="T48" fmla="*/ 2039 w 2272"/>
                <a:gd name="T49" fmla="*/ 1170 h 1617"/>
                <a:gd name="T50" fmla="*/ 2187 w 2272"/>
                <a:gd name="T51" fmla="*/ 1229 h 1617"/>
                <a:gd name="T52" fmla="*/ 2235 w 2272"/>
                <a:gd name="T53" fmla="*/ 1344 h 1617"/>
                <a:gd name="T54" fmla="*/ 2157 w 2272"/>
                <a:gd name="T55" fmla="*/ 1368 h 1617"/>
                <a:gd name="T56" fmla="*/ 1997 w 2272"/>
                <a:gd name="T57" fmla="*/ 1334 h 1617"/>
                <a:gd name="T58" fmla="*/ 1823 w 2272"/>
                <a:gd name="T59" fmla="*/ 1349 h 1617"/>
                <a:gd name="T60" fmla="*/ 1739 w 2272"/>
                <a:gd name="T61" fmla="*/ 1478 h 1617"/>
                <a:gd name="T62" fmla="*/ 1664 w 2272"/>
                <a:gd name="T63" fmla="*/ 1590 h 1617"/>
                <a:gd name="T64" fmla="*/ 1617 w 2272"/>
                <a:gd name="T65" fmla="*/ 1496 h 1617"/>
                <a:gd name="T66" fmla="*/ 1496 w 2272"/>
                <a:gd name="T67" fmla="*/ 1459 h 1617"/>
                <a:gd name="T68" fmla="*/ 1349 w 2272"/>
                <a:gd name="T69" fmla="*/ 1363 h 1617"/>
                <a:gd name="T70" fmla="*/ 1210 w 2272"/>
                <a:gd name="T71" fmla="*/ 1461 h 1617"/>
                <a:gd name="T72" fmla="*/ 1109 w 2272"/>
                <a:gd name="T73" fmla="*/ 1449 h 1617"/>
                <a:gd name="T74" fmla="*/ 931 w 2272"/>
                <a:gd name="T75" fmla="*/ 1412 h 1617"/>
                <a:gd name="T76" fmla="*/ 804 w 2272"/>
                <a:gd name="T77" fmla="*/ 1314 h 1617"/>
                <a:gd name="T78" fmla="*/ 775 w 2272"/>
                <a:gd name="T79" fmla="*/ 1285 h 1617"/>
                <a:gd name="T80" fmla="*/ 632 w 2272"/>
                <a:gd name="T81" fmla="*/ 1280 h 1617"/>
                <a:gd name="T82" fmla="*/ 538 w 2272"/>
                <a:gd name="T83" fmla="*/ 1180 h 1617"/>
                <a:gd name="T84" fmla="*/ 482 w 2272"/>
                <a:gd name="T85" fmla="*/ 1100 h 1617"/>
                <a:gd name="T86" fmla="*/ 524 w 2272"/>
                <a:gd name="T87" fmla="*/ 1039 h 1617"/>
                <a:gd name="T88" fmla="*/ 576 w 2272"/>
                <a:gd name="T89" fmla="*/ 985 h 1617"/>
                <a:gd name="T90" fmla="*/ 522 w 2272"/>
                <a:gd name="T91" fmla="*/ 935 h 1617"/>
                <a:gd name="T92" fmla="*/ 402 w 2272"/>
                <a:gd name="T93" fmla="*/ 917 h 1617"/>
                <a:gd name="T94" fmla="*/ 306 w 2272"/>
                <a:gd name="T95" fmla="*/ 817 h 1617"/>
                <a:gd name="T96" fmla="*/ 195 w 2272"/>
                <a:gd name="T97" fmla="*/ 776 h 1617"/>
                <a:gd name="T98" fmla="*/ 120 w 2272"/>
                <a:gd name="T99" fmla="*/ 707 h 1617"/>
                <a:gd name="T100" fmla="*/ 24 w 2272"/>
                <a:gd name="T101" fmla="*/ 675 h 1617"/>
                <a:gd name="T102" fmla="*/ 5 w 2272"/>
                <a:gd name="T103" fmla="*/ 568 h 1617"/>
                <a:gd name="T104" fmla="*/ 42 w 2272"/>
                <a:gd name="T105" fmla="*/ 454 h 1617"/>
                <a:gd name="T106" fmla="*/ 56 w 2272"/>
                <a:gd name="T107" fmla="*/ 353 h 1617"/>
                <a:gd name="T108" fmla="*/ 164 w 2272"/>
                <a:gd name="T109" fmla="*/ 320 h 1617"/>
                <a:gd name="T110" fmla="*/ 247 w 2272"/>
                <a:gd name="T111" fmla="*/ 305 h 1617"/>
                <a:gd name="T112" fmla="*/ 310 w 2272"/>
                <a:gd name="T113" fmla="*/ 275 h 1617"/>
                <a:gd name="T114" fmla="*/ 263 w 2272"/>
                <a:gd name="T115" fmla="*/ 179 h 1617"/>
                <a:gd name="T116" fmla="*/ 333 w 2272"/>
                <a:gd name="T117" fmla="*/ 125 h 1617"/>
                <a:gd name="T118" fmla="*/ 441 w 2272"/>
                <a:gd name="T119" fmla="*/ 82 h 1617"/>
                <a:gd name="T120" fmla="*/ 501 w 2272"/>
                <a:gd name="T121" fmla="*/ 28 h 1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72" h="1617">
                  <a:moveTo>
                    <a:pt x="554" y="19"/>
                  </a:moveTo>
                  <a:lnTo>
                    <a:pt x="555" y="19"/>
                  </a:lnTo>
                  <a:lnTo>
                    <a:pt x="562" y="26"/>
                  </a:lnTo>
                  <a:lnTo>
                    <a:pt x="566" y="28"/>
                  </a:lnTo>
                  <a:lnTo>
                    <a:pt x="580" y="38"/>
                  </a:lnTo>
                  <a:lnTo>
                    <a:pt x="594" y="50"/>
                  </a:lnTo>
                  <a:lnTo>
                    <a:pt x="594" y="52"/>
                  </a:lnTo>
                  <a:lnTo>
                    <a:pt x="597" y="57"/>
                  </a:lnTo>
                  <a:lnTo>
                    <a:pt x="606" y="57"/>
                  </a:lnTo>
                  <a:lnTo>
                    <a:pt x="608" y="63"/>
                  </a:lnTo>
                  <a:lnTo>
                    <a:pt x="604" y="66"/>
                  </a:lnTo>
                  <a:lnTo>
                    <a:pt x="611" y="66"/>
                  </a:lnTo>
                  <a:lnTo>
                    <a:pt x="620" y="70"/>
                  </a:lnTo>
                  <a:lnTo>
                    <a:pt x="644" y="63"/>
                  </a:lnTo>
                  <a:lnTo>
                    <a:pt x="642" y="66"/>
                  </a:lnTo>
                  <a:lnTo>
                    <a:pt x="646" y="75"/>
                  </a:lnTo>
                  <a:lnTo>
                    <a:pt x="658" y="73"/>
                  </a:lnTo>
                  <a:lnTo>
                    <a:pt x="662" y="64"/>
                  </a:lnTo>
                  <a:lnTo>
                    <a:pt x="665" y="63"/>
                  </a:lnTo>
                  <a:lnTo>
                    <a:pt x="667" y="68"/>
                  </a:lnTo>
                  <a:lnTo>
                    <a:pt x="669" y="70"/>
                  </a:lnTo>
                  <a:lnTo>
                    <a:pt x="681" y="78"/>
                  </a:lnTo>
                  <a:lnTo>
                    <a:pt x="689" y="78"/>
                  </a:lnTo>
                  <a:lnTo>
                    <a:pt x="691" y="83"/>
                  </a:lnTo>
                  <a:lnTo>
                    <a:pt x="695" y="85"/>
                  </a:lnTo>
                  <a:lnTo>
                    <a:pt x="702" y="78"/>
                  </a:lnTo>
                  <a:lnTo>
                    <a:pt x="707" y="97"/>
                  </a:lnTo>
                  <a:lnTo>
                    <a:pt x="716" y="99"/>
                  </a:lnTo>
                  <a:lnTo>
                    <a:pt x="717" y="104"/>
                  </a:lnTo>
                  <a:lnTo>
                    <a:pt x="716" y="106"/>
                  </a:lnTo>
                  <a:lnTo>
                    <a:pt x="724" y="111"/>
                  </a:lnTo>
                  <a:lnTo>
                    <a:pt x="738" y="108"/>
                  </a:lnTo>
                  <a:lnTo>
                    <a:pt x="740" y="111"/>
                  </a:lnTo>
                  <a:lnTo>
                    <a:pt x="749" y="113"/>
                  </a:lnTo>
                  <a:lnTo>
                    <a:pt x="757" y="118"/>
                  </a:lnTo>
                  <a:lnTo>
                    <a:pt x="752" y="132"/>
                  </a:lnTo>
                  <a:lnTo>
                    <a:pt x="752" y="139"/>
                  </a:lnTo>
                  <a:lnTo>
                    <a:pt x="754" y="143"/>
                  </a:lnTo>
                  <a:lnTo>
                    <a:pt x="763" y="143"/>
                  </a:lnTo>
                  <a:lnTo>
                    <a:pt x="770" y="137"/>
                  </a:lnTo>
                  <a:lnTo>
                    <a:pt x="789" y="148"/>
                  </a:lnTo>
                  <a:lnTo>
                    <a:pt x="792" y="148"/>
                  </a:lnTo>
                  <a:lnTo>
                    <a:pt x="799" y="162"/>
                  </a:lnTo>
                  <a:lnTo>
                    <a:pt x="810" y="164"/>
                  </a:lnTo>
                  <a:lnTo>
                    <a:pt x="815" y="169"/>
                  </a:lnTo>
                  <a:lnTo>
                    <a:pt x="825" y="160"/>
                  </a:lnTo>
                  <a:lnTo>
                    <a:pt x="825" y="176"/>
                  </a:lnTo>
                  <a:lnTo>
                    <a:pt x="820" y="178"/>
                  </a:lnTo>
                  <a:lnTo>
                    <a:pt x="811" y="191"/>
                  </a:lnTo>
                  <a:lnTo>
                    <a:pt x="817" y="197"/>
                  </a:lnTo>
                  <a:lnTo>
                    <a:pt x="818" y="204"/>
                  </a:lnTo>
                  <a:lnTo>
                    <a:pt x="829" y="212"/>
                  </a:lnTo>
                  <a:lnTo>
                    <a:pt x="837" y="212"/>
                  </a:lnTo>
                  <a:lnTo>
                    <a:pt x="850" y="221"/>
                  </a:lnTo>
                  <a:lnTo>
                    <a:pt x="857" y="219"/>
                  </a:lnTo>
                  <a:lnTo>
                    <a:pt x="855" y="223"/>
                  </a:lnTo>
                  <a:lnTo>
                    <a:pt x="865" y="235"/>
                  </a:lnTo>
                  <a:lnTo>
                    <a:pt x="871" y="237"/>
                  </a:lnTo>
                  <a:lnTo>
                    <a:pt x="876" y="233"/>
                  </a:lnTo>
                  <a:lnTo>
                    <a:pt x="893" y="237"/>
                  </a:lnTo>
                  <a:lnTo>
                    <a:pt x="902" y="230"/>
                  </a:lnTo>
                  <a:lnTo>
                    <a:pt x="897" y="216"/>
                  </a:lnTo>
                  <a:lnTo>
                    <a:pt x="909" y="218"/>
                  </a:lnTo>
                  <a:lnTo>
                    <a:pt x="912" y="214"/>
                  </a:lnTo>
                  <a:lnTo>
                    <a:pt x="912" y="195"/>
                  </a:lnTo>
                  <a:lnTo>
                    <a:pt x="923" y="184"/>
                  </a:lnTo>
                  <a:lnTo>
                    <a:pt x="930" y="183"/>
                  </a:lnTo>
                  <a:lnTo>
                    <a:pt x="935" y="172"/>
                  </a:lnTo>
                  <a:lnTo>
                    <a:pt x="938" y="171"/>
                  </a:lnTo>
                  <a:lnTo>
                    <a:pt x="940" y="174"/>
                  </a:lnTo>
                  <a:lnTo>
                    <a:pt x="945" y="172"/>
                  </a:lnTo>
                  <a:lnTo>
                    <a:pt x="944" y="190"/>
                  </a:lnTo>
                  <a:lnTo>
                    <a:pt x="945" y="191"/>
                  </a:lnTo>
                  <a:lnTo>
                    <a:pt x="952" y="200"/>
                  </a:lnTo>
                  <a:lnTo>
                    <a:pt x="965" y="198"/>
                  </a:lnTo>
                  <a:lnTo>
                    <a:pt x="975" y="207"/>
                  </a:lnTo>
                  <a:lnTo>
                    <a:pt x="978" y="202"/>
                  </a:lnTo>
                  <a:lnTo>
                    <a:pt x="994" y="205"/>
                  </a:lnTo>
                  <a:lnTo>
                    <a:pt x="999" y="209"/>
                  </a:lnTo>
                  <a:lnTo>
                    <a:pt x="1005" y="218"/>
                  </a:lnTo>
                  <a:lnTo>
                    <a:pt x="1006" y="218"/>
                  </a:lnTo>
                  <a:lnTo>
                    <a:pt x="1013" y="233"/>
                  </a:lnTo>
                  <a:lnTo>
                    <a:pt x="1015" y="240"/>
                  </a:lnTo>
                  <a:lnTo>
                    <a:pt x="1019" y="244"/>
                  </a:lnTo>
                  <a:lnTo>
                    <a:pt x="1029" y="238"/>
                  </a:lnTo>
                  <a:lnTo>
                    <a:pt x="1039" y="240"/>
                  </a:lnTo>
                  <a:lnTo>
                    <a:pt x="1050" y="235"/>
                  </a:lnTo>
                  <a:lnTo>
                    <a:pt x="1053" y="242"/>
                  </a:lnTo>
                  <a:lnTo>
                    <a:pt x="1059" y="252"/>
                  </a:lnTo>
                  <a:lnTo>
                    <a:pt x="1074" y="249"/>
                  </a:lnTo>
                  <a:lnTo>
                    <a:pt x="1078" y="252"/>
                  </a:lnTo>
                  <a:lnTo>
                    <a:pt x="1079" y="252"/>
                  </a:lnTo>
                  <a:lnTo>
                    <a:pt x="1088" y="259"/>
                  </a:lnTo>
                  <a:lnTo>
                    <a:pt x="1093" y="254"/>
                  </a:lnTo>
                  <a:lnTo>
                    <a:pt x="1097" y="261"/>
                  </a:lnTo>
                  <a:lnTo>
                    <a:pt x="1104" y="268"/>
                  </a:lnTo>
                  <a:lnTo>
                    <a:pt x="1116" y="268"/>
                  </a:lnTo>
                  <a:lnTo>
                    <a:pt x="1119" y="273"/>
                  </a:lnTo>
                  <a:lnTo>
                    <a:pt x="1121" y="273"/>
                  </a:lnTo>
                  <a:lnTo>
                    <a:pt x="1135" y="278"/>
                  </a:lnTo>
                  <a:lnTo>
                    <a:pt x="1146" y="298"/>
                  </a:lnTo>
                  <a:lnTo>
                    <a:pt x="1158" y="305"/>
                  </a:lnTo>
                  <a:lnTo>
                    <a:pt x="1154" y="317"/>
                  </a:lnTo>
                  <a:lnTo>
                    <a:pt x="1160" y="320"/>
                  </a:lnTo>
                  <a:lnTo>
                    <a:pt x="1168" y="329"/>
                  </a:lnTo>
                  <a:lnTo>
                    <a:pt x="1172" y="331"/>
                  </a:lnTo>
                  <a:lnTo>
                    <a:pt x="1175" y="332"/>
                  </a:lnTo>
                  <a:lnTo>
                    <a:pt x="1180" y="325"/>
                  </a:lnTo>
                  <a:lnTo>
                    <a:pt x="1184" y="327"/>
                  </a:lnTo>
                  <a:lnTo>
                    <a:pt x="1191" y="331"/>
                  </a:lnTo>
                  <a:lnTo>
                    <a:pt x="1201" y="338"/>
                  </a:lnTo>
                  <a:lnTo>
                    <a:pt x="1214" y="339"/>
                  </a:lnTo>
                  <a:lnTo>
                    <a:pt x="1220" y="350"/>
                  </a:lnTo>
                  <a:lnTo>
                    <a:pt x="1222" y="352"/>
                  </a:lnTo>
                  <a:lnTo>
                    <a:pt x="1227" y="355"/>
                  </a:lnTo>
                  <a:lnTo>
                    <a:pt x="1236" y="355"/>
                  </a:lnTo>
                  <a:lnTo>
                    <a:pt x="1240" y="362"/>
                  </a:lnTo>
                  <a:lnTo>
                    <a:pt x="1241" y="367"/>
                  </a:lnTo>
                  <a:lnTo>
                    <a:pt x="1254" y="383"/>
                  </a:lnTo>
                  <a:lnTo>
                    <a:pt x="1264" y="393"/>
                  </a:lnTo>
                  <a:lnTo>
                    <a:pt x="1264" y="386"/>
                  </a:lnTo>
                  <a:lnTo>
                    <a:pt x="1273" y="379"/>
                  </a:lnTo>
                  <a:lnTo>
                    <a:pt x="1276" y="376"/>
                  </a:lnTo>
                  <a:lnTo>
                    <a:pt x="1273" y="371"/>
                  </a:lnTo>
                  <a:lnTo>
                    <a:pt x="1274" y="364"/>
                  </a:lnTo>
                  <a:lnTo>
                    <a:pt x="1287" y="366"/>
                  </a:lnTo>
                  <a:lnTo>
                    <a:pt x="1295" y="360"/>
                  </a:lnTo>
                  <a:lnTo>
                    <a:pt x="1301" y="364"/>
                  </a:lnTo>
                  <a:lnTo>
                    <a:pt x="1299" y="374"/>
                  </a:lnTo>
                  <a:lnTo>
                    <a:pt x="1318" y="371"/>
                  </a:lnTo>
                  <a:lnTo>
                    <a:pt x="1332" y="360"/>
                  </a:lnTo>
                  <a:lnTo>
                    <a:pt x="1337" y="360"/>
                  </a:lnTo>
                  <a:lnTo>
                    <a:pt x="1341" y="369"/>
                  </a:lnTo>
                  <a:lnTo>
                    <a:pt x="1342" y="371"/>
                  </a:lnTo>
                  <a:lnTo>
                    <a:pt x="1348" y="373"/>
                  </a:lnTo>
                  <a:lnTo>
                    <a:pt x="1349" y="371"/>
                  </a:lnTo>
                  <a:lnTo>
                    <a:pt x="1374" y="374"/>
                  </a:lnTo>
                  <a:lnTo>
                    <a:pt x="1379" y="371"/>
                  </a:lnTo>
                  <a:lnTo>
                    <a:pt x="1375" y="364"/>
                  </a:lnTo>
                  <a:lnTo>
                    <a:pt x="1379" y="362"/>
                  </a:lnTo>
                  <a:lnTo>
                    <a:pt x="1379" y="352"/>
                  </a:lnTo>
                  <a:lnTo>
                    <a:pt x="1382" y="345"/>
                  </a:lnTo>
                  <a:lnTo>
                    <a:pt x="1382" y="325"/>
                  </a:lnTo>
                  <a:lnTo>
                    <a:pt x="1389" y="322"/>
                  </a:lnTo>
                  <a:lnTo>
                    <a:pt x="1391" y="324"/>
                  </a:lnTo>
                  <a:lnTo>
                    <a:pt x="1396" y="329"/>
                  </a:lnTo>
                  <a:lnTo>
                    <a:pt x="1403" y="322"/>
                  </a:lnTo>
                  <a:lnTo>
                    <a:pt x="1405" y="324"/>
                  </a:lnTo>
                  <a:lnTo>
                    <a:pt x="1414" y="334"/>
                  </a:lnTo>
                  <a:lnTo>
                    <a:pt x="1421" y="331"/>
                  </a:lnTo>
                  <a:lnTo>
                    <a:pt x="1428" y="336"/>
                  </a:lnTo>
                  <a:lnTo>
                    <a:pt x="1440" y="331"/>
                  </a:lnTo>
                  <a:lnTo>
                    <a:pt x="1443" y="327"/>
                  </a:lnTo>
                  <a:lnTo>
                    <a:pt x="1443" y="320"/>
                  </a:lnTo>
                  <a:lnTo>
                    <a:pt x="1445" y="322"/>
                  </a:lnTo>
                  <a:lnTo>
                    <a:pt x="1456" y="327"/>
                  </a:lnTo>
                  <a:lnTo>
                    <a:pt x="1468" y="339"/>
                  </a:lnTo>
                  <a:lnTo>
                    <a:pt x="1475" y="332"/>
                  </a:lnTo>
                  <a:lnTo>
                    <a:pt x="1482" y="332"/>
                  </a:lnTo>
                  <a:lnTo>
                    <a:pt x="1480" y="329"/>
                  </a:lnTo>
                  <a:lnTo>
                    <a:pt x="1492" y="336"/>
                  </a:lnTo>
                  <a:lnTo>
                    <a:pt x="1520" y="338"/>
                  </a:lnTo>
                  <a:lnTo>
                    <a:pt x="1523" y="345"/>
                  </a:lnTo>
                  <a:lnTo>
                    <a:pt x="1529" y="346"/>
                  </a:lnTo>
                  <a:lnTo>
                    <a:pt x="1530" y="346"/>
                  </a:lnTo>
                  <a:lnTo>
                    <a:pt x="1550" y="359"/>
                  </a:lnTo>
                  <a:lnTo>
                    <a:pt x="1551" y="359"/>
                  </a:lnTo>
                  <a:lnTo>
                    <a:pt x="1576" y="373"/>
                  </a:lnTo>
                  <a:lnTo>
                    <a:pt x="1593" y="369"/>
                  </a:lnTo>
                  <a:lnTo>
                    <a:pt x="1584" y="378"/>
                  </a:lnTo>
                  <a:lnTo>
                    <a:pt x="1584" y="385"/>
                  </a:lnTo>
                  <a:lnTo>
                    <a:pt x="1591" y="395"/>
                  </a:lnTo>
                  <a:lnTo>
                    <a:pt x="1583" y="400"/>
                  </a:lnTo>
                  <a:lnTo>
                    <a:pt x="1576" y="402"/>
                  </a:lnTo>
                  <a:lnTo>
                    <a:pt x="1569" y="393"/>
                  </a:lnTo>
                  <a:lnTo>
                    <a:pt x="1551" y="390"/>
                  </a:lnTo>
                  <a:lnTo>
                    <a:pt x="1546" y="383"/>
                  </a:lnTo>
                  <a:lnTo>
                    <a:pt x="1544" y="383"/>
                  </a:lnTo>
                  <a:lnTo>
                    <a:pt x="1546" y="386"/>
                  </a:lnTo>
                  <a:lnTo>
                    <a:pt x="1541" y="400"/>
                  </a:lnTo>
                  <a:lnTo>
                    <a:pt x="1550" y="416"/>
                  </a:lnTo>
                  <a:lnTo>
                    <a:pt x="1537" y="439"/>
                  </a:lnTo>
                  <a:lnTo>
                    <a:pt x="1553" y="437"/>
                  </a:lnTo>
                  <a:lnTo>
                    <a:pt x="1560" y="440"/>
                  </a:lnTo>
                  <a:lnTo>
                    <a:pt x="1563" y="439"/>
                  </a:lnTo>
                  <a:lnTo>
                    <a:pt x="1584" y="451"/>
                  </a:lnTo>
                  <a:lnTo>
                    <a:pt x="1598" y="449"/>
                  </a:lnTo>
                  <a:lnTo>
                    <a:pt x="1614" y="454"/>
                  </a:lnTo>
                  <a:lnTo>
                    <a:pt x="1605" y="458"/>
                  </a:lnTo>
                  <a:lnTo>
                    <a:pt x="1597" y="454"/>
                  </a:lnTo>
                  <a:lnTo>
                    <a:pt x="1593" y="458"/>
                  </a:lnTo>
                  <a:lnTo>
                    <a:pt x="1588" y="463"/>
                  </a:lnTo>
                  <a:lnTo>
                    <a:pt x="1591" y="473"/>
                  </a:lnTo>
                  <a:lnTo>
                    <a:pt x="1591" y="477"/>
                  </a:lnTo>
                  <a:lnTo>
                    <a:pt x="1577" y="480"/>
                  </a:lnTo>
                  <a:lnTo>
                    <a:pt x="1576" y="482"/>
                  </a:lnTo>
                  <a:lnTo>
                    <a:pt x="1577" y="486"/>
                  </a:lnTo>
                  <a:lnTo>
                    <a:pt x="1577" y="493"/>
                  </a:lnTo>
                  <a:lnTo>
                    <a:pt x="1574" y="498"/>
                  </a:lnTo>
                  <a:lnTo>
                    <a:pt x="1579" y="503"/>
                  </a:lnTo>
                  <a:lnTo>
                    <a:pt x="1577" y="510"/>
                  </a:lnTo>
                  <a:lnTo>
                    <a:pt x="1584" y="526"/>
                  </a:lnTo>
                  <a:lnTo>
                    <a:pt x="1581" y="529"/>
                  </a:lnTo>
                  <a:lnTo>
                    <a:pt x="1583" y="531"/>
                  </a:lnTo>
                  <a:lnTo>
                    <a:pt x="1583" y="541"/>
                  </a:lnTo>
                  <a:lnTo>
                    <a:pt x="1583" y="550"/>
                  </a:lnTo>
                  <a:lnTo>
                    <a:pt x="1586" y="550"/>
                  </a:lnTo>
                  <a:lnTo>
                    <a:pt x="1588" y="550"/>
                  </a:lnTo>
                  <a:lnTo>
                    <a:pt x="1591" y="555"/>
                  </a:lnTo>
                  <a:lnTo>
                    <a:pt x="1600" y="555"/>
                  </a:lnTo>
                  <a:lnTo>
                    <a:pt x="1600" y="571"/>
                  </a:lnTo>
                  <a:lnTo>
                    <a:pt x="1607" y="571"/>
                  </a:lnTo>
                  <a:lnTo>
                    <a:pt x="1607" y="576"/>
                  </a:lnTo>
                  <a:lnTo>
                    <a:pt x="1607" y="581"/>
                  </a:lnTo>
                  <a:lnTo>
                    <a:pt x="1602" y="583"/>
                  </a:lnTo>
                  <a:lnTo>
                    <a:pt x="1584" y="585"/>
                  </a:lnTo>
                  <a:lnTo>
                    <a:pt x="1583" y="590"/>
                  </a:lnTo>
                  <a:lnTo>
                    <a:pt x="1584" y="595"/>
                  </a:lnTo>
                  <a:lnTo>
                    <a:pt x="1588" y="615"/>
                  </a:lnTo>
                  <a:lnTo>
                    <a:pt x="1590" y="616"/>
                  </a:lnTo>
                  <a:lnTo>
                    <a:pt x="1605" y="621"/>
                  </a:lnTo>
                  <a:lnTo>
                    <a:pt x="1614" y="634"/>
                  </a:lnTo>
                  <a:lnTo>
                    <a:pt x="1623" y="637"/>
                  </a:lnTo>
                  <a:lnTo>
                    <a:pt x="1631" y="646"/>
                  </a:lnTo>
                  <a:lnTo>
                    <a:pt x="1633" y="644"/>
                  </a:lnTo>
                  <a:lnTo>
                    <a:pt x="1642" y="628"/>
                  </a:lnTo>
                  <a:lnTo>
                    <a:pt x="1650" y="623"/>
                  </a:lnTo>
                  <a:lnTo>
                    <a:pt x="1654" y="625"/>
                  </a:lnTo>
                  <a:lnTo>
                    <a:pt x="1661" y="609"/>
                  </a:lnTo>
                  <a:lnTo>
                    <a:pt x="1659" y="602"/>
                  </a:lnTo>
                  <a:lnTo>
                    <a:pt x="1661" y="601"/>
                  </a:lnTo>
                  <a:lnTo>
                    <a:pt x="1666" y="588"/>
                  </a:lnTo>
                  <a:lnTo>
                    <a:pt x="1670" y="594"/>
                  </a:lnTo>
                  <a:lnTo>
                    <a:pt x="1680" y="587"/>
                  </a:lnTo>
                  <a:lnTo>
                    <a:pt x="1668" y="569"/>
                  </a:lnTo>
                  <a:lnTo>
                    <a:pt x="1661" y="562"/>
                  </a:lnTo>
                  <a:lnTo>
                    <a:pt x="1668" y="557"/>
                  </a:lnTo>
                  <a:lnTo>
                    <a:pt x="1666" y="548"/>
                  </a:lnTo>
                  <a:lnTo>
                    <a:pt x="1657" y="545"/>
                  </a:lnTo>
                  <a:lnTo>
                    <a:pt x="1649" y="534"/>
                  </a:lnTo>
                  <a:lnTo>
                    <a:pt x="1642" y="534"/>
                  </a:lnTo>
                  <a:lnTo>
                    <a:pt x="1644" y="526"/>
                  </a:lnTo>
                  <a:lnTo>
                    <a:pt x="1633" y="522"/>
                  </a:lnTo>
                  <a:lnTo>
                    <a:pt x="1637" y="517"/>
                  </a:lnTo>
                  <a:lnTo>
                    <a:pt x="1644" y="522"/>
                  </a:lnTo>
                  <a:lnTo>
                    <a:pt x="1649" y="519"/>
                  </a:lnTo>
                  <a:lnTo>
                    <a:pt x="1649" y="512"/>
                  </a:lnTo>
                  <a:lnTo>
                    <a:pt x="1675" y="498"/>
                  </a:lnTo>
                  <a:lnTo>
                    <a:pt x="1684" y="498"/>
                  </a:lnTo>
                  <a:lnTo>
                    <a:pt x="1697" y="512"/>
                  </a:lnTo>
                  <a:lnTo>
                    <a:pt x="1697" y="508"/>
                  </a:lnTo>
                  <a:lnTo>
                    <a:pt x="1699" y="505"/>
                  </a:lnTo>
                  <a:lnTo>
                    <a:pt x="1704" y="505"/>
                  </a:lnTo>
                  <a:lnTo>
                    <a:pt x="1710" y="515"/>
                  </a:lnTo>
                  <a:lnTo>
                    <a:pt x="1715" y="519"/>
                  </a:lnTo>
                  <a:lnTo>
                    <a:pt x="1717" y="524"/>
                  </a:lnTo>
                  <a:lnTo>
                    <a:pt x="1717" y="527"/>
                  </a:lnTo>
                  <a:lnTo>
                    <a:pt x="1711" y="529"/>
                  </a:lnTo>
                  <a:lnTo>
                    <a:pt x="1715" y="536"/>
                  </a:lnTo>
                  <a:lnTo>
                    <a:pt x="1731" y="541"/>
                  </a:lnTo>
                  <a:lnTo>
                    <a:pt x="1729" y="547"/>
                  </a:lnTo>
                  <a:lnTo>
                    <a:pt x="1725" y="548"/>
                  </a:lnTo>
                  <a:lnTo>
                    <a:pt x="1739" y="555"/>
                  </a:lnTo>
                  <a:lnTo>
                    <a:pt x="1739" y="562"/>
                  </a:lnTo>
                  <a:lnTo>
                    <a:pt x="1736" y="569"/>
                  </a:lnTo>
                  <a:lnTo>
                    <a:pt x="1743" y="578"/>
                  </a:lnTo>
                  <a:lnTo>
                    <a:pt x="1745" y="585"/>
                  </a:lnTo>
                  <a:lnTo>
                    <a:pt x="1739" y="592"/>
                  </a:lnTo>
                  <a:lnTo>
                    <a:pt x="1746" y="601"/>
                  </a:lnTo>
                  <a:lnTo>
                    <a:pt x="1755" y="599"/>
                  </a:lnTo>
                  <a:lnTo>
                    <a:pt x="1762" y="602"/>
                  </a:lnTo>
                  <a:lnTo>
                    <a:pt x="1769" y="621"/>
                  </a:lnTo>
                  <a:lnTo>
                    <a:pt x="1771" y="630"/>
                  </a:lnTo>
                  <a:lnTo>
                    <a:pt x="1776" y="639"/>
                  </a:lnTo>
                  <a:lnTo>
                    <a:pt x="1785" y="641"/>
                  </a:lnTo>
                  <a:lnTo>
                    <a:pt x="1786" y="635"/>
                  </a:lnTo>
                  <a:lnTo>
                    <a:pt x="1790" y="618"/>
                  </a:lnTo>
                  <a:lnTo>
                    <a:pt x="1790" y="615"/>
                  </a:lnTo>
                  <a:lnTo>
                    <a:pt x="1793" y="620"/>
                  </a:lnTo>
                  <a:lnTo>
                    <a:pt x="1797" y="635"/>
                  </a:lnTo>
                  <a:lnTo>
                    <a:pt x="1785" y="667"/>
                  </a:lnTo>
                  <a:lnTo>
                    <a:pt x="1786" y="667"/>
                  </a:lnTo>
                  <a:lnTo>
                    <a:pt x="1790" y="670"/>
                  </a:lnTo>
                  <a:lnTo>
                    <a:pt x="1778" y="677"/>
                  </a:lnTo>
                  <a:lnTo>
                    <a:pt x="1785" y="684"/>
                  </a:lnTo>
                  <a:lnTo>
                    <a:pt x="1797" y="688"/>
                  </a:lnTo>
                  <a:lnTo>
                    <a:pt x="1798" y="691"/>
                  </a:lnTo>
                  <a:lnTo>
                    <a:pt x="1823" y="703"/>
                  </a:lnTo>
                  <a:lnTo>
                    <a:pt x="1828" y="700"/>
                  </a:lnTo>
                  <a:lnTo>
                    <a:pt x="1844" y="707"/>
                  </a:lnTo>
                  <a:lnTo>
                    <a:pt x="1845" y="712"/>
                  </a:lnTo>
                  <a:lnTo>
                    <a:pt x="1852" y="722"/>
                  </a:lnTo>
                  <a:lnTo>
                    <a:pt x="1861" y="721"/>
                  </a:lnTo>
                  <a:lnTo>
                    <a:pt x="1861" y="731"/>
                  </a:lnTo>
                  <a:lnTo>
                    <a:pt x="1863" y="743"/>
                  </a:lnTo>
                  <a:lnTo>
                    <a:pt x="1865" y="750"/>
                  </a:lnTo>
                  <a:lnTo>
                    <a:pt x="1870" y="761"/>
                  </a:lnTo>
                  <a:lnTo>
                    <a:pt x="1870" y="766"/>
                  </a:lnTo>
                  <a:lnTo>
                    <a:pt x="1873" y="778"/>
                  </a:lnTo>
                  <a:lnTo>
                    <a:pt x="1879" y="782"/>
                  </a:lnTo>
                  <a:lnTo>
                    <a:pt x="1879" y="783"/>
                  </a:lnTo>
                  <a:lnTo>
                    <a:pt x="1877" y="787"/>
                  </a:lnTo>
                  <a:lnTo>
                    <a:pt x="1872" y="794"/>
                  </a:lnTo>
                  <a:lnTo>
                    <a:pt x="1870" y="806"/>
                  </a:lnTo>
                  <a:lnTo>
                    <a:pt x="1852" y="820"/>
                  </a:lnTo>
                  <a:lnTo>
                    <a:pt x="1851" y="825"/>
                  </a:lnTo>
                  <a:lnTo>
                    <a:pt x="1865" y="837"/>
                  </a:lnTo>
                  <a:lnTo>
                    <a:pt x="1866" y="843"/>
                  </a:lnTo>
                  <a:lnTo>
                    <a:pt x="1865" y="848"/>
                  </a:lnTo>
                  <a:lnTo>
                    <a:pt x="1856" y="862"/>
                  </a:lnTo>
                  <a:lnTo>
                    <a:pt x="1858" y="865"/>
                  </a:lnTo>
                  <a:lnTo>
                    <a:pt x="1868" y="876"/>
                  </a:lnTo>
                  <a:lnTo>
                    <a:pt x="1868" y="881"/>
                  </a:lnTo>
                  <a:lnTo>
                    <a:pt x="1873" y="890"/>
                  </a:lnTo>
                  <a:lnTo>
                    <a:pt x="1879" y="895"/>
                  </a:lnTo>
                  <a:lnTo>
                    <a:pt x="1865" y="914"/>
                  </a:lnTo>
                  <a:lnTo>
                    <a:pt x="1868" y="917"/>
                  </a:lnTo>
                  <a:lnTo>
                    <a:pt x="1872" y="912"/>
                  </a:lnTo>
                  <a:lnTo>
                    <a:pt x="1886" y="914"/>
                  </a:lnTo>
                  <a:lnTo>
                    <a:pt x="1891" y="916"/>
                  </a:lnTo>
                  <a:lnTo>
                    <a:pt x="1906" y="904"/>
                  </a:lnTo>
                  <a:lnTo>
                    <a:pt x="1906" y="923"/>
                  </a:lnTo>
                  <a:lnTo>
                    <a:pt x="1906" y="930"/>
                  </a:lnTo>
                  <a:lnTo>
                    <a:pt x="1903" y="935"/>
                  </a:lnTo>
                  <a:lnTo>
                    <a:pt x="1896" y="961"/>
                  </a:lnTo>
                  <a:lnTo>
                    <a:pt x="1894" y="963"/>
                  </a:lnTo>
                  <a:lnTo>
                    <a:pt x="1882" y="963"/>
                  </a:lnTo>
                  <a:lnTo>
                    <a:pt x="1882" y="966"/>
                  </a:lnTo>
                  <a:lnTo>
                    <a:pt x="1868" y="963"/>
                  </a:lnTo>
                  <a:lnTo>
                    <a:pt x="1863" y="966"/>
                  </a:lnTo>
                  <a:lnTo>
                    <a:pt x="1863" y="970"/>
                  </a:lnTo>
                  <a:lnTo>
                    <a:pt x="1858" y="994"/>
                  </a:lnTo>
                  <a:lnTo>
                    <a:pt x="1858" y="1005"/>
                  </a:lnTo>
                  <a:lnTo>
                    <a:pt x="1851" y="1008"/>
                  </a:lnTo>
                  <a:lnTo>
                    <a:pt x="1833" y="1005"/>
                  </a:lnTo>
                  <a:lnTo>
                    <a:pt x="1833" y="1020"/>
                  </a:lnTo>
                  <a:lnTo>
                    <a:pt x="1837" y="1025"/>
                  </a:lnTo>
                  <a:lnTo>
                    <a:pt x="1837" y="1029"/>
                  </a:lnTo>
                  <a:lnTo>
                    <a:pt x="1832" y="1038"/>
                  </a:lnTo>
                  <a:lnTo>
                    <a:pt x="1842" y="1041"/>
                  </a:lnTo>
                  <a:lnTo>
                    <a:pt x="1854" y="1038"/>
                  </a:lnTo>
                  <a:lnTo>
                    <a:pt x="1859" y="1043"/>
                  </a:lnTo>
                  <a:lnTo>
                    <a:pt x="1865" y="1036"/>
                  </a:lnTo>
                  <a:lnTo>
                    <a:pt x="1882" y="1031"/>
                  </a:lnTo>
                  <a:lnTo>
                    <a:pt x="1905" y="1020"/>
                  </a:lnTo>
                  <a:lnTo>
                    <a:pt x="1917" y="1018"/>
                  </a:lnTo>
                  <a:lnTo>
                    <a:pt x="1917" y="1022"/>
                  </a:lnTo>
                  <a:lnTo>
                    <a:pt x="1922" y="1041"/>
                  </a:lnTo>
                  <a:lnTo>
                    <a:pt x="1929" y="1043"/>
                  </a:lnTo>
                  <a:lnTo>
                    <a:pt x="1931" y="1053"/>
                  </a:lnTo>
                  <a:lnTo>
                    <a:pt x="1931" y="1067"/>
                  </a:lnTo>
                  <a:lnTo>
                    <a:pt x="1927" y="1071"/>
                  </a:lnTo>
                  <a:lnTo>
                    <a:pt x="1920" y="1086"/>
                  </a:lnTo>
                  <a:lnTo>
                    <a:pt x="1920" y="1090"/>
                  </a:lnTo>
                  <a:lnTo>
                    <a:pt x="1924" y="1095"/>
                  </a:lnTo>
                  <a:lnTo>
                    <a:pt x="1934" y="1086"/>
                  </a:lnTo>
                  <a:lnTo>
                    <a:pt x="1946" y="1088"/>
                  </a:lnTo>
                  <a:lnTo>
                    <a:pt x="1946" y="1099"/>
                  </a:lnTo>
                  <a:lnTo>
                    <a:pt x="1955" y="1095"/>
                  </a:lnTo>
                  <a:lnTo>
                    <a:pt x="1960" y="1099"/>
                  </a:lnTo>
                  <a:lnTo>
                    <a:pt x="1966" y="1106"/>
                  </a:lnTo>
                  <a:lnTo>
                    <a:pt x="1973" y="1119"/>
                  </a:lnTo>
                  <a:lnTo>
                    <a:pt x="1980" y="1114"/>
                  </a:lnTo>
                  <a:lnTo>
                    <a:pt x="1995" y="1116"/>
                  </a:lnTo>
                  <a:lnTo>
                    <a:pt x="1997" y="1123"/>
                  </a:lnTo>
                  <a:lnTo>
                    <a:pt x="2004" y="1121"/>
                  </a:lnTo>
                  <a:lnTo>
                    <a:pt x="2016" y="1119"/>
                  </a:lnTo>
                  <a:lnTo>
                    <a:pt x="2023" y="1123"/>
                  </a:lnTo>
                  <a:lnTo>
                    <a:pt x="2027" y="1130"/>
                  </a:lnTo>
                  <a:lnTo>
                    <a:pt x="2039" y="1133"/>
                  </a:lnTo>
                  <a:lnTo>
                    <a:pt x="2034" y="1142"/>
                  </a:lnTo>
                  <a:lnTo>
                    <a:pt x="2030" y="1158"/>
                  </a:lnTo>
                  <a:lnTo>
                    <a:pt x="2028" y="1163"/>
                  </a:lnTo>
                  <a:lnTo>
                    <a:pt x="2032" y="1166"/>
                  </a:lnTo>
                  <a:lnTo>
                    <a:pt x="2039" y="1170"/>
                  </a:lnTo>
                  <a:lnTo>
                    <a:pt x="2061" y="1163"/>
                  </a:lnTo>
                  <a:lnTo>
                    <a:pt x="2067" y="1165"/>
                  </a:lnTo>
                  <a:lnTo>
                    <a:pt x="2068" y="1175"/>
                  </a:lnTo>
                  <a:lnTo>
                    <a:pt x="2098" y="1203"/>
                  </a:lnTo>
                  <a:lnTo>
                    <a:pt x="2124" y="1187"/>
                  </a:lnTo>
                  <a:lnTo>
                    <a:pt x="2129" y="1187"/>
                  </a:lnTo>
                  <a:lnTo>
                    <a:pt x="2136" y="1196"/>
                  </a:lnTo>
                  <a:lnTo>
                    <a:pt x="2150" y="1191"/>
                  </a:lnTo>
                  <a:lnTo>
                    <a:pt x="2152" y="1184"/>
                  </a:lnTo>
                  <a:lnTo>
                    <a:pt x="2154" y="1186"/>
                  </a:lnTo>
                  <a:lnTo>
                    <a:pt x="2159" y="1201"/>
                  </a:lnTo>
                  <a:lnTo>
                    <a:pt x="2173" y="1196"/>
                  </a:lnTo>
                  <a:lnTo>
                    <a:pt x="2192" y="1208"/>
                  </a:lnTo>
                  <a:lnTo>
                    <a:pt x="2195" y="1213"/>
                  </a:lnTo>
                  <a:lnTo>
                    <a:pt x="2187" y="1229"/>
                  </a:lnTo>
                  <a:lnTo>
                    <a:pt x="2185" y="1240"/>
                  </a:lnTo>
                  <a:lnTo>
                    <a:pt x="2192" y="1248"/>
                  </a:lnTo>
                  <a:lnTo>
                    <a:pt x="2204" y="1240"/>
                  </a:lnTo>
                  <a:lnTo>
                    <a:pt x="2220" y="1255"/>
                  </a:lnTo>
                  <a:lnTo>
                    <a:pt x="2235" y="1255"/>
                  </a:lnTo>
                  <a:lnTo>
                    <a:pt x="2248" y="1278"/>
                  </a:lnTo>
                  <a:lnTo>
                    <a:pt x="2255" y="1292"/>
                  </a:lnTo>
                  <a:lnTo>
                    <a:pt x="2253" y="1295"/>
                  </a:lnTo>
                  <a:lnTo>
                    <a:pt x="2265" y="1299"/>
                  </a:lnTo>
                  <a:lnTo>
                    <a:pt x="2263" y="1309"/>
                  </a:lnTo>
                  <a:lnTo>
                    <a:pt x="2272" y="1328"/>
                  </a:lnTo>
                  <a:lnTo>
                    <a:pt x="2262" y="1327"/>
                  </a:lnTo>
                  <a:lnTo>
                    <a:pt x="2251" y="1337"/>
                  </a:lnTo>
                  <a:lnTo>
                    <a:pt x="2251" y="1342"/>
                  </a:lnTo>
                  <a:lnTo>
                    <a:pt x="2235" y="1344"/>
                  </a:lnTo>
                  <a:lnTo>
                    <a:pt x="2232" y="1349"/>
                  </a:lnTo>
                  <a:lnTo>
                    <a:pt x="2228" y="1360"/>
                  </a:lnTo>
                  <a:lnTo>
                    <a:pt x="2211" y="1365"/>
                  </a:lnTo>
                  <a:lnTo>
                    <a:pt x="2202" y="1363"/>
                  </a:lnTo>
                  <a:lnTo>
                    <a:pt x="2195" y="1356"/>
                  </a:lnTo>
                  <a:lnTo>
                    <a:pt x="2190" y="1361"/>
                  </a:lnTo>
                  <a:lnTo>
                    <a:pt x="2195" y="1367"/>
                  </a:lnTo>
                  <a:lnTo>
                    <a:pt x="2192" y="1372"/>
                  </a:lnTo>
                  <a:lnTo>
                    <a:pt x="2187" y="1375"/>
                  </a:lnTo>
                  <a:lnTo>
                    <a:pt x="2181" y="1372"/>
                  </a:lnTo>
                  <a:lnTo>
                    <a:pt x="2173" y="1379"/>
                  </a:lnTo>
                  <a:lnTo>
                    <a:pt x="2166" y="1379"/>
                  </a:lnTo>
                  <a:lnTo>
                    <a:pt x="2162" y="1372"/>
                  </a:lnTo>
                  <a:lnTo>
                    <a:pt x="2164" y="1360"/>
                  </a:lnTo>
                  <a:lnTo>
                    <a:pt x="2157" y="1368"/>
                  </a:lnTo>
                  <a:lnTo>
                    <a:pt x="2154" y="1367"/>
                  </a:lnTo>
                  <a:lnTo>
                    <a:pt x="2129" y="1341"/>
                  </a:lnTo>
                  <a:lnTo>
                    <a:pt x="2110" y="1335"/>
                  </a:lnTo>
                  <a:lnTo>
                    <a:pt x="2094" y="1344"/>
                  </a:lnTo>
                  <a:lnTo>
                    <a:pt x="2091" y="1353"/>
                  </a:lnTo>
                  <a:lnTo>
                    <a:pt x="2087" y="1360"/>
                  </a:lnTo>
                  <a:lnTo>
                    <a:pt x="2081" y="1356"/>
                  </a:lnTo>
                  <a:lnTo>
                    <a:pt x="2075" y="1363"/>
                  </a:lnTo>
                  <a:lnTo>
                    <a:pt x="2061" y="1377"/>
                  </a:lnTo>
                  <a:lnTo>
                    <a:pt x="2047" y="1368"/>
                  </a:lnTo>
                  <a:lnTo>
                    <a:pt x="2034" y="1375"/>
                  </a:lnTo>
                  <a:lnTo>
                    <a:pt x="2027" y="1365"/>
                  </a:lnTo>
                  <a:lnTo>
                    <a:pt x="2006" y="1349"/>
                  </a:lnTo>
                  <a:lnTo>
                    <a:pt x="1999" y="1335"/>
                  </a:lnTo>
                  <a:lnTo>
                    <a:pt x="1997" y="1334"/>
                  </a:lnTo>
                  <a:lnTo>
                    <a:pt x="1986" y="1335"/>
                  </a:lnTo>
                  <a:lnTo>
                    <a:pt x="1981" y="1328"/>
                  </a:lnTo>
                  <a:lnTo>
                    <a:pt x="1967" y="1323"/>
                  </a:lnTo>
                  <a:lnTo>
                    <a:pt x="1964" y="1314"/>
                  </a:lnTo>
                  <a:lnTo>
                    <a:pt x="1950" y="1314"/>
                  </a:lnTo>
                  <a:lnTo>
                    <a:pt x="1938" y="1306"/>
                  </a:lnTo>
                  <a:lnTo>
                    <a:pt x="1915" y="1301"/>
                  </a:lnTo>
                  <a:lnTo>
                    <a:pt x="1905" y="1294"/>
                  </a:lnTo>
                  <a:lnTo>
                    <a:pt x="1901" y="1292"/>
                  </a:lnTo>
                  <a:lnTo>
                    <a:pt x="1894" y="1294"/>
                  </a:lnTo>
                  <a:lnTo>
                    <a:pt x="1880" y="1313"/>
                  </a:lnTo>
                  <a:lnTo>
                    <a:pt x="1866" y="1321"/>
                  </a:lnTo>
                  <a:lnTo>
                    <a:pt x="1861" y="1330"/>
                  </a:lnTo>
                  <a:lnTo>
                    <a:pt x="1859" y="1332"/>
                  </a:lnTo>
                  <a:lnTo>
                    <a:pt x="1823" y="1349"/>
                  </a:lnTo>
                  <a:lnTo>
                    <a:pt x="1818" y="1358"/>
                  </a:lnTo>
                  <a:lnTo>
                    <a:pt x="1819" y="1372"/>
                  </a:lnTo>
                  <a:lnTo>
                    <a:pt x="1814" y="1386"/>
                  </a:lnTo>
                  <a:lnTo>
                    <a:pt x="1807" y="1389"/>
                  </a:lnTo>
                  <a:lnTo>
                    <a:pt x="1802" y="1408"/>
                  </a:lnTo>
                  <a:lnTo>
                    <a:pt x="1786" y="1414"/>
                  </a:lnTo>
                  <a:lnTo>
                    <a:pt x="1783" y="1421"/>
                  </a:lnTo>
                  <a:lnTo>
                    <a:pt x="1778" y="1424"/>
                  </a:lnTo>
                  <a:lnTo>
                    <a:pt x="1771" y="1428"/>
                  </a:lnTo>
                  <a:lnTo>
                    <a:pt x="1767" y="1431"/>
                  </a:lnTo>
                  <a:lnTo>
                    <a:pt x="1762" y="1442"/>
                  </a:lnTo>
                  <a:lnTo>
                    <a:pt x="1762" y="1447"/>
                  </a:lnTo>
                  <a:lnTo>
                    <a:pt x="1751" y="1456"/>
                  </a:lnTo>
                  <a:lnTo>
                    <a:pt x="1750" y="1464"/>
                  </a:lnTo>
                  <a:lnTo>
                    <a:pt x="1739" y="1478"/>
                  </a:lnTo>
                  <a:lnTo>
                    <a:pt x="1736" y="1492"/>
                  </a:lnTo>
                  <a:lnTo>
                    <a:pt x="1724" y="1503"/>
                  </a:lnTo>
                  <a:lnTo>
                    <a:pt x="1725" y="1520"/>
                  </a:lnTo>
                  <a:lnTo>
                    <a:pt x="1724" y="1523"/>
                  </a:lnTo>
                  <a:lnTo>
                    <a:pt x="1710" y="1534"/>
                  </a:lnTo>
                  <a:lnTo>
                    <a:pt x="1708" y="1541"/>
                  </a:lnTo>
                  <a:lnTo>
                    <a:pt x="1697" y="1555"/>
                  </a:lnTo>
                  <a:lnTo>
                    <a:pt x="1692" y="1591"/>
                  </a:lnTo>
                  <a:lnTo>
                    <a:pt x="1692" y="1598"/>
                  </a:lnTo>
                  <a:lnTo>
                    <a:pt x="1687" y="1610"/>
                  </a:lnTo>
                  <a:lnTo>
                    <a:pt x="1673" y="1617"/>
                  </a:lnTo>
                  <a:lnTo>
                    <a:pt x="1656" y="1610"/>
                  </a:lnTo>
                  <a:lnTo>
                    <a:pt x="1656" y="1605"/>
                  </a:lnTo>
                  <a:lnTo>
                    <a:pt x="1661" y="1602"/>
                  </a:lnTo>
                  <a:lnTo>
                    <a:pt x="1664" y="1590"/>
                  </a:lnTo>
                  <a:lnTo>
                    <a:pt x="1657" y="1581"/>
                  </a:lnTo>
                  <a:lnTo>
                    <a:pt x="1657" y="1574"/>
                  </a:lnTo>
                  <a:lnTo>
                    <a:pt x="1661" y="1550"/>
                  </a:lnTo>
                  <a:lnTo>
                    <a:pt x="1650" y="1539"/>
                  </a:lnTo>
                  <a:lnTo>
                    <a:pt x="1656" y="1527"/>
                  </a:lnTo>
                  <a:lnTo>
                    <a:pt x="1656" y="1511"/>
                  </a:lnTo>
                  <a:lnTo>
                    <a:pt x="1645" y="1499"/>
                  </a:lnTo>
                  <a:lnTo>
                    <a:pt x="1645" y="1496"/>
                  </a:lnTo>
                  <a:lnTo>
                    <a:pt x="1649" y="1494"/>
                  </a:lnTo>
                  <a:lnTo>
                    <a:pt x="1645" y="1489"/>
                  </a:lnTo>
                  <a:lnTo>
                    <a:pt x="1631" y="1490"/>
                  </a:lnTo>
                  <a:lnTo>
                    <a:pt x="1626" y="1485"/>
                  </a:lnTo>
                  <a:lnTo>
                    <a:pt x="1628" y="1483"/>
                  </a:lnTo>
                  <a:lnTo>
                    <a:pt x="1624" y="1483"/>
                  </a:lnTo>
                  <a:lnTo>
                    <a:pt x="1617" y="1496"/>
                  </a:lnTo>
                  <a:lnTo>
                    <a:pt x="1593" y="1496"/>
                  </a:lnTo>
                  <a:lnTo>
                    <a:pt x="1588" y="1489"/>
                  </a:lnTo>
                  <a:lnTo>
                    <a:pt x="1583" y="1496"/>
                  </a:lnTo>
                  <a:lnTo>
                    <a:pt x="1570" y="1496"/>
                  </a:lnTo>
                  <a:lnTo>
                    <a:pt x="1563" y="1494"/>
                  </a:lnTo>
                  <a:lnTo>
                    <a:pt x="1563" y="1497"/>
                  </a:lnTo>
                  <a:lnTo>
                    <a:pt x="1558" y="1503"/>
                  </a:lnTo>
                  <a:lnTo>
                    <a:pt x="1551" y="1492"/>
                  </a:lnTo>
                  <a:lnTo>
                    <a:pt x="1539" y="1494"/>
                  </a:lnTo>
                  <a:lnTo>
                    <a:pt x="1529" y="1485"/>
                  </a:lnTo>
                  <a:lnTo>
                    <a:pt x="1525" y="1487"/>
                  </a:lnTo>
                  <a:lnTo>
                    <a:pt x="1520" y="1482"/>
                  </a:lnTo>
                  <a:lnTo>
                    <a:pt x="1515" y="1468"/>
                  </a:lnTo>
                  <a:lnTo>
                    <a:pt x="1508" y="1469"/>
                  </a:lnTo>
                  <a:lnTo>
                    <a:pt x="1496" y="1459"/>
                  </a:lnTo>
                  <a:lnTo>
                    <a:pt x="1476" y="1461"/>
                  </a:lnTo>
                  <a:lnTo>
                    <a:pt x="1461" y="1471"/>
                  </a:lnTo>
                  <a:lnTo>
                    <a:pt x="1454" y="1456"/>
                  </a:lnTo>
                  <a:lnTo>
                    <a:pt x="1461" y="1443"/>
                  </a:lnTo>
                  <a:lnTo>
                    <a:pt x="1459" y="1435"/>
                  </a:lnTo>
                  <a:lnTo>
                    <a:pt x="1457" y="1419"/>
                  </a:lnTo>
                  <a:lnTo>
                    <a:pt x="1447" y="1410"/>
                  </a:lnTo>
                  <a:lnTo>
                    <a:pt x="1449" y="1407"/>
                  </a:lnTo>
                  <a:lnTo>
                    <a:pt x="1435" y="1398"/>
                  </a:lnTo>
                  <a:lnTo>
                    <a:pt x="1422" y="1396"/>
                  </a:lnTo>
                  <a:lnTo>
                    <a:pt x="1417" y="1403"/>
                  </a:lnTo>
                  <a:lnTo>
                    <a:pt x="1388" y="1400"/>
                  </a:lnTo>
                  <a:lnTo>
                    <a:pt x="1381" y="1388"/>
                  </a:lnTo>
                  <a:lnTo>
                    <a:pt x="1365" y="1386"/>
                  </a:lnTo>
                  <a:lnTo>
                    <a:pt x="1349" y="1363"/>
                  </a:lnTo>
                  <a:lnTo>
                    <a:pt x="1346" y="1358"/>
                  </a:lnTo>
                  <a:lnTo>
                    <a:pt x="1339" y="1363"/>
                  </a:lnTo>
                  <a:lnTo>
                    <a:pt x="1339" y="1367"/>
                  </a:lnTo>
                  <a:lnTo>
                    <a:pt x="1327" y="1379"/>
                  </a:lnTo>
                  <a:lnTo>
                    <a:pt x="1325" y="1372"/>
                  </a:lnTo>
                  <a:lnTo>
                    <a:pt x="1292" y="1372"/>
                  </a:lnTo>
                  <a:lnTo>
                    <a:pt x="1281" y="1361"/>
                  </a:lnTo>
                  <a:lnTo>
                    <a:pt x="1267" y="1375"/>
                  </a:lnTo>
                  <a:lnTo>
                    <a:pt x="1255" y="1417"/>
                  </a:lnTo>
                  <a:lnTo>
                    <a:pt x="1248" y="1421"/>
                  </a:lnTo>
                  <a:lnTo>
                    <a:pt x="1243" y="1424"/>
                  </a:lnTo>
                  <a:lnTo>
                    <a:pt x="1236" y="1435"/>
                  </a:lnTo>
                  <a:lnTo>
                    <a:pt x="1233" y="1443"/>
                  </a:lnTo>
                  <a:lnTo>
                    <a:pt x="1220" y="1454"/>
                  </a:lnTo>
                  <a:lnTo>
                    <a:pt x="1210" y="1461"/>
                  </a:lnTo>
                  <a:lnTo>
                    <a:pt x="1205" y="1462"/>
                  </a:lnTo>
                  <a:lnTo>
                    <a:pt x="1191" y="1462"/>
                  </a:lnTo>
                  <a:lnTo>
                    <a:pt x="1184" y="1456"/>
                  </a:lnTo>
                  <a:lnTo>
                    <a:pt x="1189" y="1450"/>
                  </a:lnTo>
                  <a:lnTo>
                    <a:pt x="1186" y="1447"/>
                  </a:lnTo>
                  <a:lnTo>
                    <a:pt x="1177" y="1440"/>
                  </a:lnTo>
                  <a:lnTo>
                    <a:pt x="1175" y="1445"/>
                  </a:lnTo>
                  <a:lnTo>
                    <a:pt x="1170" y="1457"/>
                  </a:lnTo>
                  <a:lnTo>
                    <a:pt x="1165" y="1459"/>
                  </a:lnTo>
                  <a:lnTo>
                    <a:pt x="1149" y="1456"/>
                  </a:lnTo>
                  <a:lnTo>
                    <a:pt x="1142" y="1447"/>
                  </a:lnTo>
                  <a:lnTo>
                    <a:pt x="1137" y="1449"/>
                  </a:lnTo>
                  <a:lnTo>
                    <a:pt x="1118" y="1443"/>
                  </a:lnTo>
                  <a:lnTo>
                    <a:pt x="1114" y="1443"/>
                  </a:lnTo>
                  <a:lnTo>
                    <a:pt x="1109" y="1449"/>
                  </a:lnTo>
                  <a:lnTo>
                    <a:pt x="1076" y="1445"/>
                  </a:lnTo>
                  <a:lnTo>
                    <a:pt x="1053" y="1440"/>
                  </a:lnTo>
                  <a:lnTo>
                    <a:pt x="1019" y="1431"/>
                  </a:lnTo>
                  <a:lnTo>
                    <a:pt x="1015" y="1438"/>
                  </a:lnTo>
                  <a:lnTo>
                    <a:pt x="1012" y="1438"/>
                  </a:lnTo>
                  <a:lnTo>
                    <a:pt x="1006" y="1435"/>
                  </a:lnTo>
                  <a:lnTo>
                    <a:pt x="1006" y="1438"/>
                  </a:lnTo>
                  <a:lnTo>
                    <a:pt x="989" y="1433"/>
                  </a:lnTo>
                  <a:lnTo>
                    <a:pt x="987" y="1431"/>
                  </a:lnTo>
                  <a:lnTo>
                    <a:pt x="975" y="1435"/>
                  </a:lnTo>
                  <a:lnTo>
                    <a:pt x="968" y="1431"/>
                  </a:lnTo>
                  <a:lnTo>
                    <a:pt x="965" y="1431"/>
                  </a:lnTo>
                  <a:lnTo>
                    <a:pt x="945" y="1422"/>
                  </a:lnTo>
                  <a:lnTo>
                    <a:pt x="944" y="1421"/>
                  </a:lnTo>
                  <a:lnTo>
                    <a:pt x="931" y="1412"/>
                  </a:lnTo>
                  <a:lnTo>
                    <a:pt x="888" y="1388"/>
                  </a:lnTo>
                  <a:lnTo>
                    <a:pt x="867" y="1368"/>
                  </a:lnTo>
                  <a:lnTo>
                    <a:pt x="867" y="1367"/>
                  </a:lnTo>
                  <a:lnTo>
                    <a:pt x="850" y="1353"/>
                  </a:lnTo>
                  <a:lnTo>
                    <a:pt x="853" y="1342"/>
                  </a:lnTo>
                  <a:lnTo>
                    <a:pt x="860" y="1335"/>
                  </a:lnTo>
                  <a:lnTo>
                    <a:pt x="858" y="1330"/>
                  </a:lnTo>
                  <a:lnTo>
                    <a:pt x="846" y="1325"/>
                  </a:lnTo>
                  <a:lnTo>
                    <a:pt x="843" y="1325"/>
                  </a:lnTo>
                  <a:lnTo>
                    <a:pt x="843" y="1335"/>
                  </a:lnTo>
                  <a:lnTo>
                    <a:pt x="837" y="1335"/>
                  </a:lnTo>
                  <a:lnTo>
                    <a:pt x="830" y="1328"/>
                  </a:lnTo>
                  <a:lnTo>
                    <a:pt x="836" y="1316"/>
                  </a:lnTo>
                  <a:lnTo>
                    <a:pt x="825" y="1309"/>
                  </a:lnTo>
                  <a:lnTo>
                    <a:pt x="804" y="1314"/>
                  </a:lnTo>
                  <a:lnTo>
                    <a:pt x="803" y="1309"/>
                  </a:lnTo>
                  <a:lnTo>
                    <a:pt x="804" y="1304"/>
                  </a:lnTo>
                  <a:lnTo>
                    <a:pt x="808" y="1309"/>
                  </a:lnTo>
                  <a:lnTo>
                    <a:pt x="815" y="1309"/>
                  </a:lnTo>
                  <a:lnTo>
                    <a:pt x="808" y="1297"/>
                  </a:lnTo>
                  <a:lnTo>
                    <a:pt x="804" y="1297"/>
                  </a:lnTo>
                  <a:lnTo>
                    <a:pt x="801" y="1304"/>
                  </a:lnTo>
                  <a:lnTo>
                    <a:pt x="796" y="1304"/>
                  </a:lnTo>
                  <a:lnTo>
                    <a:pt x="794" y="1297"/>
                  </a:lnTo>
                  <a:lnTo>
                    <a:pt x="796" y="1288"/>
                  </a:lnTo>
                  <a:lnTo>
                    <a:pt x="792" y="1285"/>
                  </a:lnTo>
                  <a:lnTo>
                    <a:pt x="787" y="1281"/>
                  </a:lnTo>
                  <a:lnTo>
                    <a:pt x="790" y="1288"/>
                  </a:lnTo>
                  <a:lnTo>
                    <a:pt x="782" y="1292"/>
                  </a:lnTo>
                  <a:lnTo>
                    <a:pt x="775" y="1285"/>
                  </a:lnTo>
                  <a:lnTo>
                    <a:pt x="763" y="1281"/>
                  </a:lnTo>
                  <a:lnTo>
                    <a:pt x="763" y="1280"/>
                  </a:lnTo>
                  <a:lnTo>
                    <a:pt x="771" y="1273"/>
                  </a:lnTo>
                  <a:lnTo>
                    <a:pt x="764" y="1264"/>
                  </a:lnTo>
                  <a:lnTo>
                    <a:pt x="766" y="1260"/>
                  </a:lnTo>
                  <a:lnTo>
                    <a:pt x="763" y="1259"/>
                  </a:lnTo>
                  <a:lnTo>
                    <a:pt x="750" y="1266"/>
                  </a:lnTo>
                  <a:lnTo>
                    <a:pt x="723" y="1262"/>
                  </a:lnTo>
                  <a:lnTo>
                    <a:pt x="712" y="1260"/>
                  </a:lnTo>
                  <a:lnTo>
                    <a:pt x="707" y="1266"/>
                  </a:lnTo>
                  <a:lnTo>
                    <a:pt x="688" y="1288"/>
                  </a:lnTo>
                  <a:lnTo>
                    <a:pt x="653" y="1276"/>
                  </a:lnTo>
                  <a:lnTo>
                    <a:pt x="651" y="1276"/>
                  </a:lnTo>
                  <a:lnTo>
                    <a:pt x="637" y="1281"/>
                  </a:lnTo>
                  <a:lnTo>
                    <a:pt x="632" y="1280"/>
                  </a:lnTo>
                  <a:lnTo>
                    <a:pt x="608" y="1247"/>
                  </a:lnTo>
                  <a:lnTo>
                    <a:pt x="592" y="1240"/>
                  </a:lnTo>
                  <a:lnTo>
                    <a:pt x="594" y="1241"/>
                  </a:lnTo>
                  <a:lnTo>
                    <a:pt x="587" y="1241"/>
                  </a:lnTo>
                  <a:lnTo>
                    <a:pt x="578" y="1227"/>
                  </a:lnTo>
                  <a:lnTo>
                    <a:pt x="573" y="1224"/>
                  </a:lnTo>
                  <a:lnTo>
                    <a:pt x="552" y="1226"/>
                  </a:lnTo>
                  <a:lnTo>
                    <a:pt x="543" y="1226"/>
                  </a:lnTo>
                  <a:lnTo>
                    <a:pt x="529" y="1215"/>
                  </a:lnTo>
                  <a:lnTo>
                    <a:pt x="515" y="1210"/>
                  </a:lnTo>
                  <a:lnTo>
                    <a:pt x="522" y="1189"/>
                  </a:lnTo>
                  <a:lnTo>
                    <a:pt x="526" y="1189"/>
                  </a:lnTo>
                  <a:lnTo>
                    <a:pt x="529" y="1193"/>
                  </a:lnTo>
                  <a:lnTo>
                    <a:pt x="533" y="1186"/>
                  </a:lnTo>
                  <a:lnTo>
                    <a:pt x="538" y="1180"/>
                  </a:lnTo>
                  <a:lnTo>
                    <a:pt x="548" y="1172"/>
                  </a:lnTo>
                  <a:lnTo>
                    <a:pt x="548" y="1166"/>
                  </a:lnTo>
                  <a:lnTo>
                    <a:pt x="554" y="1161"/>
                  </a:lnTo>
                  <a:lnTo>
                    <a:pt x="543" y="1149"/>
                  </a:lnTo>
                  <a:lnTo>
                    <a:pt x="548" y="1147"/>
                  </a:lnTo>
                  <a:lnTo>
                    <a:pt x="550" y="1139"/>
                  </a:lnTo>
                  <a:lnTo>
                    <a:pt x="536" y="1133"/>
                  </a:lnTo>
                  <a:lnTo>
                    <a:pt x="501" y="1121"/>
                  </a:lnTo>
                  <a:lnTo>
                    <a:pt x="505" y="1107"/>
                  </a:lnTo>
                  <a:lnTo>
                    <a:pt x="508" y="1104"/>
                  </a:lnTo>
                  <a:lnTo>
                    <a:pt x="508" y="1099"/>
                  </a:lnTo>
                  <a:lnTo>
                    <a:pt x="498" y="1095"/>
                  </a:lnTo>
                  <a:lnTo>
                    <a:pt x="493" y="1095"/>
                  </a:lnTo>
                  <a:lnTo>
                    <a:pt x="488" y="1100"/>
                  </a:lnTo>
                  <a:lnTo>
                    <a:pt x="482" y="1100"/>
                  </a:lnTo>
                  <a:lnTo>
                    <a:pt x="481" y="1106"/>
                  </a:lnTo>
                  <a:lnTo>
                    <a:pt x="479" y="1106"/>
                  </a:lnTo>
                  <a:lnTo>
                    <a:pt x="474" y="1095"/>
                  </a:lnTo>
                  <a:lnTo>
                    <a:pt x="479" y="1092"/>
                  </a:lnTo>
                  <a:lnTo>
                    <a:pt x="479" y="1085"/>
                  </a:lnTo>
                  <a:lnTo>
                    <a:pt x="489" y="1081"/>
                  </a:lnTo>
                  <a:lnTo>
                    <a:pt x="496" y="1071"/>
                  </a:lnTo>
                  <a:lnTo>
                    <a:pt x="500" y="1072"/>
                  </a:lnTo>
                  <a:lnTo>
                    <a:pt x="500" y="1065"/>
                  </a:lnTo>
                  <a:lnTo>
                    <a:pt x="507" y="1065"/>
                  </a:lnTo>
                  <a:lnTo>
                    <a:pt x="514" y="1060"/>
                  </a:lnTo>
                  <a:lnTo>
                    <a:pt x="512" y="1050"/>
                  </a:lnTo>
                  <a:lnTo>
                    <a:pt x="507" y="1046"/>
                  </a:lnTo>
                  <a:lnTo>
                    <a:pt x="510" y="1043"/>
                  </a:lnTo>
                  <a:lnTo>
                    <a:pt x="524" y="1039"/>
                  </a:lnTo>
                  <a:lnTo>
                    <a:pt x="528" y="1031"/>
                  </a:lnTo>
                  <a:lnTo>
                    <a:pt x="524" y="1027"/>
                  </a:lnTo>
                  <a:lnTo>
                    <a:pt x="524" y="1020"/>
                  </a:lnTo>
                  <a:lnTo>
                    <a:pt x="522" y="1018"/>
                  </a:lnTo>
                  <a:lnTo>
                    <a:pt x="535" y="1017"/>
                  </a:lnTo>
                  <a:lnTo>
                    <a:pt x="536" y="1010"/>
                  </a:lnTo>
                  <a:lnTo>
                    <a:pt x="531" y="1003"/>
                  </a:lnTo>
                  <a:lnTo>
                    <a:pt x="533" y="996"/>
                  </a:lnTo>
                  <a:lnTo>
                    <a:pt x="540" y="999"/>
                  </a:lnTo>
                  <a:lnTo>
                    <a:pt x="552" y="999"/>
                  </a:lnTo>
                  <a:lnTo>
                    <a:pt x="554" y="1001"/>
                  </a:lnTo>
                  <a:lnTo>
                    <a:pt x="566" y="1003"/>
                  </a:lnTo>
                  <a:lnTo>
                    <a:pt x="571" y="998"/>
                  </a:lnTo>
                  <a:lnTo>
                    <a:pt x="568" y="987"/>
                  </a:lnTo>
                  <a:lnTo>
                    <a:pt x="576" y="985"/>
                  </a:lnTo>
                  <a:lnTo>
                    <a:pt x="575" y="982"/>
                  </a:lnTo>
                  <a:lnTo>
                    <a:pt x="559" y="970"/>
                  </a:lnTo>
                  <a:lnTo>
                    <a:pt x="566" y="963"/>
                  </a:lnTo>
                  <a:lnTo>
                    <a:pt x="557" y="961"/>
                  </a:lnTo>
                  <a:lnTo>
                    <a:pt x="552" y="965"/>
                  </a:lnTo>
                  <a:lnTo>
                    <a:pt x="543" y="954"/>
                  </a:lnTo>
                  <a:lnTo>
                    <a:pt x="540" y="952"/>
                  </a:lnTo>
                  <a:lnTo>
                    <a:pt x="535" y="945"/>
                  </a:lnTo>
                  <a:lnTo>
                    <a:pt x="550" y="940"/>
                  </a:lnTo>
                  <a:lnTo>
                    <a:pt x="548" y="930"/>
                  </a:lnTo>
                  <a:lnTo>
                    <a:pt x="531" y="923"/>
                  </a:lnTo>
                  <a:lnTo>
                    <a:pt x="524" y="923"/>
                  </a:lnTo>
                  <a:lnTo>
                    <a:pt x="521" y="926"/>
                  </a:lnTo>
                  <a:lnTo>
                    <a:pt x="524" y="931"/>
                  </a:lnTo>
                  <a:lnTo>
                    <a:pt x="522" y="935"/>
                  </a:lnTo>
                  <a:lnTo>
                    <a:pt x="508" y="926"/>
                  </a:lnTo>
                  <a:lnTo>
                    <a:pt x="500" y="928"/>
                  </a:lnTo>
                  <a:lnTo>
                    <a:pt x="493" y="940"/>
                  </a:lnTo>
                  <a:lnTo>
                    <a:pt x="486" y="940"/>
                  </a:lnTo>
                  <a:lnTo>
                    <a:pt x="479" y="935"/>
                  </a:lnTo>
                  <a:lnTo>
                    <a:pt x="461" y="938"/>
                  </a:lnTo>
                  <a:lnTo>
                    <a:pt x="454" y="935"/>
                  </a:lnTo>
                  <a:lnTo>
                    <a:pt x="446" y="924"/>
                  </a:lnTo>
                  <a:lnTo>
                    <a:pt x="444" y="921"/>
                  </a:lnTo>
                  <a:lnTo>
                    <a:pt x="434" y="924"/>
                  </a:lnTo>
                  <a:lnTo>
                    <a:pt x="430" y="935"/>
                  </a:lnTo>
                  <a:lnTo>
                    <a:pt x="427" y="938"/>
                  </a:lnTo>
                  <a:lnTo>
                    <a:pt x="427" y="930"/>
                  </a:lnTo>
                  <a:lnTo>
                    <a:pt x="404" y="917"/>
                  </a:lnTo>
                  <a:lnTo>
                    <a:pt x="402" y="917"/>
                  </a:lnTo>
                  <a:lnTo>
                    <a:pt x="392" y="911"/>
                  </a:lnTo>
                  <a:lnTo>
                    <a:pt x="394" y="905"/>
                  </a:lnTo>
                  <a:lnTo>
                    <a:pt x="388" y="898"/>
                  </a:lnTo>
                  <a:lnTo>
                    <a:pt x="376" y="888"/>
                  </a:lnTo>
                  <a:lnTo>
                    <a:pt x="369" y="888"/>
                  </a:lnTo>
                  <a:lnTo>
                    <a:pt x="364" y="874"/>
                  </a:lnTo>
                  <a:lnTo>
                    <a:pt x="364" y="858"/>
                  </a:lnTo>
                  <a:lnTo>
                    <a:pt x="371" y="844"/>
                  </a:lnTo>
                  <a:lnTo>
                    <a:pt x="369" y="811"/>
                  </a:lnTo>
                  <a:lnTo>
                    <a:pt x="357" y="808"/>
                  </a:lnTo>
                  <a:lnTo>
                    <a:pt x="348" y="808"/>
                  </a:lnTo>
                  <a:lnTo>
                    <a:pt x="338" y="815"/>
                  </a:lnTo>
                  <a:lnTo>
                    <a:pt x="319" y="810"/>
                  </a:lnTo>
                  <a:lnTo>
                    <a:pt x="313" y="817"/>
                  </a:lnTo>
                  <a:lnTo>
                    <a:pt x="306" y="817"/>
                  </a:lnTo>
                  <a:lnTo>
                    <a:pt x="303" y="811"/>
                  </a:lnTo>
                  <a:lnTo>
                    <a:pt x="293" y="820"/>
                  </a:lnTo>
                  <a:lnTo>
                    <a:pt x="294" y="815"/>
                  </a:lnTo>
                  <a:lnTo>
                    <a:pt x="293" y="813"/>
                  </a:lnTo>
                  <a:lnTo>
                    <a:pt x="294" y="806"/>
                  </a:lnTo>
                  <a:lnTo>
                    <a:pt x="273" y="797"/>
                  </a:lnTo>
                  <a:lnTo>
                    <a:pt x="263" y="792"/>
                  </a:lnTo>
                  <a:lnTo>
                    <a:pt x="252" y="794"/>
                  </a:lnTo>
                  <a:lnTo>
                    <a:pt x="247" y="783"/>
                  </a:lnTo>
                  <a:lnTo>
                    <a:pt x="244" y="782"/>
                  </a:lnTo>
                  <a:lnTo>
                    <a:pt x="219" y="804"/>
                  </a:lnTo>
                  <a:lnTo>
                    <a:pt x="200" y="797"/>
                  </a:lnTo>
                  <a:lnTo>
                    <a:pt x="199" y="797"/>
                  </a:lnTo>
                  <a:lnTo>
                    <a:pt x="199" y="796"/>
                  </a:lnTo>
                  <a:lnTo>
                    <a:pt x="195" y="776"/>
                  </a:lnTo>
                  <a:lnTo>
                    <a:pt x="186" y="763"/>
                  </a:lnTo>
                  <a:lnTo>
                    <a:pt x="171" y="766"/>
                  </a:lnTo>
                  <a:lnTo>
                    <a:pt x="165" y="771"/>
                  </a:lnTo>
                  <a:lnTo>
                    <a:pt x="152" y="763"/>
                  </a:lnTo>
                  <a:lnTo>
                    <a:pt x="150" y="757"/>
                  </a:lnTo>
                  <a:lnTo>
                    <a:pt x="167" y="761"/>
                  </a:lnTo>
                  <a:lnTo>
                    <a:pt x="171" y="745"/>
                  </a:lnTo>
                  <a:lnTo>
                    <a:pt x="171" y="733"/>
                  </a:lnTo>
                  <a:lnTo>
                    <a:pt x="155" y="729"/>
                  </a:lnTo>
                  <a:lnTo>
                    <a:pt x="148" y="729"/>
                  </a:lnTo>
                  <a:lnTo>
                    <a:pt x="145" y="729"/>
                  </a:lnTo>
                  <a:lnTo>
                    <a:pt x="138" y="729"/>
                  </a:lnTo>
                  <a:lnTo>
                    <a:pt x="125" y="719"/>
                  </a:lnTo>
                  <a:lnTo>
                    <a:pt x="122" y="714"/>
                  </a:lnTo>
                  <a:lnTo>
                    <a:pt x="120" y="707"/>
                  </a:lnTo>
                  <a:lnTo>
                    <a:pt x="113" y="698"/>
                  </a:lnTo>
                  <a:lnTo>
                    <a:pt x="111" y="698"/>
                  </a:lnTo>
                  <a:lnTo>
                    <a:pt x="106" y="702"/>
                  </a:lnTo>
                  <a:lnTo>
                    <a:pt x="105" y="703"/>
                  </a:lnTo>
                  <a:lnTo>
                    <a:pt x="87" y="710"/>
                  </a:lnTo>
                  <a:lnTo>
                    <a:pt x="78" y="722"/>
                  </a:lnTo>
                  <a:lnTo>
                    <a:pt x="68" y="719"/>
                  </a:lnTo>
                  <a:lnTo>
                    <a:pt x="61" y="705"/>
                  </a:lnTo>
                  <a:lnTo>
                    <a:pt x="51" y="700"/>
                  </a:lnTo>
                  <a:lnTo>
                    <a:pt x="49" y="698"/>
                  </a:lnTo>
                  <a:lnTo>
                    <a:pt x="45" y="686"/>
                  </a:lnTo>
                  <a:lnTo>
                    <a:pt x="35" y="679"/>
                  </a:lnTo>
                  <a:lnTo>
                    <a:pt x="30" y="677"/>
                  </a:lnTo>
                  <a:lnTo>
                    <a:pt x="28" y="675"/>
                  </a:lnTo>
                  <a:lnTo>
                    <a:pt x="24" y="675"/>
                  </a:lnTo>
                  <a:lnTo>
                    <a:pt x="28" y="662"/>
                  </a:lnTo>
                  <a:lnTo>
                    <a:pt x="10" y="646"/>
                  </a:lnTo>
                  <a:lnTo>
                    <a:pt x="16" y="637"/>
                  </a:lnTo>
                  <a:lnTo>
                    <a:pt x="26" y="625"/>
                  </a:lnTo>
                  <a:lnTo>
                    <a:pt x="35" y="623"/>
                  </a:lnTo>
                  <a:lnTo>
                    <a:pt x="35" y="618"/>
                  </a:lnTo>
                  <a:lnTo>
                    <a:pt x="30" y="621"/>
                  </a:lnTo>
                  <a:lnTo>
                    <a:pt x="30" y="609"/>
                  </a:lnTo>
                  <a:lnTo>
                    <a:pt x="7" y="595"/>
                  </a:lnTo>
                  <a:lnTo>
                    <a:pt x="5" y="595"/>
                  </a:lnTo>
                  <a:lnTo>
                    <a:pt x="2" y="594"/>
                  </a:lnTo>
                  <a:lnTo>
                    <a:pt x="0" y="590"/>
                  </a:lnTo>
                  <a:lnTo>
                    <a:pt x="4" y="583"/>
                  </a:lnTo>
                  <a:lnTo>
                    <a:pt x="2" y="581"/>
                  </a:lnTo>
                  <a:lnTo>
                    <a:pt x="5" y="568"/>
                  </a:lnTo>
                  <a:lnTo>
                    <a:pt x="12" y="568"/>
                  </a:lnTo>
                  <a:lnTo>
                    <a:pt x="14" y="562"/>
                  </a:lnTo>
                  <a:lnTo>
                    <a:pt x="17" y="543"/>
                  </a:lnTo>
                  <a:lnTo>
                    <a:pt x="26" y="529"/>
                  </a:lnTo>
                  <a:lnTo>
                    <a:pt x="14" y="533"/>
                  </a:lnTo>
                  <a:lnTo>
                    <a:pt x="12" y="531"/>
                  </a:lnTo>
                  <a:lnTo>
                    <a:pt x="12" y="526"/>
                  </a:lnTo>
                  <a:lnTo>
                    <a:pt x="23" y="522"/>
                  </a:lnTo>
                  <a:lnTo>
                    <a:pt x="24" y="514"/>
                  </a:lnTo>
                  <a:lnTo>
                    <a:pt x="24" y="507"/>
                  </a:lnTo>
                  <a:lnTo>
                    <a:pt x="31" y="500"/>
                  </a:lnTo>
                  <a:lnTo>
                    <a:pt x="40" y="477"/>
                  </a:lnTo>
                  <a:lnTo>
                    <a:pt x="31" y="468"/>
                  </a:lnTo>
                  <a:lnTo>
                    <a:pt x="38" y="458"/>
                  </a:lnTo>
                  <a:lnTo>
                    <a:pt x="42" y="454"/>
                  </a:lnTo>
                  <a:lnTo>
                    <a:pt x="40" y="449"/>
                  </a:lnTo>
                  <a:lnTo>
                    <a:pt x="40" y="435"/>
                  </a:lnTo>
                  <a:lnTo>
                    <a:pt x="30" y="421"/>
                  </a:lnTo>
                  <a:lnTo>
                    <a:pt x="28" y="421"/>
                  </a:lnTo>
                  <a:lnTo>
                    <a:pt x="21" y="411"/>
                  </a:lnTo>
                  <a:lnTo>
                    <a:pt x="24" y="406"/>
                  </a:lnTo>
                  <a:lnTo>
                    <a:pt x="42" y="406"/>
                  </a:lnTo>
                  <a:lnTo>
                    <a:pt x="49" y="409"/>
                  </a:lnTo>
                  <a:lnTo>
                    <a:pt x="57" y="400"/>
                  </a:lnTo>
                  <a:lnTo>
                    <a:pt x="44" y="383"/>
                  </a:lnTo>
                  <a:lnTo>
                    <a:pt x="47" y="373"/>
                  </a:lnTo>
                  <a:lnTo>
                    <a:pt x="47" y="367"/>
                  </a:lnTo>
                  <a:lnTo>
                    <a:pt x="49" y="364"/>
                  </a:lnTo>
                  <a:lnTo>
                    <a:pt x="59" y="364"/>
                  </a:lnTo>
                  <a:lnTo>
                    <a:pt x="56" y="353"/>
                  </a:lnTo>
                  <a:lnTo>
                    <a:pt x="56" y="334"/>
                  </a:lnTo>
                  <a:lnTo>
                    <a:pt x="70" y="339"/>
                  </a:lnTo>
                  <a:lnTo>
                    <a:pt x="71" y="336"/>
                  </a:lnTo>
                  <a:lnTo>
                    <a:pt x="99" y="334"/>
                  </a:lnTo>
                  <a:lnTo>
                    <a:pt x="98" y="331"/>
                  </a:lnTo>
                  <a:lnTo>
                    <a:pt x="91" y="322"/>
                  </a:lnTo>
                  <a:lnTo>
                    <a:pt x="80" y="315"/>
                  </a:lnTo>
                  <a:lnTo>
                    <a:pt x="85" y="306"/>
                  </a:lnTo>
                  <a:lnTo>
                    <a:pt x="92" y="303"/>
                  </a:lnTo>
                  <a:lnTo>
                    <a:pt x="108" y="301"/>
                  </a:lnTo>
                  <a:lnTo>
                    <a:pt x="115" y="310"/>
                  </a:lnTo>
                  <a:lnTo>
                    <a:pt x="124" y="317"/>
                  </a:lnTo>
                  <a:lnTo>
                    <a:pt x="136" y="312"/>
                  </a:lnTo>
                  <a:lnTo>
                    <a:pt x="153" y="320"/>
                  </a:lnTo>
                  <a:lnTo>
                    <a:pt x="164" y="320"/>
                  </a:lnTo>
                  <a:lnTo>
                    <a:pt x="179" y="315"/>
                  </a:lnTo>
                  <a:lnTo>
                    <a:pt x="186" y="310"/>
                  </a:lnTo>
                  <a:lnTo>
                    <a:pt x="188" y="312"/>
                  </a:lnTo>
                  <a:lnTo>
                    <a:pt x="192" y="313"/>
                  </a:lnTo>
                  <a:lnTo>
                    <a:pt x="193" y="306"/>
                  </a:lnTo>
                  <a:lnTo>
                    <a:pt x="204" y="303"/>
                  </a:lnTo>
                  <a:lnTo>
                    <a:pt x="211" y="317"/>
                  </a:lnTo>
                  <a:lnTo>
                    <a:pt x="223" y="312"/>
                  </a:lnTo>
                  <a:lnTo>
                    <a:pt x="226" y="315"/>
                  </a:lnTo>
                  <a:lnTo>
                    <a:pt x="232" y="329"/>
                  </a:lnTo>
                  <a:lnTo>
                    <a:pt x="233" y="329"/>
                  </a:lnTo>
                  <a:lnTo>
                    <a:pt x="242" y="332"/>
                  </a:lnTo>
                  <a:lnTo>
                    <a:pt x="240" y="322"/>
                  </a:lnTo>
                  <a:lnTo>
                    <a:pt x="249" y="306"/>
                  </a:lnTo>
                  <a:lnTo>
                    <a:pt x="247" y="305"/>
                  </a:lnTo>
                  <a:lnTo>
                    <a:pt x="249" y="301"/>
                  </a:lnTo>
                  <a:lnTo>
                    <a:pt x="254" y="306"/>
                  </a:lnTo>
                  <a:lnTo>
                    <a:pt x="256" y="306"/>
                  </a:lnTo>
                  <a:lnTo>
                    <a:pt x="256" y="301"/>
                  </a:lnTo>
                  <a:lnTo>
                    <a:pt x="259" y="294"/>
                  </a:lnTo>
                  <a:lnTo>
                    <a:pt x="266" y="296"/>
                  </a:lnTo>
                  <a:lnTo>
                    <a:pt x="273" y="305"/>
                  </a:lnTo>
                  <a:lnTo>
                    <a:pt x="289" y="303"/>
                  </a:lnTo>
                  <a:lnTo>
                    <a:pt x="289" y="305"/>
                  </a:lnTo>
                  <a:lnTo>
                    <a:pt x="296" y="301"/>
                  </a:lnTo>
                  <a:lnTo>
                    <a:pt x="299" y="296"/>
                  </a:lnTo>
                  <a:lnTo>
                    <a:pt x="306" y="289"/>
                  </a:lnTo>
                  <a:lnTo>
                    <a:pt x="310" y="291"/>
                  </a:lnTo>
                  <a:lnTo>
                    <a:pt x="315" y="284"/>
                  </a:lnTo>
                  <a:lnTo>
                    <a:pt x="310" y="275"/>
                  </a:lnTo>
                  <a:lnTo>
                    <a:pt x="312" y="273"/>
                  </a:lnTo>
                  <a:lnTo>
                    <a:pt x="315" y="266"/>
                  </a:lnTo>
                  <a:lnTo>
                    <a:pt x="305" y="252"/>
                  </a:lnTo>
                  <a:lnTo>
                    <a:pt x="303" y="242"/>
                  </a:lnTo>
                  <a:lnTo>
                    <a:pt x="305" y="238"/>
                  </a:lnTo>
                  <a:lnTo>
                    <a:pt x="294" y="238"/>
                  </a:lnTo>
                  <a:lnTo>
                    <a:pt x="289" y="237"/>
                  </a:lnTo>
                  <a:lnTo>
                    <a:pt x="280" y="240"/>
                  </a:lnTo>
                  <a:lnTo>
                    <a:pt x="273" y="228"/>
                  </a:lnTo>
                  <a:lnTo>
                    <a:pt x="268" y="233"/>
                  </a:lnTo>
                  <a:lnTo>
                    <a:pt x="263" y="233"/>
                  </a:lnTo>
                  <a:lnTo>
                    <a:pt x="261" y="226"/>
                  </a:lnTo>
                  <a:lnTo>
                    <a:pt x="259" y="197"/>
                  </a:lnTo>
                  <a:lnTo>
                    <a:pt x="261" y="195"/>
                  </a:lnTo>
                  <a:lnTo>
                    <a:pt x="263" y="179"/>
                  </a:lnTo>
                  <a:lnTo>
                    <a:pt x="270" y="176"/>
                  </a:lnTo>
                  <a:lnTo>
                    <a:pt x="272" y="178"/>
                  </a:lnTo>
                  <a:lnTo>
                    <a:pt x="279" y="171"/>
                  </a:lnTo>
                  <a:lnTo>
                    <a:pt x="279" y="167"/>
                  </a:lnTo>
                  <a:lnTo>
                    <a:pt x="293" y="160"/>
                  </a:lnTo>
                  <a:lnTo>
                    <a:pt x="294" y="157"/>
                  </a:lnTo>
                  <a:lnTo>
                    <a:pt x="293" y="144"/>
                  </a:lnTo>
                  <a:lnTo>
                    <a:pt x="303" y="141"/>
                  </a:lnTo>
                  <a:lnTo>
                    <a:pt x="298" y="132"/>
                  </a:lnTo>
                  <a:lnTo>
                    <a:pt x="299" y="129"/>
                  </a:lnTo>
                  <a:lnTo>
                    <a:pt x="303" y="124"/>
                  </a:lnTo>
                  <a:lnTo>
                    <a:pt x="322" y="115"/>
                  </a:lnTo>
                  <a:lnTo>
                    <a:pt x="326" y="118"/>
                  </a:lnTo>
                  <a:lnTo>
                    <a:pt x="327" y="127"/>
                  </a:lnTo>
                  <a:lnTo>
                    <a:pt x="333" y="125"/>
                  </a:lnTo>
                  <a:lnTo>
                    <a:pt x="334" y="130"/>
                  </a:lnTo>
                  <a:lnTo>
                    <a:pt x="350" y="122"/>
                  </a:lnTo>
                  <a:lnTo>
                    <a:pt x="352" y="113"/>
                  </a:lnTo>
                  <a:lnTo>
                    <a:pt x="357" y="115"/>
                  </a:lnTo>
                  <a:lnTo>
                    <a:pt x="367" y="113"/>
                  </a:lnTo>
                  <a:lnTo>
                    <a:pt x="374" y="113"/>
                  </a:lnTo>
                  <a:lnTo>
                    <a:pt x="394" y="103"/>
                  </a:lnTo>
                  <a:lnTo>
                    <a:pt x="395" y="104"/>
                  </a:lnTo>
                  <a:lnTo>
                    <a:pt x="402" y="110"/>
                  </a:lnTo>
                  <a:lnTo>
                    <a:pt x="411" y="99"/>
                  </a:lnTo>
                  <a:lnTo>
                    <a:pt x="420" y="103"/>
                  </a:lnTo>
                  <a:lnTo>
                    <a:pt x="423" y="87"/>
                  </a:lnTo>
                  <a:lnTo>
                    <a:pt x="427" y="83"/>
                  </a:lnTo>
                  <a:lnTo>
                    <a:pt x="439" y="73"/>
                  </a:lnTo>
                  <a:lnTo>
                    <a:pt x="441" y="82"/>
                  </a:lnTo>
                  <a:lnTo>
                    <a:pt x="446" y="78"/>
                  </a:lnTo>
                  <a:lnTo>
                    <a:pt x="467" y="83"/>
                  </a:lnTo>
                  <a:lnTo>
                    <a:pt x="477" y="77"/>
                  </a:lnTo>
                  <a:lnTo>
                    <a:pt x="475" y="71"/>
                  </a:lnTo>
                  <a:lnTo>
                    <a:pt x="481" y="70"/>
                  </a:lnTo>
                  <a:lnTo>
                    <a:pt x="475" y="68"/>
                  </a:lnTo>
                  <a:lnTo>
                    <a:pt x="472" y="54"/>
                  </a:lnTo>
                  <a:lnTo>
                    <a:pt x="463" y="54"/>
                  </a:lnTo>
                  <a:lnTo>
                    <a:pt x="461" y="49"/>
                  </a:lnTo>
                  <a:lnTo>
                    <a:pt x="461" y="43"/>
                  </a:lnTo>
                  <a:lnTo>
                    <a:pt x="465" y="36"/>
                  </a:lnTo>
                  <a:lnTo>
                    <a:pt x="468" y="33"/>
                  </a:lnTo>
                  <a:lnTo>
                    <a:pt x="489" y="17"/>
                  </a:lnTo>
                  <a:lnTo>
                    <a:pt x="496" y="19"/>
                  </a:lnTo>
                  <a:lnTo>
                    <a:pt x="501" y="28"/>
                  </a:lnTo>
                  <a:lnTo>
                    <a:pt x="505" y="21"/>
                  </a:lnTo>
                  <a:lnTo>
                    <a:pt x="512" y="21"/>
                  </a:lnTo>
                  <a:lnTo>
                    <a:pt x="510" y="16"/>
                  </a:lnTo>
                  <a:lnTo>
                    <a:pt x="512" y="12"/>
                  </a:lnTo>
                  <a:lnTo>
                    <a:pt x="519" y="9"/>
                  </a:lnTo>
                  <a:lnTo>
                    <a:pt x="526" y="14"/>
                  </a:lnTo>
                  <a:lnTo>
                    <a:pt x="528" y="7"/>
                  </a:lnTo>
                  <a:lnTo>
                    <a:pt x="528" y="3"/>
                  </a:lnTo>
                  <a:lnTo>
                    <a:pt x="529" y="3"/>
                  </a:lnTo>
                  <a:lnTo>
                    <a:pt x="531" y="0"/>
                  </a:lnTo>
                  <a:lnTo>
                    <a:pt x="543" y="10"/>
                  </a:lnTo>
                  <a:lnTo>
                    <a:pt x="550" y="10"/>
                  </a:lnTo>
                  <a:lnTo>
                    <a:pt x="554" y="17"/>
                  </a:lnTo>
                  <a:lnTo>
                    <a:pt x="554" y="19"/>
                  </a:lnTo>
                </a:path>
              </a:pathLst>
            </a:custGeom>
            <a:noFill/>
            <a:ln w="26988">
              <a:solidFill>
                <a:srgbClr val="9C9C9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3009" y="686"/>
              <a:ext cx="3613" cy="3165"/>
            </a:xfrm>
            <a:custGeom>
              <a:avLst/>
              <a:gdLst>
                <a:gd name="T0" fmla="*/ 126 w 3613"/>
                <a:gd name="T1" fmla="*/ 5 h 3165"/>
                <a:gd name="T2" fmla="*/ 187 w 3613"/>
                <a:gd name="T3" fmla="*/ 127 h 3165"/>
                <a:gd name="T4" fmla="*/ 256 w 3613"/>
                <a:gd name="T5" fmla="*/ 270 h 3165"/>
                <a:gd name="T6" fmla="*/ 373 w 3613"/>
                <a:gd name="T7" fmla="*/ 244 h 3165"/>
                <a:gd name="T8" fmla="*/ 521 w 3613"/>
                <a:gd name="T9" fmla="*/ 202 h 3165"/>
                <a:gd name="T10" fmla="*/ 551 w 3613"/>
                <a:gd name="T11" fmla="*/ 64 h 3165"/>
                <a:gd name="T12" fmla="*/ 660 w 3613"/>
                <a:gd name="T13" fmla="*/ 66 h 3165"/>
                <a:gd name="T14" fmla="*/ 753 w 3613"/>
                <a:gd name="T15" fmla="*/ 155 h 3165"/>
                <a:gd name="T16" fmla="*/ 826 w 3613"/>
                <a:gd name="T17" fmla="*/ 383 h 3165"/>
                <a:gd name="T18" fmla="*/ 1005 w 3613"/>
                <a:gd name="T19" fmla="*/ 402 h 3165"/>
                <a:gd name="T20" fmla="*/ 1188 w 3613"/>
                <a:gd name="T21" fmla="*/ 488 h 3165"/>
                <a:gd name="T22" fmla="*/ 1318 w 3613"/>
                <a:gd name="T23" fmla="*/ 627 h 3165"/>
                <a:gd name="T24" fmla="*/ 1456 w 3613"/>
                <a:gd name="T25" fmla="*/ 597 h 3165"/>
                <a:gd name="T26" fmla="*/ 1611 w 3613"/>
                <a:gd name="T27" fmla="*/ 590 h 3165"/>
                <a:gd name="T28" fmla="*/ 1576 w 3613"/>
                <a:gd name="T29" fmla="*/ 768 h 3165"/>
                <a:gd name="T30" fmla="*/ 1484 w 3613"/>
                <a:gd name="T31" fmla="*/ 831 h 3165"/>
                <a:gd name="T32" fmla="*/ 1496 w 3613"/>
                <a:gd name="T33" fmla="*/ 895 h 3165"/>
                <a:gd name="T34" fmla="*/ 1614 w 3613"/>
                <a:gd name="T35" fmla="*/ 992 h 3165"/>
                <a:gd name="T36" fmla="*/ 1741 w 3613"/>
                <a:gd name="T37" fmla="*/ 1140 h 3165"/>
                <a:gd name="T38" fmla="*/ 1855 w 3613"/>
                <a:gd name="T39" fmla="*/ 1283 h 3165"/>
                <a:gd name="T40" fmla="*/ 2017 w 3613"/>
                <a:gd name="T41" fmla="*/ 1127 h 3165"/>
                <a:gd name="T42" fmla="*/ 2104 w 3613"/>
                <a:gd name="T43" fmla="*/ 1027 h 3165"/>
                <a:gd name="T44" fmla="*/ 1992 w 3613"/>
                <a:gd name="T45" fmla="*/ 891 h 3165"/>
                <a:gd name="T46" fmla="*/ 2205 w 3613"/>
                <a:gd name="T47" fmla="*/ 912 h 3165"/>
                <a:gd name="T48" fmla="*/ 2377 w 3613"/>
                <a:gd name="T49" fmla="*/ 1019 h 3165"/>
                <a:gd name="T50" fmla="*/ 2443 w 3613"/>
                <a:gd name="T51" fmla="*/ 1066 h 3165"/>
                <a:gd name="T52" fmla="*/ 2586 w 3613"/>
                <a:gd name="T53" fmla="*/ 1076 h 3165"/>
                <a:gd name="T54" fmla="*/ 2704 w 3613"/>
                <a:gd name="T55" fmla="*/ 1109 h 3165"/>
                <a:gd name="T56" fmla="*/ 2619 w 3613"/>
                <a:gd name="T57" fmla="*/ 1255 h 3165"/>
                <a:gd name="T58" fmla="*/ 2769 w 3613"/>
                <a:gd name="T59" fmla="*/ 1409 h 3165"/>
                <a:gd name="T60" fmla="*/ 2941 w 3613"/>
                <a:gd name="T61" fmla="*/ 1414 h 3165"/>
                <a:gd name="T62" fmla="*/ 2965 w 3613"/>
                <a:gd name="T63" fmla="*/ 1356 h 3165"/>
                <a:gd name="T64" fmla="*/ 3047 w 3613"/>
                <a:gd name="T65" fmla="*/ 1433 h 3165"/>
                <a:gd name="T66" fmla="*/ 3173 w 3613"/>
                <a:gd name="T67" fmla="*/ 1532 h 3165"/>
                <a:gd name="T68" fmla="*/ 3287 w 3613"/>
                <a:gd name="T69" fmla="*/ 1525 h 3165"/>
                <a:gd name="T70" fmla="*/ 3374 w 3613"/>
                <a:gd name="T71" fmla="*/ 1584 h 3165"/>
                <a:gd name="T72" fmla="*/ 3409 w 3613"/>
                <a:gd name="T73" fmla="*/ 1736 h 3165"/>
                <a:gd name="T74" fmla="*/ 3524 w 3613"/>
                <a:gd name="T75" fmla="*/ 1837 h 3165"/>
                <a:gd name="T76" fmla="*/ 3592 w 3613"/>
                <a:gd name="T77" fmla="*/ 1968 h 3165"/>
                <a:gd name="T78" fmla="*/ 3462 w 3613"/>
                <a:gd name="T79" fmla="*/ 2051 h 3165"/>
                <a:gd name="T80" fmla="*/ 3336 w 3613"/>
                <a:gd name="T81" fmla="*/ 2116 h 3165"/>
                <a:gd name="T82" fmla="*/ 3233 w 3613"/>
                <a:gd name="T83" fmla="*/ 2253 h 3165"/>
                <a:gd name="T84" fmla="*/ 3021 w 3613"/>
                <a:gd name="T85" fmla="*/ 2382 h 3165"/>
                <a:gd name="T86" fmla="*/ 2986 w 3613"/>
                <a:gd name="T87" fmla="*/ 2593 h 3165"/>
                <a:gd name="T88" fmla="*/ 2824 w 3613"/>
                <a:gd name="T89" fmla="*/ 2697 h 3165"/>
                <a:gd name="T90" fmla="*/ 2690 w 3613"/>
                <a:gd name="T91" fmla="*/ 2817 h 3165"/>
                <a:gd name="T92" fmla="*/ 2537 w 3613"/>
                <a:gd name="T93" fmla="*/ 2913 h 3165"/>
                <a:gd name="T94" fmla="*/ 2417 w 3613"/>
                <a:gd name="T95" fmla="*/ 2901 h 3165"/>
                <a:gd name="T96" fmla="*/ 2241 w 3613"/>
                <a:gd name="T97" fmla="*/ 2849 h 3165"/>
                <a:gd name="T98" fmla="*/ 2097 w 3613"/>
                <a:gd name="T99" fmla="*/ 2976 h 3165"/>
                <a:gd name="T100" fmla="*/ 1999 w 3613"/>
                <a:gd name="T101" fmla="*/ 3165 h 3165"/>
                <a:gd name="T102" fmla="*/ 1954 w 3613"/>
                <a:gd name="T103" fmla="*/ 3031 h 3165"/>
                <a:gd name="T104" fmla="*/ 1822 w 3613"/>
                <a:gd name="T105" fmla="*/ 3007 h 3165"/>
                <a:gd name="T106" fmla="*/ 1665 w 3613"/>
                <a:gd name="T107" fmla="*/ 2911 h 3165"/>
                <a:gd name="T108" fmla="*/ 1515 w 3613"/>
                <a:gd name="T109" fmla="*/ 2998 h 3165"/>
                <a:gd name="T110" fmla="*/ 1332 w 3613"/>
                <a:gd name="T111" fmla="*/ 2983 h 3165"/>
                <a:gd name="T112" fmla="*/ 1172 w 3613"/>
                <a:gd name="T113" fmla="*/ 2873 h 3165"/>
                <a:gd name="T114" fmla="*/ 1122 w 3613"/>
                <a:gd name="T115" fmla="*/ 2836 h 3165"/>
                <a:gd name="T116" fmla="*/ 979 w 3613"/>
                <a:gd name="T117" fmla="*/ 2824 h 3165"/>
                <a:gd name="T118" fmla="*/ 793 w 3613"/>
                <a:gd name="T119" fmla="*/ 2711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613" h="3165">
                  <a:moveTo>
                    <a:pt x="0" y="7"/>
                  </a:moveTo>
                  <a:lnTo>
                    <a:pt x="16" y="0"/>
                  </a:lnTo>
                  <a:lnTo>
                    <a:pt x="18" y="2"/>
                  </a:lnTo>
                  <a:lnTo>
                    <a:pt x="25" y="9"/>
                  </a:lnTo>
                  <a:lnTo>
                    <a:pt x="32" y="21"/>
                  </a:lnTo>
                  <a:lnTo>
                    <a:pt x="37" y="28"/>
                  </a:lnTo>
                  <a:lnTo>
                    <a:pt x="41" y="30"/>
                  </a:lnTo>
                  <a:lnTo>
                    <a:pt x="47" y="33"/>
                  </a:lnTo>
                  <a:lnTo>
                    <a:pt x="61" y="35"/>
                  </a:lnTo>
                  <a:lnTo>
                    <a:pt x="88" y="16"/>
                  </a:lnTo>
                  <a:lnTo>
                    <a:pt x="98" y="17"/>
                  </a:lnTo>
                  <a:lnTo>
                    <a:pt x="105" y="24"/>
                  </a:lnTo>
                  <a:lnTo>
                    <a:pt x="103" y="30"/>
                  </a:lnTo>
                  <a:lnTo>
                    <a:pt x="119" y="33"/>
                  </a:lnTo>
                  <a:lnTo>
                    <a:pt x="121" y="17"/>
                  </a:lnTo>
                  <a:lnTo>
                    <a:pt x="119" y="7"/>
                  </a:lnTo>
                  <a:lnTo>
                    <a:pt x="126" y="5"/>
                  </a:lnTo>
                  <a:lnTo>
                    <a:pt x="129" y="7"/>
                  </a:lnTo>
                  <a:lnTo>
                    <a:pt x="131" y="10"/>
                  </a:lnTo>
                  <a:lnTo>
                    <a:pt x="126" y="24"/>
                  </a:lnTo>
                  <a:lnTo>
                    <a:pt x="122" y="35"/>
                  </a:lnTo>
                  <a:lnTo>
                    <a:pt x="148" y="44"/>
                  </a:lnTo>
                  <a:lnTo>
                    <a:pt x="155" y="52"/>
                  </a:lnTo>
                  <a:lnTo>
                    <a:pt x="148" y="57"/>
                  </a:lnTo>
                  <a:lnTo>
                    <a:pt x="150" y="59"/>
                  </a:lnTo>
                  <a:lnTo>
                    <a:pt x="175" y="54"/>
                  </a:lnTo>
                  <a:lnTo>
                    <a:pt x="176" y="57"/>
                  </a:lnTo>
                  <a:lnTo>
                    <a:pt x="178" y="61"/>
                  </a:lnTo>
                  <a:lnTo>
                    <a:pt x="187" y="75"/>
                  </a:lnTo>
                  <a:lnTo>
                    <a:pt x="201" y="84"/>
                  </a:lnTo>
                  <a:lnTo>
                    <a:pt x="197" y="106"/>
                  </a:lnTo>
                  <a:lnTo>
                    <a:pt x="194" y="110"/>
                  </a:lnTo>
                  <a:lnTo>
                    <a:pt x="195" y="115"/>
                  </a:lnTo>
                  <a:lnTo>
                    <a:pt x="187" y="127"/>
                  </a:lnTo>
                  <a:lnTo>
                    <a:pt x="183" y="141"/>
                  </a:lnTo>
                  <a:lnTo>
                    <a:pt x="176" y="145"/>
                  </a:lnTo>
                  <a:lnTo>
                    <a:pt x="166" y="160"/>
                  </a:lnTo>
                  <a:lnTo>
                    <a:pt x="168" y="169"/>
                  </a:lnTo>
                  <a:lnTo>
                    <a:pt x="183" y="176"/>
                  </a:lnTo>
                  <a:lnTo>
                    <a:pt x="234" y="157"/>
                  </a:lnTo>
                  <a:lnTo>
                    <a:pt x="237" y="158"/>
                  </a:lnTo>
                  <a:lnTo>
                    <a:pt x="239" y="164"/>
                  </a:lnTo>
                  <a:lnTo>
                    <a:pt x="237" y="186"/>
                  </a:lnTo>
                  <a:lnTo>
                    <a:pt x="223" y="199"/>
                  </a:lnTo>
                  <a:lnTo>
                    <a:pt x="222" y="212"/>
                  </a:lnTo>
                  <a:lnTo>
                    <a:pt x="208" y="249"/>
                  </a:lnTo>
                  <a:lnTo>
                    <a:pt x="211" y="251"/>
                  </a:lnTo>
                  <a:lnTo>
                    <a:pt x="229" y="261"/>
                  </a:lnTo>
                  <a:lnTo>
                    <a:pt x="239" y="259"/>
                  </a:lnTo>
                  <a:lnTo>
                    <a:pt x="255" y="270"/>
                  </a:lnTo>
                  <a:lnTo>
                    <a:pt x="256" y="270"/>
                  </a:lnTo>
                  <a:lnTo>
                    <a:pt x="263" y="277"/>
                  </a:lnTo>
                  <a:lnTo>
                    <a:pt x="279" y="273"/>
                  </a:lnTo>
                  <a:lnTo>
                    <a:pt x="281" y="277"/>
                  </a:lnTo>
                  <a:lnTo>
                    <a:pt x="286" y="286"/>
                  </a:lnTo>
                  <a:lnTo>
                    <a:pt x="284" y="287"/>
                  </a:lnTo>
                  <a:lnTo>
                    <a:pt x="284" y="296"/>
                  </a:lnTo>
                  <a:lnTo>
                    <a:pt x="288" y="298"/>
                  </a:lnTo>
                  <a:lnTo>
                    <a:pt x="307" y="291"/>
                  </a:lnTo>
                  <a:lnTo>
                    <a:pt x="310" y="296"/>
                  </a:lnTo>
                  <a:lnTo>
                    <a:pt x="323" y="305"/>
                  </a:lnTo>
                  <a:lnTo>
                    <a:pt x="343" y="299"/>
                  </a:lnTo>
                  <a:lnTo>
                    <a:pt x="345" y="305"/>
                  </a:lnTo>
                  <a:lnTo>
                    <a:pt x="352" y="298"/>
                  </a:lnTo>
                  <a:lnTo>
                    <a:pt x="354" y="284"/>
                  </a:lnTo>
                  <a:lnTo>
                    <a:pt x="361" y="266"/>
                  </a:lnTo>
                  <a:lnTo>
                    <a:pt x="370" y="256"/>
                  </a:lnTo>
                  <a:lnTo>
                    <a:pt x="373" y="244"/>
                  </a:lnTo>
                  <a:lnTo>
                    <a:pt x="373" y="242"/>
                  </a:lnTo>
                  <a:lnTo>
                    <a:pt x="378" y="239"/>
                  </a:lnTo>
                  <a:lnTo>
                    <a:pt x="385" y="244"/>
                  </a:lnTo>
                  <a:lnTo>
                    <a:pt x="397" y="246"/>
                  </a:lnTo>
                  <a:lnTo>
                    <a:pt x="404" y="244"/>
                  </a:lnTo>
                  <a:lnTo>
                    <a:pt x="408" y="237"/>
                  </a:lnTo>
                  <a:lnTo>
                    <a:pt x="410" y="235"/>
                  </a:lnTo>
                  <a:lnTo>
                    <a:pt x="431" y="247"/>
                  </a:lnTo>
                  <a:lnTo>
                    <a:pt x="434" y="239"/>
                  </a:lnTo>
                  <a:lnTo>
                    <a:pt x="439" y="239"/>
                  </a:lnTo>
                  <a:lnTo>
                    <a:pt x="481" y="258"/>
                  </a:lnTo>
                  <a:lnTo>
                    <a:pt x="509" y="249"/>
                  </a:lnTo>
                  <a:lnTo>
                    <a:pt x="516" y="251"/>
                  </a:lnTo>
                  <a:lnTo>
                    <a:pt x="514" y="226"/>
                  </a:lnTo>
                  <a:lnTo>
                    <a:pt x="511" y="221"/>
                  </a:lnTo>
                  <a:lnTo>
                    <a:pt x="512" y="211"/>
                  </a:lnTo>
                  <a:lnTo>
                    <a:pt x="521" y="202"/>
                  </a:lnTo>
                  <a:lnTo>
                    <a:pt x="518" y="202"/>
                  </a:lnTo>
                  <a:lnTo>
                    <a:pt x="509" y="183"/>
                  </a:lnTo>
                  <a:lnTo>
                    <a:pt x="530" y="162"/>
                  </a:lnTo>
                  <a:lnTo>
                    <a:pt x="530" y="145"/>
                  </a:lnTo>
                  <a:lnTo>
                    <a:pt x="535" y="127"/>
                  </a:lnTo>
                  <a:lnTo>
                    <a:pt x="530" y="106"/>
                  </a:lnTo>
                  <a:lnTo>
                    <a:pt x="526" y="101"/>
                  </a:lnTo>
                  <a:lnTo>
                    <a:pt x="512" y="111"/>
                  </a:lnTo>
                  <a:lnTo>
                    <a:pt x="497" y="96"/>
                  </a:lnTo>
                  <a:lnTo>
                    <a:pt x="509" y="75"/>
                  </a:lnTo>
                  <a:lnTo>
                    <a:pt x="511" y="70"/>
                  </a:lnTo>
                  <a:lnTo>
                    <a:pt x="525" y="70"/>
                  </a:lnTo>
                  <a:lnTo>
                    <a:pt x="535" y="64"/>
                  </a:lnTo>
                  <a:lnTo>
                    <a:pt x="540" y="56"/>
                  </a:lnTo>
                  <a:lnTo>
                    <a:pt x="544" y="56"/>
                  </a:lnTo>
                  <a:lnTo>
                    <a:pt x="549" y="59"/>
                  </a:lnTo>
                  <a:lnTo>
                    <a:pt x="551" y="64"/>
                  </a:lnTo>
                  <a:lnTo>
                    <a:pt x="549" y="66"/>
                  </a:lnTo>
                  <a:lnTo>
                    <a:pt x="551" y="70"/>
                  </a:lnTo>
                  <a:lnTo>
                    <a:pt x="570" y="70"/>
                  </a:lnTo>
                  <a:lnTo>
                    <a:pt x="573" y="57"/>
                  </a:lnTo>
                  <a:lnTo>
                    <a:pt x="578" y="63"/>
                  </a:lnTo>
                  <a:lnTo>
                    <a:pt x="585" y="70"/>
                  </a:lnTo>
                  <a:lnTo>
                    <a:pt x="601" y="71"/>
                  </a:lnTo>
                  <a:lnTo>
                    <a:pt x="608" y="77"/>
                  </a:lnTo>
                  <a:lnTo>
                    <a:pt x="599" y="84"/>
                  </a:lnTo>
                  <a:lnTo>
                    <a:pt x="601" y="92"/>
                  </a:lnTo>
                  <a:lnTo>
                    <a:pt x="612" y="99"/>
                  </a:lnTo>
                  <a:lnTo>
                    <a:pt x="634" y="101"/>
                  </a:lnTo>
                  <a:lnTo>
                    <a:pt x="634" y="98"/>
                  </a:lnTo>
                  <a:lnTo>
                    <a:pt x="629" y="98"/>
                  </a:lnTo>
                  <a:lnTo>
                    <a:pt x="638" y="73"/>
                  </a:lnTo>
                  <a:lnTo>
                    <a:pt x="659" y="68"/>
                  </a:lnTo>
                  <a:lnTo>
                    <a:pt x="660" y="66"/>
                  </a:lnTo>
                  <a:lnTo>
                    <a:pt x="664" y="101"/>
                  </a:lnTo>
                  <a:lnTo>
                    <a:pt x="659" y="108"/>
                  </a:lnTo>
                  <a:lnTo>
                    <a:pt x="664" y="110"/>
                  </a:lnTo>
                  <a:lnTo>
                    <a:pt x="674" y="117"/>
                  </a:lnTo>
                  <a:lnTo>
                    <a:pt x="681" y="113"/>
                  </a:lnTo>
                  <a:lnTo>
                    <a:pt x="679" y="106"/>
                  </a:lnTo>
                  <a:lnTo>
                    <a:pt x="685" y="101"/>
                  </a:lnTo>
                  <a:lnTo>
                    <a:pt x="713" y="96"/>
                  </a:lnTo>
                  <a:lnTo>
                    <a:pt x="716" y="98"/>
                  </a:lnTo>
                  <a:lnTo>
                    <a:pt x="713" y="111"/>
                  </a:lnTo>
                  <a:lnTo>
                    <a:pt x="720" y="120"/>
                  </a:lnTo>
                  <a:lnTo>
                    <a:pt x="725" y="118"/>
                  </a:lnTo>
                  <a:lnTo>
                    <a:pt x="740" y="120"/>
                  </a:lnTo>
                  <a:lnTo>
                    <a:pt x="742" y="131"/>
                  </a:lnTo>
                  <a:lnTo>
                    <a:pt x="739" y="141"/>
                  </a:lnTo>
                  <a:lnTo>
                    <a:pt x="747" y="146"/>
                  </a:lnTo>
                  <a:lnTo>
                    <a:pt x="753" y="155"/>
                  </a:lnTo>
                  <a:lnTo>
                    <a:pt x="751" y="162"/>
                  </a:lnTo>
                  <a:lnTo>
                    <a:pt x="735" y="176"/>
                  </a:lnTo>
                  <a:lnTo>
                    <a:pt x="732" y="179"/>
                  </a:lnTo>
                  <a:lnTo>
                    <a:pt x="732" y="195"/>
                  </a:lnTo>
                  <a:lnTo>
                    <a:pt x="737" y="230"/>
                  </a:lnTo>
                  <a:lnTo>
                    <a:pt x="739" y="230"/>
                  </a:lnTo>
                  <a:lnTo>
                    <a:pt x="737" y="233"/>
                  </a:lnTo>
                  <a:lnTo>
                    <a:pt x="761" y="272"/>
                  </a:lnTo>
                  <a:lnTo>
                    <a:pt x="767" y="273"/>
                  </a:lnTo>
                  <a:lnTo>
                    <a:pt x="770" y="273"/>
                  </a:lnTo>
                  <a:lnTo>
                    <a:pt x="796" y="287"/>
                  </a:lnTo>
                  <a:lnTo>
                    <a:pt x="807" y="306"/>
                  </a:lnTo>
                  <a:lnTo>
                    <a:pt x="810" y="338"/>
                  </a:lnTo>
                  <a:lnTo>
                    <a:pt x="808" y="359"/>
                  </a:lnTo>
                  <a:lnTo>
                    <a:pt x="807" y="376"/>
                  </a:lnTo>
                  <a:lnTo>
                    <a:pt x="817" y="383"/>
                  </a:lnTo>
                  <a:lnTo>
                    <a:pt x="826" y="383"/>
                  </a:lnTo>
                  <a:lnTo>
                    <a:pt x="838" y="371"/>
                  </a:lnTo>
                  <a:lnTo>
                    <a:pt x="848" y="350"/>
                  </a:lnTo>
                  <a:lnTo>
                    <a:pt x="862" y="343"/>
                  </a:lnTo>
                  <a:lnTo>
                    <a:pt x="871" y="347"/>
                  </a:lnTo>
                  <a:lnTo>
                    <a:pt x="873" y="350"/>
                  </a:lnTo>
                  <a:lnTo>
                    <a:pt x="890" y="360"/>
                  </a:lnTo>
                  <a:lnTo>
                    <a:pt x="895" y="367"/>
                  </a:lnTo>
                  <a:lnTo>
                    <a:pt x="909" y="371"/>
                  </a:lnTo>
                  <a:lnTo>
                    <a:pt x="920" y="369"/>
                  </a:lnTo>
                  <a:lnTo>
                    <a:pt x="930" y="387"/>
                  </a:lnTo>
                  <a:lnTo>
                    <a:pt x="939" y="383"/>
                  </a:lnTo>
                  <a:lnTo>
                    <a:pt x="948" y="383"/>
                  </a:lnTo>
                  <a:lnTo>
                    <a:pt x="962" y="388"/>
                  </a:lnTo>
                  <a:lnTo>
                    <a:pt x="972" y="387"/>
                  </a:lnTo>
                  <a:lnTo>
                    <a:pt x="991" y="390"/>
                  </a:lnTo>
                  <a:lnTo>
                    <a:pt x="1003" y="395"/>
                  </a:lnTo>
                  <a:lnTo>
                    <a:pt x="1005" y="402"/>
                  </a:lnTo>
                  <a:lnTo>
                    <a:pt x="1022" y="411"/>
                  </a:lnTo>
                  <a:lnTo>
                    <a:pt x="1054" y="420"/>
                  </a:lnTo>
                  <a:lnTo>
                    <a:pt x="1056" y="423"/>
                  </a:lnTo>
                  <a:lnTo>
                    <a:pt x="1059" y="435"/>
                  </a:lnTo>
                  <a:lnTo>
                    <a:pt x="1068" y="441"/>
                  </a:lnTo>
                  <a:lnTo>
                    <a:pt x="1089" y="441"/>
                  </a:lnTo>
                  <a:lnTo>
                    <a:pt x="1101" y="446"/>
                  </a:lnTo>
                  <a:lnTo>
                    <a:pt x="1118" y="437"/>
                  </a:lnTo>
                  <a:lnTo>
                    <a:pt x="1132" y="439"/>
                  </a:lnTo>
                  <a:lnTo>
                    <a:pt x="1141" y="434"/>
                  </a:lnTo>
                  <a:lnTo>
                    <a:pt x="1143" y="427"/>
                  </a:lnTo>
                  <a:lnTo>
                    <a:pt x="1156" y="425"/>
                  </a:lnTo>
                  <a:lnTo>
                    <a:pt x="1163" y="423"/>
                  </a:lnTo>
                  <a:lnTo>
                    <a:pt x="1176" y="441"/>
                  </a:lnTo>
                  <a:lnTo>
                    <a:pt x="1172" y="463"/>
                  </a:lnTo>
                  <a:lnTo>
                    <a:pt x="1176" y="468"/>
                  </a:lnTo>
                  <a:lnTo>
                    <a:pt x="1188" y="488"/>
                  </a:lnTo>
                  <a:lnTo>
                    <a:pt x="1197" y="519"/>
                  </a:lnTo>
                  <a:lnTo>
                    <a:pt x="1195" y="528"/>
                  </a:lnTo>
                  <a:lnTo>
                    <a:pt x="1214" y="533"/>
                  </a:lnTo>
                  <a:lnTo>
                    <a:pt x="1217" y="528"/>
                  </a:lnTo>
                  <a:lnTo>
                    <a:pt x="1242" y="517"/>
                  </a:lnTo>
                  <a:lnTo>
                    <a:pt x="1264" y="512"/>
                  </a:lnTo>
                  <a:lnTo>
                    <a:pt x="1278" y="508"/>
                  </a:lnTo>
                  <a:lnTo>
                    <a:pt x="1299" y="521"/>
                  </a:lnTo>
                  <a:lnTo>
                    <a:pt x="1299" y="526"/>
                  </a:lnTo>
                  <a:lnTo>
                    <a:pt x="1308" y="550"/>
                  </a:lnTo>
                  <a:lnTo>
                    <a:pt x="1311" y="580"/>
                  </a:lnTo>
                  <a:lnTo>
                    <a:pt x="1322" y="589"/>
                  </a:lnTo>
                  <a:lnTo>
                    <a:pt x="1303" y="597"/>
                  </a:lnTo>
                  <a:lnTo>
                    <a:pt x="1292" y="608"/>
                  </a:lnTo>
                  <a:lnTo>
                    <a:pt x="1298" y="613"/>
                  </a:lnTo>
                  <a:lnTo>
                    <a:pt x="1311" y="620"/>
                  </a:lnTo>
                  <a:lnTo>
                    <a:pt x="1318" y="627"/>
                  </a:lnTo>
                  <a:lnTo>
                    <a:pt x="1324" y="629"/>
                  </a:lnTo>
                  <a:lnTo>
                    <a:pt x="1339" y="609"/>
                  </a:lnTo>
                  <a:lnTo>
                    <a:pt x="1350" y="615"/>
                  </a:lnTo>
                  <a:lnTo>
                    <a:pt x="1351" y="604"/>
                  </a:lnTo>
                  <a:lnTo>
                    <a:pt x="1360" y="578"/>
                  </a:lnTo>
                  <a:lnTo>
                    <a:pt x="1374" y="568"/>
                  </a:lnTo>
                  <a:lnTo>
                    <a:pt x="1383" y="561"/>
                  </a:lnTo>
                  <a:lnTo>
                    <a:pt x="1388" y="550"/>
                  </a:lnTo>
                  <a:lnTo>
                    <a:pt x="1390" y="548"/>
                  </a:lnTo>
                  <a:lnTo>
                    <a:pt x="1393" y="550"/>
                  </a:lnTo>
                  <a:lnTo>
                    <a:pt x="1407" y="554"/>
                  </a:lnTo>
                  <a:lnTo>
                    <a:pt x="1418" y="566"/>
                  </a:lnTo>
                  <a:lnTo>
                    <a:pt x="1426" y="562"/>
                  </a:lnTo>
                  <a:lnTo>
                    <a:pt x="1442" y="573"/>
                  </a:lnTo>
                  <a:lnTo>
                    <a:pt x="1451" y="589"/>
                  </a:lnTo>
                  <a:lnTo>
                    <a:pt x="1449" y="595"/>
                  </a:lnTo>
                  <a:lnTo>
                    <a:pt x="1456" y="597"/>
                  </a:lnTo>
                  <a:lnTo>
                    <a:pt x="1480" y="590"/>
                  </a:lnTo>
                  <a:lnTo>
                    <a:pt x="1484" y="587"/>
                  </a:lnTo>
                  <a:lnTo>
                    <a:pt x="1484" y="568"/>
                  </a:lnTo>
                  <a:lnTo>
                    <a:pt x="1492" y="547"/>
                  </a:lnTo>
                  <a:lnTo>
                    <a:pt x="1498" y="542"/>
                  </a:lnTo>
                  <a:lnTo>
                    <a:pt x="1526" y="548"/>
                  </a:lnTo>
                  <a:lnTo>
                    <a:pt x="1533" y="547"/>
                  </a:lnTo>
                  <a:lnTo>
                    <a:pt x="1534" y="557"/>
                  </a:lnTo>
                  <a:lnTo>
                    <a:pt x="1546" y="557"/>
                  </a:lnTo>
                  <a:lnTo>
                    <a:pt x="1552" y="559"/>
                  </a:lnTo>
                  <a:lnTo>
                    <a:pt x="1566" y="550"/>
                  </a:lnTo>
                  <a:lnTo>
                    <a:pt x="1583" y="557"/>
                  </a:lnTo>
                  <a:lnTo>
                    <a:pt x="1588" y="575"/>
                  </a:lnTo>
                  <a:lnTo>
                    <a:pt x="1599" y="575"/>
                  </a:lnTo>
                  <a:lnTo>
                    <a:pt x="1604" y="585"/>
                  </a:lnTo>
                  <a:lnTo>
                    <a:pt x="1604" y="587"/>
                  </a:lnTo>
                  <a:lnTo>
                    <a:pt x="1611" y="590"/>
                  </a:lnTo>
                  <a:lnTo>
                    <a:pt x="1609" y="592"/>
                  </a:lnTo>
                  <a:lnTo>
                    <a:pt x="1611" y="597"/>
                  </a:lnTo>
                  <a:lnTo>
                    <a:pt x="1623" y="613"/>
                  </a:lnTo>
                  <a:lnTo>
                    <a:pt x="1632" y="615"/>
                  </a:lnTo>
                  <a:lnTo>
                    <a:pt x="1644" y="629"/>
                  </a:lnTo>
                  <a:lnTo>
                    <a:pt x="1661" y="655"/>
                  </a:lnTo>
                  <a:lnTo>
                    <a:pt x="1661" y="663"/>
                  </a:lnTo>
                  <a:lnTo>
                    <a:pt x="1642" y="676"/>
                  </a:lnTo>
                  <a:lnTo>
                    <a:pt x="1628" y="676"/>
                  </a:lnTo>
                  <a:lnTo>
                    <a:pt x="1628" y="681"/>
                  </a:lnTo>
                  <a:lnTo>
                    <a:pt x="1634" y="693"/>
                  </a:lnTo>
                  <a:lnTo>
                    <a:pt x="1634" y="703"/>
                  </a:lnTo>
                  <a:lnTo>
                    <a:pt x="1614" y="709"/>
                  </a:lnTo>
                  <a:lnTo>
                    <a:pt x="1625" y="726"/>
                  </a:lnTo>
                  <a:lnTo>
                    <a:pt x="1602" y="742"/>
                  </a:lnTo>
                  <a:lnTo>
                    <a:pt x="1590" y="761"/>
                  </a:lnTo>
                  <a:lnTo>
                    <a:pt x="1576" y="768"/>
                  </a:lnTo>
                  <a:lnTo>
                    <a:pt x="1559" y="752"/>
                  </a:lnTo>
                  <a:lnTo>
                    <a:pt x="1550" y="756"/>
                  </a:lnTo>
                  <a:lnTo>
                    <a:pt x="1536" y="787"/>
                  </a:lnTo>
                  <a:lnTo>
                    <a:pt x="1519" y="780"/>
                  </a:lnTo>
                  <a:lnTo>
                    <a:pt x="1515" y="782"/>
                  </a:lnTo>
                  <a:lnTo>
                    <a:pt x="1515" y="787"/>
                  </a:lnTo>
                  <a:lnTo>
                    <a:pt x="1519" y="790"/>
                  </a:lnTo>
                  <a:lnTo>
                    <a:pt x="1508" y="785"/>
                  </a:lnTo>
                  <a:lnTo>
                    <a:pt x="1499" y="792"/>
                  </a:lnTo>
                  <a:lnTo>
                    <a:pt x="1505" y="801"/>
                  </a:lnTo>
                  <a:lnTo>
                    <a:pt x="1487" y="810"/>
                  </a:lnTo>
                  <a:lnTo>
                    <a:pt x="1479" y="810"/>
                  </a:lnTo>
                  <a:lnTo>
                    <a:pt x="1475" y="813"/>
                  </a:lnTo>
                  <a:lnTo>
                    <a:pt x="1479" y="815"/>
                  </a:lnTo>
                  <a:lnTo>
                    <a:pt x="1480" y="817"/>
                  </a:lnTo>
                  <a:lnTo>
                    <a:pt x="1486" y="825"/>
                  </a:lnTo>
                  <a:lnTo>
                    <a:pt x="1484" y="831"/>
                  </a:lnTo>
                  <a:lnTo>
                    <a:pt x="1477" y="832"/>
                  </a:lnTo>
                  <a:lnTo>
                    <a:pt x="1475" y="827"/>
                  </a:lnTo>
                  <a:lnTo>
                    <a:pt x="1475" y="822"/>
                  </a:lnTo>
                  <a:lnTo>
                    <a:pt x="1466" y="822"/>
                  </a:lnTo>
                  <a:lnTo>
                    <a:pt x="1463" y="824"/>
                  </a:lnTo>
                  <a:lnTo>
                    <a:pt x="1458" y="832"/>
                  </a:lnTo>
                  <a:lnTo>
                    <a:pt x="1454" y="844"/>
                  </a:lnTo>
                  <a:lnTo>
                    <a:pt x="1465" y="853"/>
                  </a:lnTo>
                  <a:lnTo>
                    <a:pt x="1468" y="867"/>
                  </a:lnTo>
                  <a:lnTo>
                    <a:pt x="1465" y="872"/>
                  </a:lnTo>
                  <a:lnTo>
                    <a:pt x="1473" y="878"/>
                  </a:lnTo>
                  <a:lnTo>
                    <a:pt x="1487" y="869"/>
                  </a:lnTo>
                  <a:lnTo>
                    <a:pt x="1491" y="874"/>
                  </a:lnTo>
                  <a:lnTo>
                    <a:pt x="1499" y="881"/>
                  </a:lnTo>
                  <a:lnTo>
                    <a:pt x="1498" y="888"/>
                  </a:lnTo>
                  <a:lnTo>
                    <a:pt x="1494" y="890"/>
                  </a:lnTo>
                  <a:lnTo>
                    <a:pt x="1496" y="895"/>
                  </a:lnTo>
                  <a:lnTo>
                    <a:pt x="1505" y="895"/>
                  </a:lnTo>
                  <a:lnTo>
                    <a:pt x="1510" y="911"/>
                  </a:lnTo>
                  <a:lnTo>
                    <a:pt x="1517" y="918"/>
                  </a:lnTo>
                  <a:lnTo>
                    <a:pt x="1519" y="928"/>
                  </a:lnTo>
                  <a:lnTo>
                    <a:pt x="1520" y="930"/>
                  </a:lnTo>
                  <a:lnTo>
                    <a:pt x="1531" y="925"/>
                  </a:lnTo>
                  <a:lnTo>
                    <a:pt x="1536" y="912"/>
                  </a:lnTo>
                  <a:lnTo>
                    <a:pt x="1545" y="911"/>
                  </a:lnTo>
                  <a:lnTo>
                    <a:pt x="1569" y="918"/>
                  </a:lnTo>
                  <a:lnTo>
                    <a:pt x="1587" y="916"/>
                  </a:lnTo>
                  <a:lnTo>
                    <a:pt x="1592" y="932"/>
                  </a:lnTo>
                  <a:lnTo>
                    <a:pt x="1588" y="944"/>
                  </a:lnTo>
                  <a:lnTo>
                    <a:pt x="1585" y="949"/>
                  </a:lnTo>
                  <a:lnTo>
                    <a:pt x="1585" y="954"/>
                  </a:lnTo>
                  <a:lnTo>
                    <a:pt x="1595" y="963"/>
                  </a:lnTo>
                  <a:lnTo>
                    <a:pt x="1604" y="982"/>
                  </a:lnTo>
                  <a:lnTo>
                    <a:pt x="1614" y="992"/>
                  </a:lnTo>
                  <a:lnTo>
                    <a:pt x="1621" y="991"/>
                  </a:lnTo>
                  <a:lnTo>
                    <a:pt x="1627" y="987"/>
                  </a:lnTo>
                  <a:lnTo>
                    <a:pt x="1637" y="987"/>
                  </a:lnTo>
                  <a:lnTo>
                    <a:pt x="1644" y="992"/>
                  </a:lnTo>
                  <a:lnTo>
                    <a:pt x="1654" y="1012"/>
                  </a:lnTo>
                  <a:lnTo>
                    <a:pt x="1668" y="1036"/>
                  </a:lnTo>
                  <a:lnTo>
                    <a:pt x="1686" y="1066"/>
                  </a:lnTo>
                  <a:lnTo>
                    <a:pt x="1693" y="1071"/>
                  </a:lnTo>
                  <a:lnTo>
                    <a:pt x="1700" y="1071"/>
                  </a:lnTo>
                  <a:lnTo>
                    <a:pt x="1705" y="1081"/>
                  </a:lnTo>
                  <a:lnTo>
                    <a:pt x="1703" y="1086"/>
                  </a:lnTo>
                  <a:lnTo>
                    <a:pt x="1712" y="1097"/>
                  </a:lnTo>
                  <a:lnTo>
                    <a:pt x="1724" y="1099"/>
                  </a:lnTo>
                  <a:lnTo>
                    <a:pt x="1733" y="1111"/>
                  </a:lnTo>
                  <a:lnTo>
                    <a:pt x="1736" y="1120"/>
                  </a:lnTo>
                  <a:lnTo>
                    <a:pt x="1736" y="1128"/>
                  </a:lnTo>
                  <a:lnTo>
                    <a:pt x="1741" y="1140"/>
                  </a:lnTo>
                  <a:lnTo>
                    <a:pt x="1738" y="1144"/>
                  </a:lnTo>
                  <a:lnTo>
                    <a:pt x="1736" y="1153"/>
                  </a:lnTo>
                  <a:lnTo>
                    <a:pt x="1743" y="1174"/>
                  </a:lnTo>
                  <a:lnTo>
                    <a:pt x="1738" y="1186"/>
                  </a:lnTo>
                  <a:lnTo>
                    <a:pt x="1741" y="1194"/>
                  </a:lnTo>
                  <a:lnTo>
                    <a:pt x="1757" y="1208"/>
                  </a:lnTo>
                  <a:lnTo>
                    <a:pt x="1755" y="1222"/>
                  </a:lnTo>
                  <a:lnTo>
                    <a:pt x="1766" y="1224"/>
                  </a:lnTo>
                  <a:lnTo>
                    <a:pt x="1773" y="1233"/>
                  </a:lnTo>
                  <a:lnTo>
                    <a:pt x="1782" y="1236"/>
                  </a:lnTo>
                  <a:lnTo>
                    <a:pt x="1782" y="1245"/>
                  </a:lnTo>
                  <a:lnTo>
                    <a:pt x="1792" y="1252"/>
                  </a:lnTo>
                  <a:lnTo>
                    <a:pt x="1792" y="1254"/>
                  </a:lnTo>
                  <a:lnTo>
                    <a:pt x="1797" y="1262"/>
                  </a:lnTo>
                  <a:lnTo>
                    <a:pt x="1811" y="1264"/>
                  </a:lnTo>
                  <a:lnTo>
                    <a:pt x="1846" y="1282"/>
                  </a:lnTo>
                  <a:lnTo>
                    <a:pt x="1855" y="1283"/>
                  </a:lnTo>
                  <a:lnTo>
                    <a:pt x="1867" y="1275"/>
                  </a:lnTo>
                  <a:lnTo>
                    <a:pt x="1889" y="1236"/>
                  </a:lnTo>
                  <a:lnTo>
                    <a:pt x="1900" y="1234"/>
                  </a:lnTo>
                  <a:lnTo>
                    <a:pt x="1921" y="1221"/>
                  </a:lnTo>
                  <a:lnTo>
                    <a:pt x="1919" y="1215"/>
                  </a:lnTo>
                  <a:lnTo>
                    <a:pt x="1933" y="1198"/>
                  </a:lnTo>
                  <a:lnTo>
                    <a:pt x="1936" y="1179"/>
                  </a:lnTo>
                  <a:lnTo>
                    <a:pt x="1945" y="1165"/>
                  </a:lnTo>
                  <a:lnTo>
                    <a:pt x="1956" y="1165"/>
                  </a:lnTo>
                  <a:lnTo>
                    <a:pt x="1963" y="1158"/>
                  </a:lnTo>
                  <a:lnTo>
                    <a:pt x="1964" y="1151"/>
                  </a:lnTo>
                  <a:lnTo>
                    <a:pt x="1966" y="1151"/>
                  </a:lnTo>
                  <a:lnTo>
                    <a:pt x="1976" y="1146"/>
                  </a:lnTo>
                  <a:lnTo>
                    <a:pt x="1987" y="1158"/>
                  </a:lnTo>
                  <a:lnTo>
                    <a:pt x="2003" y="1156"/>
                  </a:lnTo>
                  <a:lnTo>
                    <a:pt x="2006" y="1139"/>
                  </a:lnTo>
                  <a:lnTo>
                    <a:pt x="2017" y="1127"/>
                  </a:lnTo>
                  <a:lnTo>
                    <a:pt x="2032" y="1123"/>
                  </a:lnTo>
                  <a:lnTo>
                    <a:pt x="2041" y="1127"/>
                  </a:lnTo>
                  <a:lnTo>
                    <a:pt x="2064" y="1128"/>
                  </a:lnTo>
                  <a:lnTo>
                    <a:pt x="2069" y="1121"/>
                  </a:lnTo>
                  <a:lnTo>
                    <a:pt x="2069" y="1107"/>
                  </a:lnTo>
                  <a:lnTo>
                    <a:pt x="2081" y="1100"/>
                  </a:lnTo>
                  <a:lnTo>
                    <a:pt x="2084" y="1104"/>
                  </a:lnTo>
                  <a:lnTo>
                    <a:pt x="2084" y="1114"/>
                  </a:lnTo>
                  <a:lnTo>
                    <a:pt x="2093" y="1125"/>
                  </a:lnTo>
                  <a:lnTo>
                    <a:pt x="2097" y="1137"/>
                  </a:lnTo>
                  <a:lnTo>
                    <a:pt x="2111" y="1134"/>
                  </a:lnTo>
                  <a:lnTo>
                    <a:pt x="2123" y="1120"/>
                  </a:lnTo>
                  <a:lnTo>
                    <a:pt x="2109" y="1106"/>
                  </a:lnTo>
                  <a:lnTo>
                    <a:pt x="2102" y="1086"/>
                  </a:lnTo>
                  <a:lnTo>
                    <a:pt x="2114" y="1073"/>
                  </a:lnTo>
                  <a:lnTo>
                    <a:pt x="2118" y="1059"/>
                  </a:lnTo>
                  <a:lnTo>
                    <a:pt x="2104" y="1027"/>
                  </a:lnTo>
                  <a:lnTo>
                    <a:pt x="2100" y="1027"/>
                  </a:lnTo>
                  <a:lnTo>
                    <a:pt x="2081" y="1020"/>
                  </a:lnTo>
                  <a:lnTo>
                    <a:pt x="2076" y="1010"/>
                  </a:lnTo>
                  <a:lnTo>
                    <a:pt x="2072" y="1012"/>
                  </a:lnTo>
                  <a:lnTo>
                    <a:pt x="2062" y="1013"/>
                  </a:lnTo>
                  <a:lnTo>
                    <a:pt x="2053" y="1001"/>
                  </a:lnTo>
                  <a:lnTo>
                    <a:pt x="2050" y="991"/>
                  </a:lnTo>
                  <a:lnTo>
                    <a:pt x="2051" y="986"/>
                  </a:lnTo>
                  <a:lnTo>
                    <a:pt x="2051" y="977"/>
                  </a:lnTo>
                  <a:lnTo>
                    <a:pt x="2046" y="972"/>
                  </a:lnTo>
                  <a:lnTo>
                    <a:pt x="2036" y="949"/>
                  </a:lnTo>
                  <a:lnTo>
                    <a:pt x="2037" y="938"/>
                  </a:lnTo>
                  <a:lnTo>
                    <a:pt x="2032" y="916"/>
                  </a:lnTo>
                  <a:lnTo>
                    <a:pt x="2022" y="914"/>
                  </a:lnTo>
                  <a:lnTo>
                    <a:pt x="2011" y="904"/>
                  </a:lnTo>
                  <a:lnTo>
                    <a:pt x="1994" y="890"/>
                  </a:lnTo>
                  <a:lnTo>
                    <a:pt x="1992" y="891"/>
                  </a:lnTo>
                  <a:lnTo>
                    <a:pt x="1992" y="886"/>
                  </a:lnTo>
                  <a:lnTo>
                    <a:pt x="2010" y="855"/>
                  </a:lnTo>
                  <a:lnTo>
                    <a:pt x="2010" y="848"/>
                  </a:lnTo>
                  <a:lnTo>
                    <a:pt x="2020" y="846"/>
                  </a:lnTo>
                  <a:lnTo>
                    <a:pt x="2032" y="839"/>
                  </a:lnTo>
                  <a:lnTo>
                    <a:pt x="2043" y="851"/>
                  </a:lnTo>
                  <a:lnTo>
                    <a:pt x="2065" y="862"/>
                  </a:lnTo>
                  <a:lnTo>
                    <a:pt x="2084" y="881"/>
                  </a:lnTo>
                  <a:lnTo>
                    <a:pt x="2104" y="869"/>
                  </a:lnTo>
                  <a:lnTo>
                    <a:pt x="2116" y="881"/>
                  </a:lnTo>
                  <a:lnTo>
                    <a:pt x="2124" y="878"/>
                  </a:lnTo>
                  <a:lnTo>
                    <a:pt x="2130" y="885"/>
                  </a:lnTo>
                  <a:lnTo>
                    <a:pt x="2147" y="895"/>
                  </a:lnTo>
                  <a:lnTo>
                    <a:pt x="2149" y="895"/>
                  </a:lnTo>
                  <a:lnTo>
                    <a:pt x="2194" y="898"/>
                  </a:lnTo>
                  <a:lnTo>
                    <a:pt x="2194" y="914"/>
                  </a:lnTo>
                  <a:lnTo>
                    <a:pt x="2205" y="912"/>
                  </a:lnTo>
                  <a:lnTo>
                    <a:pt x="2220" y="932"/>
                  </a:lnTo>
                  <a:lnTo>
                    <a:pt x="2232" y="932"/>
                  </a:lnTo>
                  <a:lnTo>
                    <a:pt x="2255" y="919"/>
                  </a:lnTo>
                  <a:lnTo>
                    <a:pt x="2264" y="923"/>
                  </a:lnTo>
                  <a:lnTo>
                    <a:pt x="2269" y="925"/>
                  </a:lnTo>
                  <a:lnTo>
                    <a:pt x="2265" y="938"/>
                  </a:lnTo>
                  <a:lnTo>
                    <a:pt x="2267" y="952"/>
                  </a:lnTo>
                  <a:lnTo>
                    <a:pt x="2276" y="963"/>
                  </a:lnTo>
                  <a:lnTo>
                    <a:pt x="2292" y="982"/>
                  </a:lnTo>
                  <a:lnTo>
                    <a:pt x="2304" y="994"/>
                  </a:lnTo>
                  <a:lnTo>
                    <a:pt x="2337" y="1013"/>
                  </a:lnTo>
                  <a:lnTo>
                    <a:pt x="2356" y="1010"/>
                  </a:lnTo>
                  <a:lnTo>
                    <a:pt x="2368" y="1001"/>
                  </a:lnTo>
                  <a:lnTo>
                    <a:pt x="2386" y="1001"/>
                  </a:lnTo>
                  <a:lnTo>
                    <a:pt x="2386" y="1006"/>
                  </a:lnTo>
                  <a:lnTo>
                    <a:pt x="2379" y="1008"/>
                  </a:lnTo>
                  <a:lnTo>
                    <a:pt x="2377" y="1019"/>
                  </a:lnTo>
                  <a:lnTo>
                    <a:pt x="2386" y="1022"/>
                  </a:lnTo>
                  <a:lnTo>
                    <a:pt x="2389" y="1027"/>
                  </a:lnTo>
                  <a:lnTo>
                    <a:pt x="2382" y="1039"/>
                  </a:lnTo>
                  <a:lnTo>
                    <a:pt x="2382" y="1046"/>
                  </a:lnTo>
                  <a:lnTo>
                    <a:pt x="2384" y="1052"/>
                  </a:lnTo>
                  <a:lnTo>
                    <a:pt x="2375" y="1057"/>
                  </a:lnTo>
                  <a:lnTo>
                    <a:pt x="2380" y="1062"/>
                  </a:lnTo>
                  <a:lnTo>
                    <a:pt x="2379" y="1066"/>
                  </a:lnTo>
                  <a:lnTo>
                    <a:pt x="2382" y="1078"/>
                  </a:lnTo>
                  <a:lnTo>
                    <a:pt x="2386" y="1083"/>
                  </a:lnTo>
                  <a:lnTo>
                    <a:pt x="2396" y="1081"/>
                  </a:lnTo>
                  <a:lnTo>
                    <a:pt x="2396" y="1067"/>
                  </a:lnTo>
                  <a:lnTo>
                    <a:pt x="2398" y="1059"/>
                  </a:lnTo>
                  <a:lnTo>
                    <a:pt x="2417" y="1059"/>
                  </a:lnTo>
                  <a:lnTo>
                    <a:pt x="2427" y="1062"/>
                  </a:lnTo>
                  <a:lnTo>
                    <a:pt x="2431" y="1071"/>
                  </a:lnTo>
                  <a:lnTo>
                    <a:pt x="2443" y="1066"/>
                  </a:lnTo>
                  <a:lnTo>
                    <a:pt x="2452" y="1085"/>
                  </a:lnTo>
                  <a:lnTo>
                    <a:pt x="2448" y="1088"/>
                  </a:lnTo>
                  <a:lnTo>
                    <a:pt x="2450" y="1095"/>
                  </a:lnTo>
                  <a:lnTo>
                    <a:pt x="2457" y="1099"/>
                  </a:lnTo>
                  <a:lnTo>
                    <a:pt x="2466" y="1095"/>
                  </a:lnTo>
                  <a:lnTo>
                    <a:pt x="2473" y="1088"/>
                  </a:lnTo>
                  <a:lnTo>
                    <a:pt x="2478" y="1080"/>
                  </a:lnTo>
                  <a:lnTo>
                    <a:pt x="2488" y="1074"/>
                  </a:lnTo>
                  <a:lnTo>
                    <a:pt x="2504" y="1071"/>
                  </a:lnTo>
                  <a:lnTo>
                    <a:pt x="2509" y="1069"/>
                  </a:lnTo>
                  <a:lnTo>
                    <a:pt x="2527" y="1071"/>
                  </a:lnTo>
                  <a:lnTo>
                    <a:pt x="2542" y="1076"/>
                  </a:lnTo>
                  <a:lnTo>
                    <a:pt x="2556" y="1076"/>
                  </a:lnTo>
                  <a:lnTo>
                    <a:pt x="2558" y="1076"/>
                  </a:lnTo>
                  <a:lnTo>
                    <a:pt x="2574" y="1067"/>
                  </a:lnTo>
                  <a:lnTo>
                    <a:pt x="2582" y="1067"/>
                  </a:lnTo>
                  <a:lnTo>
                    <a:pt x="2586" y="1076"/>
                  </a:lnTo>
                  <a:lnTo>
                    <a:pt x="2593" y="1081"/>
                  </a:lnTo>
                  <a:lnTo>
                    <a:pt x="2602" y="1081"/>
                  </a:lnTo>
                  <a:lnTo>
                    <a:pt x="2617" y="1074"/>
                  </a:lnTo>
                  <a:lnTo>
                    <a:pt x="2629" y="1069"/>
                  </a:lnTo>
                  <a:lnTo>
                    <a:pt x="2638" y="1057"/>
                  </a:lnTo>
                  <a:lnTo>
                    <a:pt x="2661" y="1038"/>
                  </a:lnTo>
                  <a:lnTo>
                    <a:pt x="2661" y="1005"/>
                  </a:lnTo>
                  <a:lnTo>
                    <a:pt x="2685" y="1013"/>
                  </a:lnTo>
                  <a:lnTo>
                    <a:pt x="2694" y="1036"/>
                  </a:lnTo>
                  <a:lnTo>
                    <a:pt x="2696" y="1036"/>
                  </a:lnTo>
                  <a:lnTo>
                    <a:pt x="2711" y="1041"/>
                  </a:lnTo>
                  <a:lnTo>
                    <a:pt x="2699" y="1066"/>
                  </a:lnTo>
                  <a:lnTo>
                    <a:pt x="2690" y="1076"/>
                  </a:lnTo>
                  <a:lnTo>
                    <a:pt x="2690" y="1088"/>
                  </a:lnTo>
                  <a:lnTo>
                    <a:pt x="2690" y="1095"/>
                  </a:lnTo>
                  <a:lnTo>
                    <a:pt x="2704" y="1107"/>
                  </a:lnTo>
                  <a:lnTo>
                    <a:pt x="2704" y="1109"/>
                  </a:lnTo>
                  <a:lnTo>
                    <a:pt x="2722" y="1121"/>
                  </a:lnTo>
                  <a:lnTo>
                    <a:pt x="2715" y="1140"/>
                  </a:lnTo>
                  <a:lnTo>
                    <a:pt x="2718" y="1147"/>
                  </a:lnTo>
                  <a:lnTo>
                    <a:pt x="2716" y="1160"/>
                  </a:lnTo>
                  <a:lnTo>
                    <a:pt x="2702" y="1165"/>
                  </a:lnTo>
                  <a:lnTo>
                    <a:pt x="2683" y="1161"/>
                  </a:lnTo>
                  <a:lnTo>
                    <a:pt x="2673" y="1187"/>
                  </a:lnTo>
                  <a:lnTo>
                    <a:pt x="2661" y="1189"/>
                  </a:lnTo>
                  <a:lnTo>
                    <a:pt x="2617" y="1200"/>
                  </a:lnTo>
                  <a:lnTo>
                    <a:pt x="2607" y="1207"/>
                  </a:lnTo>
                  <a:lnTo>
                    <a:pt x="2589" y="1203"/>
                  </a:lnTo>
                  <a:lnTo>
                    <a:pt x="2581" y="1217"/>
                  </a:lnTo>
                  <a:lnTo>
                    <a:pt x="2591" y="1231"/>
                  </a:lnTo>
                  <a:lnTo>
                    <a:pt x="2595" y="1243"/>
                  </a:lnTo>
                  <a:lnTo>
                    <a:pt x="2607" y="1250"/>
                  </a:lnTo>
                  <a:lnTo>
                    <a:pt x="2608" y="1250"/>
                  </a:lnTo>
                  <a:lnTo>
                    <a:pt x="2619" y="1255"/>
                  </a:lnTo>
                  <a:lnTo>
                    <a:pt x="2626" y="1280"/>
                  </a:lnTo>
                  <a:lnTo>
                    <a:pt x="2649" y="1290"/>
                  </a:lnTo>
                  <a:lnTo>
                    <a:pt x="2654" y="1273"/>
                  </a:lnTo>
                  <a:lnTo>
                    <a:pt x="2664" y="1273"/>
                  </a:lnTo>
                  <a:lnTo>
                    <a:pt x="2671" y="1276"/>
                  </a:lnTo>
                  <a:lnTo>
                    <a:pt x="2692" y="1299"/>
                  </a:lnTo>
                  <a:lnTo>
                    <a:pt x="2690" y="1309"/>
                  </a:lnTo>
                  <a:lnTo>
                    <a:pt x="2706" y="1322"/>
                  </a:lnTo>
                  <a:lnTo>
                    <a:pt x="2711" y="1335"/>
                  </a:lnTo>
                  <a:lnTo>
                    <a:pt x="2713" y="1344"/>
                  </a:lnTo>
                  <a:lnTo>
                    <a:pt x="2725" y="1369"/>
                  </a:lnTo>
                  <a:lnTo>
                    <a:pt x="2722" y="1376"/>
                  </a:lnTo>
                  <a:lnTo>
                    <a:pt x="2723" y="1389"/>
                  </a:lnTo>
                  <a:lnTo>
                    <a:pt x="2729" y="1396"/>
                  </a:lnTo>
                  <a:lnTo>
                    <a:pt x="2741" y="1398"/>
                  </a:lnTo>
                  <a:lnTo>
                    <a:pt x="2743" y="1403"/>
                  </a:lnTo>
                  <a:lnTo>
                    <a:pt x="2769" y="1409"/>
                  </a:lnTo>
                  <a:lnTo>
                    <a:pt x="2777" y="1419"/>
                  </a:lnTo>
                  <a:lnTo>
                    <a:pt x="2769" y="1430"/>
                  </a:lnTo>
                  <a:lnTo>
                    <a:pt x="2769" y="1431"/>
                  </a:lnTo>
                  <a:lnTo>
                    <a:pt x="2781" y="1440"/>
                  </a:lnTo>
                  <a:lnTo>
                    <a:pt x="2788" y="1440"/>
                  </a:lnTo>
                  <a:lnTo>
                    <a:pt x="2796" y="1447"/>
                  </a:lnTo>
                  <a:lnTo>
                    <a:pt x="2802" y="1457"/>
                  </a:lnTo>
                  <a:lnTo>
                    <a:pt x="2819" y="1449"/>
                  </a:lnTo>
                  <a:lnTo>
                    <a:pt x="2835" y="1454"/>
                  </a:lnTo>
                  <a:lnTo>
                    <a:pt x="2847" y="1450"/>
                  </a:lnTo>
                  <a:lnTo>
                    <a:pt x="2873" y="1417"/>
                  </a:lnTo>
                  <a:lnTo>
                    <a:pt x="2887" y="1412"/>
                  </a:lnTo>
                  <a:lnTo>
                    <a:pt x="2896" y="1417"/>
                  </a:lnTo>
                  <a:lnTo>
                    <a:pt x="2903" y="1407"/>
                  </a:lnTo>
                  <a:lnTo>
                    <a:pt x="2915" y="1402"/>
                  </a:lnTo>
                  <a:lnTo>
                    <a:pt x="2917" y="1410"/>
                  </a:lnTo>
                  <a:lnTo>
                    <a:pt x="2941" y="1414"/>
                  </a:lnTo>
                  <a:lnTo>
                    <a:pt x="2948" y="1417"/>
                  </a:lnTo>
                  <a:lnTo>
                    <a:pt x="2948" y="1412"/>
                  </a:lnTo>
                  <a:lnTo>
                    <a:pt x="2944" y="1407"/>
                  </a:lnTo>
                  <a:lnTo>
                    <a:pt x="2948" y="1405"/>
                  </a:lnTo>
                  <a:lnTo>
                    <a:pt x="2944" y="1396"/>
                  </a:lnTo>
                  <a:lnTo>
                    <a:pt x="2950" y="1389"/>
                  </a:lnTo>
                  <a:lnTo>
                    <a:pt x="2946" y="1377"/>
                  </a:lnTo>
                  <a:lnTo>
                    <a:pt x="2931" y="1376"/>
                  </a:lnTo>
                  <a:lnTo>
                    <a:pt x="2922" y="1386"/>
                  </a:lnTo>
                  <a:lnTo>
                    <a:pt x="2918" y="1384"/>
                  </a:lnTo>
                  <a:lnTo>
                    <a:pt x="2915" y="1377"/>
                  </a:lnTo>
                  <a:lnTo>
                    <a:pt x="2915" y="1356"/>
                  </a:lnTo>
                  <a:lnTo>
                    <a:pt x="2939" y="1341"/>
                  </a:lnTo>
                  <a:lnTo>
                    <a:pt x="2948" y="1344"/>
                  </a:lnTo>
                  <a:lnTo>
                    <a:pt x="2962" y="1349"/>
                  </a:lnTo>
                  <a:lnTo>
                    <a:pt x="2962" y="1358"/>
                  </a:lnTo>
                  <a:lnTo>
                    <a:pt x="2965" y="1356"/>
                  </a:lnTo>
                  <a:lnTo>
                    <a:pt x="2965" y="1358"/>
                  </a:lnTo>
                  <a:lnTo>
                    <a:pt x="2964" y="1363"/>
                  </a:lnTo>
                  <a:lnTo>
                    <a:pt x="2983" y="1369"/>
                  </a:lnTo>
                  <a:lnTo>
                    <a:pt x="2983" y="1384"/>
                  </a:lnTo>
                  <a:lnTo>
                    <a:pt x="2988" y="1391"/>
                  </a:lnTo>
                  <a:lnTo>
                    <a:pt x="2995" y="1396"/>
                  </a:lnTo>
                  <a:lnTo>
                    <a:pt x="2986" y="1405"/>
                  </a:lnTo>
                  <a:lnTo>
                    <a:pt x="2988" y="1407"/>
                  </a:lnTo>
                  <a:lnTo>
                    <a:pt x="2997" y="1424"/>
                  </a:lnTo>
                  <a:lnTo>
                    <a:pt x="2998" y="1426"/>
                  </a:lnTo>
                  <a:lnTo>
                    <a:pt x="3005" y="1433"/>
                  </a:lnTo>
                  <a:lnTo>
                    <a:pt x="3019" y="1428"/>
                  </a:lnTo>
                  <a:lnTo>
                    <a:pt x="3030" y="1436"/>
                  </a:lnTo>
                  <a:lnTo>
                    <a:pt x="3035" y="1447"/>
                  </a:lnTo>
                  <a:lnTo>
                    <a:pt x="3047" y="1442"/>
                  </a:lnTo>
                  <a:lnTo>
                    <a:pt x="3051" y="1438"/>
                  </a:lnTo>
                  <a:lnTo>
                    <a:pt x="3047" y="1433"/>
                  </a:lnTo>
                  <a:lnTo>
                    <a:pt x="3047" y="1428"/>
                  </a:lnTo>
                  <a:lnTo>
                    <a:pt x="3059" y="1424"/>
                  </a:lnTo>
                  <a:lnTo>
                    <a:pt x="3059" y="1426"/>
                  </a:lnTo>
                  <a:lnTo>
                    <a:pt x="3065" y="1428"/>
                  </a:lnTo>
                  <a:lnTo>
                    <a:pt x="3068" y="1433"/>
                  </a:lnTo>
                  <a:lnTo>
                    <a:pt x="3079" y="1428"/>
                  </a:lnTo>
                  <a:lnTo>
                    <a:pt x="3084" y="1443"/>
                  </a:lnTo>
                  <a:lnTo>
                    <a:pt x="3085" y="1461"/>
                  </a:lnTo>
                  <a:lnTo>
                    <a:pt x="3091" y="1466"/>
                  </a:lnTo>
                  <a:lnTo>
                    <a:pt x="3096" y="1464"/>
                  </a:lnTo>
                  <a:lnTo>
                    <a:pt x="3103" y="1463"/>
                  </a:lnTo>
                  <a:lnTo>
                    <a:pt x="3138" y="1471"/>
                  </a:lnTo>
                  <a:lnTo>
                    <a:pt x="3139" y="1489"/>
                  </a:lnTo>
                  <a:lnTo>
                    <a:pt x="3138" y="1503"/>
                  </a:lnTo>
                  <a:lnTo>
                    <a:pt x="3146" y="1515"/>
                  </a:lnTo>
                  <a:lnTo>
                    <a:pt x="3157" y="1524"/>
                  </a:lnTo>
                  <a:lnTo>
                    <a:pt x="3173" y="1532"/>
                  </a:lnTo>
                  <a:lnTo>
                    <a:pt x="3181" y="1518"/>
                  </a:lnTo>
                  <a:lnTo>
                    <a:pt x="3188" y="1520"/>
                  </a:lnTo>
                  <a:lnTo>
                    <a:pt x="3195" y="1515"/>
                  </a:lnTo>
                  <a:lnTo>
                    <a:pt x="3195" y="1506"/>
                  </a:lnTo>
                  <a:lnTo>
                    <a:pt x="3193" y="1503"/>
                  </a:lnTo>
                  <a:lnTo>
                    <a:pt x="3183" y="1503"/>
                  </a:lnTo>
                  <a:lnTo>
                    <a:pt x="3183" y="1490"/>
                  </a:lnTo>
                  <a:lnTo>
                    <a:pt x="3183" y="1492"/>
                  </a:lnTo>
                  <a:lnTo>
                    <a:pt x="3200" y="1497"/>
                  </a:lnTo>
                  <a:lnTo>
                    <a:pt x="3211" y="1506"/>
                  </a:lnTo>
                  <a:lnTo>
                    <a:pt x="3223" y="1510"/>
                  </a:lnTo>
                  <a:lnTo>
                    <a:pt x="3251" y="1506"/>
                  </a:lnTo>
                  <a:lnTo>
                    <a:pt x="3256" y="1504"/>
                  </a:lnTo>
                  <a:lnTo>
                    <a:pt x="3261" y="1504"/>
                  </a:lnTo>
                  <a:lnTo>
                    <a:pt x="3263" y="1518"/>
                  </a:lnTo>
                  <a:lnTo>
                    <a:pt x="3274" y="1524"/>
                  </a:lnTo>
                  <a:lnTo>
                    <a:pt x="3287" y="1525"/>
                  </a:lnTo>
                  <a:lnTo>
                    <a:pt x="3291" y="1532"/>
                  </a:lnTo>
                  <a:lnTo>
                    <a:pt x="3301" y="1539"/>
                  </a:lnTo>
                  <a:lnTo>
                    <a:pt x="3312" y="1548"/>
                  </a:lnTo>
                  <a:lnTo>
                    <a:pt x="3347" y="1553"/>
                  </a:lnTo>
                  <a:lnTo>
                    <a:pt x="3357" y="1543"/>
                  </a:lnTo>
                  <a:lnTo>
                    <a:pt x="3354" y="1525"/>
                  </a:lnTo>
                  <a:lnTo>
                    <a:pt x="3350" y="1520"/>
                  </a:lnTo>
                  <a:lnTo>
                    <a:pt x="3354" y="1520"/>
                  </a:lnTo>
                  <a:lnTo>
                    <a:pt x="3366" y="1530"/>
                  </a:lnTo>
                  <a:lnTo>
                    <a:pt x="3378" y="1525"/>
                  </a:lnTo>
                  <a:lnTo>
                    <a:pt x="3380" y="1530"/>
                  </a:lnTo>
                  <a:lnTo>
                    <a:pt x="3380" y="1541"/>
                  </a:lnTo>
                  <a:lnTo>
                    <a:pt x="3383" y="1546"/>
                  </a:lnTo>
                  <a:lnTo>
                    <a:pt x="3376" y="1564"/>
                  </a:lnTo>
                  <a:lnTo>
                    <a:pt x="3373" y="1576"/>
                  </a:lnTo>
                  <a:lnTo>
                    <a:pt x="3371" y="1578"/>
                  </a:lnTo>
                  <a:lnTo>
                    <a:pt x="3374" y="1584"/>
                  </a:lnTo>
                  <a:lnTo>
                    <a:pt x="3383" y="1595"/>
                  </a:lnTo>
                  <a:lnTo>
                    <a:pt x="3401" y="1597"/>
                  </a:lnTo>
                  <a:lnTo>
                    <a:pt x="3404" y="1602"/>
                  </a:lnTo>
                  <a:lnTo>
                    <a:pt x="3402" y="1609"/>
                  </a:lnTo>
                  <a:lnTo>
                    <a:pt x="3387" y="1614"/>
                  </a:lnTo>
                  <a:lnTo>
                    <a:pt x="3392" y="1623"/>
                  </a:lnTo>
                  <a:lnTo>
                    <a:pt x="3374" y="1637"/>
                  </a:lnTo>
                  <a:lnTo>
                    <a:pt x="3376" y="1647"/>
                  </a:lnTo>
                  <a:lnTo>
                    <a:pt x="3385" y="1659"/>
                  </a:lnTo>
                  <a:lnTo>
                    <a:pt x="3387" y="1672"/>
                  </a:lnTo>
                  <a:lnTo>
                    <a:pt x="3394" y="1680"/>
                  </a:lnTo>
                  <a:lnTo>
                    <a:pt x="3399" y="1691"/>
                  </a:lnTo>
                  <a:lnTo>
                    <a:pt x="3399" y="1692"/>
                  </a:lnTo>
                  <a:lnTo>
                    <a:pt x="3397" y="1701"/>
                  </a:lnTo>
                  <a:lnTo>
                    <a:pt x="3408" y="1717"/>
                  </a:lnTo>
                  <a:lnTo>
                    <a:pt x="3411" y="1731"/>
                  </a:lnTo>
                  <a:lnTo>
                    <a:pt x="3409" y="1736"/>
                  </a:lnTo>
                  <a:lnTo>
                    <a:pt x="3411" y="1739"/>
                  </a:lnTo>
                  <a:lnTo>
                    <a:pt x="3423" y="1748"/>
                  </a:lnTo>
                  <a:lnTo>
                    <a:pt x="3421" y="1771"/>
                  </a:lnTo>
                  <a:lnTo>
                    <a:pt x="3421" y="1779"/>
                  </a:lnTo>
                  <a:lnTo>
                    <a:pt x="3425" y="1783"/>
                  </a:lnTo>
                  <a:lnTo>
                    <a:pt x="3427" y="1785"/>
                  </a:lnTo>
                  <a:lnTo>
                    <a:pt x="3434" y="1792"/>
                  </a:lnTo>
                  <a:lnTo>
                    <a:pt x="3442" y="1793"/>
                  </a:lnTo>
                  <a:lnTo>
                    <a:pt x="3451" y="1793"/>
                  </a:lnTo>
                  <a:lnTo>
                    <a:pt x="3456" y="1804"/>
                  </a:lnTo>
                  <a:lnTo>
                    <a:pt x="3477" y="1799"/>
                  </a:lnTo>
                  <a:lnTo>
                    <a:pt x="3488" y="1802"/>
                  </a:lnTo>
                  <a:lnTo>
                    <a:pt x="3496" y="1821"/>
                  </a:lnTo>
                  <a:lnTo>
                    <a:pt x="3496" y="1828"/>
                  </a:lnTo>
                  <a:lnTo>
                    <a:pt x="3507" y="1828"/>
                  </a:lnTo>
                  <a:lnTo>
                    <a:pt x="3517" y="1837"/>
                  </a:lnTo>
                  <a:lnTo>
                    <a:pt x="3524" y="1837"/>
                  </a:lnTo>
                  <a:lnTo>
                    <a:pt x="3536" y="1830"/>
                  </a:lnTo>
                  <a:lnTo>
                    <a:pt x="3545" y="1826"/>
                  </a:lnTo>
                  <a:lnTo>
                    <a:pt x="3549" y="1826"/>
                  </a:lnTo>
                  <a:lnTo>
                    <a:pt x="3559" y="1833"/>
                  </a:lnTo>
                  <a:lnTo>
                    <a:pt x="3568" y="1833"/>
                  </a:lnTo>
                  <a:lnTo>
                    <a:pt x="3573" y="1842"/>
                  </a:lnTo>
                  <a:lnTo>
                    <a:pt x="3569" y="1851"/>
                  </a:lnTo>
                  <a:lnTo>
                    <a:pt x="3571" y="1873"/>
                  </a:lnTo>
                  <a:lnTo>
                    <a:pt x="3582" y="1905"/>
                  </a:lnTo>
                  <a:lnTo>
                    <a:pt x="3583" y="1915"/>
                  </a:lnTo>
                  <a:lnTo>
                    <a:pt x="3583" y="1927"/>
                  </a:lnTo>
                  <a:lnTo>
                    <a:pt x="3585" y="1938"/>
                  </a:lnTo>
                  <a:lnTo>
                    <a:pt x="3587" y="1940"/>
                  </a:lnTo>
                  <a:lnTo>
                    <a:pt x="3596" y="1940"/>
                  </a:lnTo>
                  <a:lnTo>
                    <a:pt x="3590" y="1954"/>
                  </a:lnTo>
                  <a:lnTo>
                    <a:pt x="3590" y="1955"/>
                  </a:lnTo>
                  <a:lnTo>
                    <a:pt x="3592" y="1968"/>
                  </a:lnTo>
                  <a:lnTo>
                    <a:pt x="3596" y="1983"/>
                  </a:lnTo>
                  <a:lnTo>
                    <a:pt x="3604" y="1994"/>
                  </a:lnTo>
                  <a:lnTo>
                    <a:pt x="3613" y="1997"/>
                  </a:lnTo>
                  <a:lnTo>
                    <a:pt x="3611" y="2013"/>
                  </a:lnTo>
                  <a:lnTo>
                    <a:pt x="3599" y="2020"/>
                  </a:lnTo>
                  <a:lnTo>
                    <a:pt x="3597" y="2028"/>
                  </a:lnTo>
                  <a:lnTo>
                    <a:pt x="3594" y="2032"/>
                  </a:lnTo>
                  <a:lnTo>
                    <a:pt x="3599" y="2037"/>
                  </a:lnTo>
                  <a:lnTo>
                    <a:pt x="3606" y="2039"/>
                  </a:lnTo>
                  <a:lnTo>
                    <a:pt x="3580" y="2041"/>
                  </a:lnTo>
                  <a:lnTo>
                    <a:pt x="3554" y="2051"/>
                  </a:lnTo>
                  <a:lnTo>
                    <a:pt x="3526" y="2075"/>
                  </a:lnTo>
                  <a:lnTo>
                    <a:pt x="3510" y="2074"/>
                  </a:lnTo>
                  <a:lnTo>
                    <a:pt x="3493" y="2060"/>
                  </a:lnTo>
                  <a:lnTo>
                    <a:pt x="3472" y="2062"/>
                  </a:lnTo>
                  <a:lnTo>
                    <a:pt x="3467" y="2053"/>
                  </a:lnTo>
                  <a:lnTo>
                    <a:pt x="3462" y="2051"/>
                  </a:lnTo>
                  <a:lnTo>
                    <a:pt x="3451" y="2058"/>
                  </a:lnTo>
                  <a:lnTo>
                    <a:pt x="3448" y="2058"/>
                  </a:lnTo>
                  <a:lnTo>
                    <a:pt x="3434" y="2060"/>
                  </a:lnTo>
                  <a:lnTo>
                    <a:pt x="3425" y="2063"/>
                  </a:lnTo>
                  <a:lnTo>
                    <a:pt x="3416" y="2067"/>
                  </a:lnTo>
                  <a:lnTo>
                    <a:pt x="3401" y="2065"/>
                  </a:lnTo>
                  <a:lnTo>
                    <a:pt x="3401" y="2053"/>
                  </a:lnTo>
                  <a:lnTo>
                    <a:pt x="3397" y="2049"/>
                  </a:lnTo>
                  <a:lnTo>
                    <a:pt x="3383" y="2053"/>
                  </a:lnTo>
                  <a:lnTo>
                    <a:pt x="3369" y="2053"/>
                  </a:lnTo>
                  <a:lnTo>
                    <a:pt x="3354" y="2062"/>
                  </a:lnTo>
                  <a:lnTo>
                    <a:pt x="3350" y="2069"/>
                  </a:lnTo>
                  <a:lnTo>
                    <a:pt x="3345" y="2074"/>
                  </a:lnTo>
                  <a:lnTo>
                    <a:pt x="3345" y="2081"/>
                  </a:lnTo>
                  <a:lnTo>
                    <a:pt x="3355" y="2103"/>
                  </a:lnTo>
                  <a:lnTo>
                    <a:pt x="3347" y="2107"/>
                  </a:lnTo>
                  <a:lnTo>
                    <a:pt x="3336" y="2116"/>
                  </a:lnTo>
                  <a:lnTo>
                    <a:pt x="3334" y="2126"/>
                  </a:lnTo>
                  <a:lnTo>
                    <a:pt x="3321" y="2135"/>
                  </a:lnTo>
                  <a:lnTo>
                    <a:pt x="3317" y="2143"/>
                  </a:lnTo>
                  <a:lnTo>
                    <a:pt x="3312" y="2143"/>
                  </a:lnTo>
                  <a:lnTo>
                    <a:pt x="3308" y="2147"/>
                  </a:lnTo>
                  <a:lnTo>
                    <a:pt x="3296" y="2168"/>
                  </a:lnTo>
                  <a:lnTo>
                    <a:pt x="3298" y="2171"/>
                  </a:lnTo>
                  <a:lnTo>
                    <a:pt x="3296" y="2176"/>
                  </a:lnTo>
                  <a:lnTo>
                    <a:pt x="3280" y="2185"/>
                  </a:lnTo>
                  <a:lnTo>
                    <a:pt x="3274" y="2192"/>
                  </a:lnTo>
                  <a:lnTo>
                    <a:pt x="3274" y="2194"/>
                  </a:lnTo>
                  <a:lnTo>
                    <a:pt x="3263" y="2197"/>
                  </a:lnTo>
                  <a:lnTo>
                    <a:pt x="3242" y="2189"/>
                  </a:lnTo>
                  <a:lnTo>
                    <a:pt x="3235" y="2192"/>
                  </a:lnTo>
                  <a:lnTo>
                    <a:pt x="3240" y="2201"/>
                  </a:lnTo>
                  <a:lnTo>
                    <a:pt x="3246" y="2230"/>
                  </a:lnTo>
                  <a:lnTo>
                    <a:pt x="3233" y="2253"/>
                  </a:lnTo>
                  <a:lnTo>
                    <a:pt x="3214" y="2276"/>
                  </a:lnTo>
                  <a:lnTo>
                    <a:pt x="3206" y="2283"/>
                  </a:lnTo>
                  <a:lnTo>
                    <a:pt x="3174" y="2291"/>
                  </a:lnTo>
                  <a:lnTo>
                    <a:pt x="3167" y="2297"/>
                  </a:lnTo>
                  <a:lnTo>
                    <a:pt x="3150" y="2302"/>
                  </a:lnTo>
                  <a:lnTo>
                    <a:pt x="3152" y="2307"/>
                  </a:lnTo>
                  <a:lnTo>
                    <a:pt x="3132" y="2311"/>
                  </a:lnTo>
                  <a:lnTo>
                    <a:pt x="3110" y="2319"/>
                  </a:lnTo>
                  <a:lnTo>
                    <a:pt x="3106" y="2321"/>
                  </a:lnTo>
                  <a:lnTo>
                    <a:pt x="3070" y="2323"/>
                  </a:lnTo>
                  <a:lnTo>
                    <a:pt x="3065" y="2328"/>
                  </a:lnTo>
                  <a:lnTo>
                    <a:pt x="3052" y="2331"/>
                  </a:lnTo>
                  <a:lnTo>
                    <a:pt x="3054" y="2338"/>
                  </a:lnTo>
                  <a:lnTo>
                    <a:pt x="3052" y="2354"/>
                  </a:lnTo>
                  <a:lnTo>
                    <a:pt x="3035" y="2365"/>
                  </a:lnTo>
                  <a:lnTo>
                    <a:pt x="3035" y="2368"/>
                  </a:lnTo>
                  <a:lnTo>
                    <a:pt x="3021" y="2382"/>
                  </a:lnTo>
                  <a:lnTo>
                    <a:pt x="3019" y="2403"/>
                  </a:lnTo>
                  <a:lnTo>
                    <a:pt x="3030" y="2405"/>
                  </a:lnTo>
                  <a:lnTo>
                    <a:pt x="3026" y="2415"/>
                  </a:lnTo>
                  <a:lnTo>
                    <a:pt x="3025" y="2420"/>
                  </a:lnTo>
                  <a:lnTo>
                    <a:pt x="3023" y="2436"/>
                  </a:lnTo>
                  <a:lnTo>
                    <a:pt x="3007" y="2455"/>
                  </a:lnTo>
                  <a:lnTo>
                    <a:pt x="3007" y="2481"/>
                  </a:lnTo>
                  <a:lnTo>
                    <a:pt x="3012" y="2490"/>
                  </a:lnTo>
                  <a:lnTo>
                    <a:pt x="2997" y="2500"/>
                  </a:lnTo>
                  <a:lnTo>
                    <a:pt x="2997" y="2513"/>
                  </a:lnTo>
                  <a:lnTo>
                    <a:pt x="2988" y="2523"/>
                  </a:lnTo>
                  <a:lnTo>
                    <a:pt x="2998" y="2544"/>
                  </a:lnTo>
                  <a:lnTo>
                    <a:pt x="2993" y="2544"/>
                  </a:lnTo>
                  <a:lnTo>
                    <a:pt x="2990" y="2551"/>
                  </a:lnTo>
                  <a:lnTo>
                    <a:pt x="2993" y="2579"/>
                  </a:lnTo>
                  <a:lnTo>
                    <a:pt x="2988" y="2587"/>
                  </a:lnTo>
                  <a:lnTo>
                    <a:pt x="2986" y="2593"/>
                  </a:lnTo>
                  <a:lnTo>
                    <a:pt x="2978" y="2610"/>
                  </a:lnTo>
                  <a:lnTo>
                    <a:pt x="2974" y="2608"/>
                  </a:lnTo>
                  <a:lnTo>
                    <a:pt x="2967" y="2627"/>
                  </a:lnTo>
                  <a:lnTo>
                    <a:pt x="2965" y="2636"/>
                  </a:lnTo>
                  <a:lnTo>
                    <a:pt x="2955" y="2647"/>
                  </a:lnTo>
                  <a:lnTo>
                    <a:pt x="2927" y="2661"/>
                  </a:lnTo>
                  <a:lnTo>
                    <a:pt x="2922" y="2661"/>
                  </a:lnTo>
                  <a:lnTo>
                    <a:pt x="2917" y="2667"/>
                  </a:lnTo>
                  <a:lnTo>
                    <a:pt x="2908" y="2666"/>
                  </a:lnTo>
                  <a:lnTo>
                    <a:pt x="2903" y="2667"/>
                  </a:lnTo>
                  <a:lnTo>
                    <a:pt x="2891" y="2659"/>
                  </a:lnTo>
                  <a:lnTo>
                    <a:pt x="2877" y="2666"/>
                  </a:lnTo>
                  <a:lnTo>
                    <a:pt x="2854" y="2662"/>
                  </a:lnTo>
                  <a:lnTo>
                    <a:pt x="2842" y="2664"/>
                  </a:lnTo>
                  <a:lnTo>
                    <a:pt x="2833" y="2667"/>
                  </a:lnTo>
                  <a:lnTo>
                    <a:pt x="2830" y="2674"/>
                  </a:lnTo>
                  <a:lnTo>
                    <a:pt x="2824" y="2697"/>
                  </a:lnTo>
                  <a:lnTo>
                    <a:pt x="2823" y="2706"/>
                  </a:lnTo>
                  <a:lnTo>
                    <a:pt x="2816" y="2713"/>
                  </a:lnTo>
                  <a:lnTo>
                    <a:pt x="2814" y="2723"/>
                  </a:lnTo>
                  <a:lnTo>
                    <a:pt x="2812" y="2732"/>
                  </a:lnTo>
                  <a:lnTo>
                    <a:pt x="2814" y="2739"/>
                  </a:lnTo>
                  <a:lnTo>
                    <a:pt x="2812" y="2746"/>
                  </a:lnTo>
                  <a:lnTo>
                    <a:pt x="2809" y="2756"/>
                  </a:lnTo>
                  <a:lnTo>
                    <a:pt x="2803" y="2765"/>
                  </a:lnTo>
                  <a:lnTo>
                    <a:pt x="2798" y="2784"/>
                  </a:lnTo>
                  <a:lnTo>
                    <a:pt x="2786" y="2791"/>
                  </a:lnTo>
                  <a:lnTo>
                    <a:pt x="2772" y="2786"/>
                  </a:lnTo>
                  <a:lnTo>
                    <a:pt x="2765" y="2786"/>
                  </a:lnTo>
                  <a:lnTo>
                    <a:pt x="2743" y="2784"/>
                  </a:lnTo>
                  <a:lnTo>
                    <a:pt x="2713" y="2788"/>
                  </a:lnTo>
                  <a:lnTo>
                    <a:pt x="2713" y="2798"/>
                  </a:lnTo>
                  <a:lnTo>
                    <a:pt x="2709" y="2802"/>
                  </a:lnTo>
                  <a:lnTo>
                    <a:pt x="2690" y="2817"/>
                  </a:lnTo>
                  <a:lnTo>
                    <a:pt x="2682" y="2831"/>
                  </a:lnTo>
                  <a:lnTo>
                    <a:pt x="2676" y="2835"/>
                  </a:lnTo>
                  <a:lnTo>
                    <a:pt x="2678" y="2836"/>
                  </a:lnTo>
                  <a:lnTo>
                    <a:pt x="2675" y="2843"/>
                  </a:lnTo>
                  <a:lnTo>
                    <a:pt x="2659" y="2852"/>
                  </a:lnTo>
                  <a:lnTo>
                    <a:pt x="2649" y="2866"/>
                  </a:lnTo>
                  <a:lnTo>
                    <a:pt x="2645" y="2869"/>
                  </a:lnTo>
                  <a:lnTo>
                    <a:pt x="2635" y="2866"/>
                  </a:lnTo>
                  <a:lnTo>
                    <a:pt x="2615" y="2876"/>
                  </a:lnTo>
                  <a:lnTo>
                    <a:pt x="2598" y="2876"/>
                  </a:lnTo>
                  <a:lnTo>
                    <a:pt x="2588" y="2875"/>
                  </a:lnTo>
                  <a:lnTo>
                    <a:pt x="2577" y="2885"/>
                  </a:lnTo>
                  <a:lnTo>
                    <a:pt x="2577" y="2890"/>
                  </a:lnTo>
                  <a:lnTo>
                    <a:pt x="2561" y="2892"/>
                  </a:lnTo>
                  <a:lnTo>
                    <a:pt x="2558" y="2897"/>
                  </a:lnTo>
                  <a:lnTo>
                    <a:pt x="2554" y="2908"/>
                  </a:lnTo>
                  <a:lnTo>
                    <a:pt x="2537" y="2913"/>
                  </a:lnTo>
                  <a:lnTo>
                    <a:pt x="2528" y="2911"/>
                  </a:lnTo>
                  <a:lnTo>
                    <a:pt x="2521" y="2904"/>
                  </a:lnTo>
                  <a:lnTo>
                    <a:pt x="2516" y="2909"/>
                  </a:lnTo>
                  <a:lnTo>
                    <a:pt x="2521" y="2915"/>
                  </a:lnTo>
                  <a:lnTo>
                    <a:pt x="2518" y="2920"/>
                  </a:lnTo>
                  <a:lnTo>
                    <a:pt x="2513" y="2923"/>
                  </a:lnTo>
                  <a:lnTo>
                    <a:pt x="2507" y="2920"/>
                  </a:lnTo>
                  <a:lnTo>
                    <a:pt x="2499" y="2927"/>
                  </a:lnTo>
                  <a:lnTo>
                    <a:pt x="2492" y="2927"/>
                  </a:lnTo>
                  <a:lnTo>
                    <a:pt x="2488" y="2920"/>
                  </a:lnTo>
                  <a:lnTo>
                    <a:pt x="2490" y="2908"/>
                  </a:lnTo>
                  <a:lnTo>
                    <a:pt x="2483" y="2916"/>
                  </a:lnTo>
                  <a:lnTo>
                    <a:pt x="2480" y="2915"/>
                  </a:lnTo>
                  <a:lnTo>
                    <a:pt x="2455" y="2889"/>
                  </a:lnTo>
                  <a:lnTo>
                    <a:pt x="2436" y="2883"/>
                  </a:lnTo>
                  <a:lnTo>
                    <a:pt x="2420" y="2892"/>
                  </a:lnTo>
                  <a:lnTo>
                    <a:pt x="2417" y="2901"/>
                  </a:lnTo>
                  <a:lnTo>
                    <a:pt x="2413" y="2908"/>
                  </a:lnTo>
                  <a:lnTo>
                    <a:pt x="2407" y="2904"/>
                  </a:lnTo>
                  <a:lnTo>
                    <a:pt x="2401" y="2911"/>
                  </a:lnTo>
                  <a:lnTo>
                    <a:pt x="2387" y="2925"/>
                  </a:lnTo>
                  <a:lnTo>
                    <a:pt x="2373" y="2916"/>
                  </a:lnTo>
                  <a:lnTo>
                    <a:pt x="2360" y="2923"/>
                  </a:lnTo>
                  <a:lnTo>
                    <a:pt x="2353" y="2913"/>
                  </a:lnTo>
                  <a:lnTo>
                    <a:pt x="2332" y="2897"/>
                  </a:lnTo>
                  <a:lnTo>
                    <a:pt x="2325" y="2883"/>
                  </a:lnTo>
                  <a:lnTo>
                    <a:pt x="2323" y="2882"/>
                  </a:lnTo>
                  <a:lnTo>
                    <a:pt x="2312" y="2883"/>
                  </a:lnTo>
                  <a:lnTo>
                    <a:pt x="2307" y="2876"/>
                  </a:lnTo>
                  <a:lnTo>
                    <a:pt x="2293" y="2871"/>
                  </a:lnTo>
                  <a:lnTo>
                    <a:pt x="2290" y="2862"/>
                  </a:lnTo>
                  <a:lnTo>
                    <a:pt x="2276" y="2862"/>
                  </a:lnTo>
                  <a:lnTo>
                    <a:pt x="2264" y="2854"/>
                  </a:lnTo>
                  <a:lnTo>
                    <a:pt x="2241" y="2849"/>
                  </a:lnTo>
                  <a:lnTo>
                    <a:pt x="2231" y="2842"/>
                  </a:lnTo>
                  <a:lnTo>
                    <a:pt x="2227" y="2840"/>
                  </a:lnTo>
                  <a:lnTo>
                    <a:pt x="2220" y="2842"/>
                  </a:lnTo>
                  <a:lnTo>
                    <a:pt x="2206" y="2861"/>
                  </a:lnTo>
                  <a:lnTo>
                    <a:pt x="2192" y="2869"/>
                  </a:lnTo>
                  <a:lnTo>
                    <a:pt x="2187" y="2878"/>
                  </a:lnTo>
                  <a:lnTo>
                    <a:pt x="2185" y="2880"/>
                  </a:lnTo>
                  <a:lnTo>
                    <a:pt x="2149" y="2897"/>
                  </a:lnTo>
                  <a:lnTo>
                    <a:pt x="2144" y="2906"/>
                  </a:lnTo>
                  <a:lnTo>
                    <a:pt x="2145" y="2920"/>
                  </a:lnTo>
                  <a:lnTo>
                    <a:pt x="2140" y="2934"/>
                  </a:lnTo>
                  <a:lnTo>
                    <a:pt x="2133" y="2937"/>
                  </a:lnTo>
                  <a:lnTo>
                    <a:pt x="2128" y="2956"/>
                  </a:lnTo>
                  <a:lnTo>
                    <a:pt x="2112" y="2962"/>
                  </a:lnTo>
                  <a:lnTo>
                    <a:pt x="2109" y="2969"/>
                  </a:lnTo>
                  <a:lnTo>
                    <a:pt x="2104" y="2972"/>
                  </a:lnTo>
                  <a:lnTo>
                    <a:pt x="2097" y="2976"/>
                  </a:lnTo>
                  <a:lnTo>
                    <a:pt x="2093" y="2979"/>
                  </a:lnTo>
                  <a:lnTo>
                    <a:pt x="2088" y="2990"/>
                  </a:lnTo>
                  <a:lnTo>
                    <a:pt x="2088" y="2995"/>
                  </a:lnTo>
                  <a:lnTo>
                    <a:pt x="2077" y="3004"/>
                  </a:lnTo>
                  <a:lnTo>
                    <a:pt x="2076" y="3012"/>
                  </a:lnTo>
                  <a:lnTo>
                    <a:pt x="2065" y="3026"/>
                  </a:lnTo>
                  <a:lnTo>
                    <a:pt x="2062" y="3040"/>
                  </a:lnTo>
                  <a:lnTo>
                    <a:pt x="2050" y="3051"/>
                  </a:lnTo>
                  <a:lnTo>
                    <a:pt x="2051" y="3068"/>
                  </a:lnTo>
                  <a:lnTo>
                    <a:pt x="2050" y="3071"/>
                  </a:lnTo>
                  <a:lnTo>
                    <a:pt x="2036" y="3082"/>
                  </a:lnTo>
                  <a:lnTo>
                    <a:pt x="2034" y="3089"/>
                  </a:lnTo>
                  <a:lnTo>
                    <a:pt x="2023" y="3103"/>
                  </a:lnTo>
                  <a:lnTo>
                    <a:pt x="2018" y="3139"/>
                  </a:lnTo>
                  <a:lnTo>
                    <a:pt x="2018" y="3146"/>
                  </a:lnTo>
                  <a:lnTo>
                    <a:pt x="2013" y="3158"/>
                  </a:lnTo>
                  <a:lnTo>
                    <a:pt x="1999" y="3165"/>
                  </a:lnTo>
                  <a:lnTo>
                    <a:pt x="1982" y="3158"/>
                  </a:lnTo>
                  <a:lnTo>
                    <a:pt x="1982" y="3153"/>
                  </a:lnTo>
                  <a:lnTo>
                    <a:pt x="1987" y="3150"/>
                  </a:lnTo>
                  <a:lnTo>
                    <a:pt x="1990" y="3138"/>
                  </a:lnTo>
                  <a:lnTo>
                    <a:pt x="1983" y="3129"/>
                  </a:lnTo>
                  <a:lnTo>
                    <a:pt x="1983" y="3122"/>
                  </a:lnTo>
                  <a:lnTo>
                    <a:pt x="1987" y="3098"/>
                  </a:lnTo>
                  <a:lnTo>
                    <a:pt x="1976" y="3087"/>
                  </a:lnTo>
                  <a:lnTo>
                    <a:pt x="1982" y="3075"/>
                  </a:lnTo>
                  <a:lnTo>
                    <a:pt x="1982" y="3059"/>
                  </a:lnTo>
                  <a:lnTo>
                    <a:pt x="1971" y="3047"/>
                  </a:lnTo>
                  <a:lnTo>
                    <a:pt x="1971" y="3044"/>
                  </a:lnTo>
                  <a:lnTo>
                    <a:pt x="1975" y="3042"/>
                  </a:lnTo>
                  <a:lnTo>
                    <a:pt x="1971" y="3037"/>
                  </a:lnTo>
                  <a:lnTo>
                    <a:pt x="1957" y="3038"/>
                  </a:lnTo>
                  <a:lnTo>
                    <a:pt x="1952" y="3033"/>
                  </a:lnTo>
                  <a:lnTo>
                    <a:pt x="1954" y="3031"/>
                  </a:lnTo>
                  <a:lnTo>
                    <a:pt x="1950" y="3031"/>
                  </a:lnTo>
                  <a:lnTo>
                    <a:pt x="1943" y="3044"/>
                  </a:lnTo>
                  <a:lnTo>
                    <a:pt x="1919" y="3044"/>
                  </a:lnTo>
                  <a:lnTo>
                    <a:pt x="1914" y="3037"/>
                  </a:lnTo>
                  <a:lnTo>
                    <a:pt x="1909" y="3044"/>
                  </a:lnTo>
                  <a:lnTo>
                    <a:pt x="1896" y="3044"/>
                  </a:lnTo>
                  <a:lnTo>
                    <a:pt x="1889" y="3042"/>
                  </a:lnTo>
                  <a:lnTo>
                    <a:pt x="1889" y="3045"/>
                  </a:lnTo>
                  <a:lnTo>
                    <a:pt x="1884" y="3051"/>
                  </a:lnTo>
                  <a:lnTo>
                    <a:pt x="1877" y="3040"/>
                  </a:lnTo>
                  <a:lnTo>
                    <a:pt x="1865" y="3042"/>
                  </a:lnTo>
                  <a:lnTo>
                    <a:pt x="1855" y="3033"/>
                  </a:lnTo>
                  <a:lnTo>
                    <a:pt x="1851" y="3035"/>
                  </a:lnTo>
                  <a:lnTo>
                    <a:pt x="1846" y="3030"/>
                  </a:lnTo>
                  <a:lnTo>
                    <a:pt x="1841" y="3016"/>
                  </a:lnTo>
                  <a:lnTo>
                    <a:pt x="1834" y="3017"/>
                  </a:lnTo>
                  <a:lnTo>
                    <a:pt x="1822" y="3007"/>
                  </a:lnTo>
                  <a:lnTo>
                    <a:pt x="1802" y="3009"/>
                  </a:lnTo>
                  <a:lnTo>
                    <a:pt x="1787" y="3019"/>
                  </a:lnTo>
                  <a:lnTo>
                    <a:pt x="1780" y="3004"/>
                  </a:lnTo>
                  <a:lnTo>
                    <a:pt x="1787" y="2991"/>
                  </a:lnTo>
                  <a:lnTo>
                    <a:pt x="1785" y="2983"/>
                  </a:lnTo>
                  <a:lnTo>
                    <a:pt x="1783" y="2967"/>
                  </a:lnTo>
                  <a:lnTo>
                    <a:pt x="1773" y="2958"/>
                  </a:lnTo>
                  <a:lnTo>
                    <a:pt x="1775" y="2955"/>
                  </a:lnTo>
                  <a:lnTo>
                    <a:pt x="1761" y="2946"/>
                  </a:lnTo>
                  <a:lnTo>
                    <a:pt x="1748" y="2944"/>
                  </a:lnTo>
                  <a:lnTo>
                    <a:pt x="1743" y="2951"/>
                  </a:lnTo>
                  <a:lnTo>
                    <a:pt x="1714" y="2948"/>
                  </a:lnTo>
                  <a:lnTo>
                    <a:pt x="1707" y="2936"/>
                  </a:lnTo>
                  <a:lnTo>
                    <a:pt x="1691" y="2934"/>
                  </a:lnTo>
                  <a:lnTo>
                    <a:pt x="1675" y="2911"/>
                  </a:lnTo>
                  <a:lnTo>
                    <a:pt x="1672" y="2906"/>
                  </a:lnTo>
                  <a:lnTo>
                    <a:pt x="1665" y="2911"/>
                  </a:lnTo>
                  <a:lnTo>
                    <a:pt x="1665" y="2915"/>
                  </a:lnTo>
                  <a:lnTo>
                    <a:pt x="1653" y="2927"/>
                  </a:lnTo>
                  <a:lnTo>
                    <a:pt x="1651" y="2920"/>
                  </a:lnTo>
                  <a:lnTo>
                    <a:pt x="1618" y="2920"/>
                  </a:lnTo>
                  <a:lnTo>
                    <a:pt x="1607" y="2909"/>
                  </a:lnTo>
                  <a:lnTo>
                    <a:pt x="1593" y="2923"/>
                  </a:lnTo>
                  <a:lnTo>
                    <a:pt x="1581" y="2965"/>
                  </a:lnTo>
                  <a:lnTo>
                    <a:pt x="1574" y="2969"/>
                  </a:lnTo>
                  <a:lnTo>
                    <a:pt x="1569" y="2972"/>
                  </a:lnTo>
                  <a:lnTo>
                    <a:pt x="1562" y="2983"/>
                  </a:lnTo>
                  <a:lnTo>
                    <a:pt x="1559" y="2991"/>
                  </a:lnTo>
                  <a:lnTo>
                    <a:pt x="1546" y="3002"/>
                  </a:lnTo>
                  <a:lnTo>
                    <a:pt x="1536" y="3009"/>
                  </a:lnTo>
                  <a:lnTo>
                    <a:pt x="1531" y="3010"/>
                  </a:lnTo>
                  <a:lnTo>
                    <a:pt x="1517" y="3010"/>
                  </a:lnTo>
                  <a:lnTo>
                    <a:pt x="1510" y="3004"/>
                  </a:lnTo>
                  <a:lnTo>
                    <a:pt x="1515" y="2998"/>
                  </a:lnTo>
                  <a:lnTo>
                    <a:pt x="1512" y="2995"/>
                  </a:lnTo>
                  <a:lnTo>
                    <a:pt x="1503" y="2988"/>
                  </a:lnTo>
                  <a:lnTo>
                    <a:pt x="1501" y="2993"/>
                  </a:lnTo>
                  <a:lnTo>
                    <a:pt x="1496" y="3005"/>
                  </a:lnTo>
                  <a:lnTo>
                    <a:pt x="1491" y="3007"/>
                  </a:lnTo>
                  <a:lnTo>
                    <a:pt x="1475" y="3004"/>
                  </a:lnTo>
                  <a:lnTo>
                    <a:pt x="1468" y="2995"/>
                  </a:lnTo>
                  <a:lnTo>
                    <a:pt x="1463" y="2997"/>
                  </a:lnTo>
                  <a:lnTo>
                    <a:pt x="1444" y="2991"/>
                  </a:lnTo>
                  <a:lnTo>
                    <a:pt x="1440" y="2991"/>
                  </a:lnTo>
                  <a:lnTo>
                    <a:pt x="1435" y="2997"/>
                  </a:lnTo>
                  <a:lnTo>
                    <a:pt x="1402" y="2993"/>
                  </a:lnTo>
                  <a:lnTo>
                    <a:pt x="1379" y="2988"/>
                  </a:lnTo>
                  <a:lnTo>
                    <a:pt x="1345" y="2979"/>
                  </a:lnTo>
                  <a:lnTo>
                    <a:pt x="1341" y="2986"/>
                  </a:lnTo>
                  <a:lnTo>
                    <a:pt x="1338" y="2986"/>
                  </a:lnTo>
                  <a:lnTo>
                    <a:pt x="1332" y="2983"/>
                  </a:lnTo>
                  <a:lnTo>
                    <a:pt x="1332" y="2986"/>
                  </a:lnTo>
                  <a:lnTo>
                    <a:pt x="1315" y="2981"/>
                  </a:lnTo>
                  <a:lnTo>
                    <a:pt x="1313" y="2979"/>
                  </a:lnTo>
                  <a:lnTo>
                    <a:pt x="1301" y="2983"/>
                  </a:lnTo>
                  <a:lnTo>
                    <a:pt x="1294" y="2979"/>
                  </a:lnTo>
                  <a:lnTo>
                    <a:pt x="1291" y="2979"/>
                  </a:lnTo>
                  <a:lnTo>
                    <a:pt x="1271" y="2970"/>
                  </a:lnTo>
                  <a:lnTo>
                    <a:pt x="1270" y="2969"/>
                  </a:lnTo>
                  <a:lnTo>
                    <a:pt x="1257" y="2960"/>
                  </a:lnTo>
                  <a:lnTo>
                    <a:pt x="1214" y="2936"/>
                  </a:lnTo>
                  <a:lnTo>
                    <a:pt x="1193" y="2916"/>
                  </a:lnTo>
                  <a:lnTo>
                    <a:pt x="1193" y="2915"/>
                  </a:lnTo>
                  <a:lnTo>
                    <a:pt x="1176" y="2901"/>
                  </a:lnTo>
                  <a:lnTo>
                    <a:pt x="1179" y="2890"/>
                  </a:lnTo>
                  <a:lnTo>
                    <a:pt x="1186" y="2883"/>
                  </a:lnTo>
                  <a:lnTo>
                    <a:pt x="1184" y="2878"/>
                  </a:lnTo>
                  <a:lnTo>
                    <a:pt x="1172" y="2873"/>
                  </a:lnTo>
                  <a:lnTo>
                    <a:pt x="1169" y="2873"/>
                  </a:lnTo>
                  <a:lnTo>
                    <a:pt x="1169" y="2883"/>
                  </a:lnTo>
                  <a:lnTo>
                    <a:pt x="1163" y="2883"/>
                  </a:lnTo>
                  <a:lnTo>
                    <a:pt x="1156" y="2876"/>
                  </a:lnTo>
                  <a:lnTo>
                    <a:pt x="1162" y="2864"/>
                  </a:lnTo>
                  <a:lnTo>
                    <a:pt x="1151" y="2857"/>
                  </a:lnTo>
                  <a:lnTo>
                    <a:pt x="1130" y="2862"/>
                  </a:lnTo>
                  <a:lnTo>
                    <a:pt x="1129" y="2857"/>
                  </a:lnTo>
                  <a:lnTo>
                    <a:pt x="1130" y="2852"/>
                  </a:lnTo>
                  <a:lnTo>
                    <a:pt x="1134" y="2857"/>
                  </a:lnTo>
                  <a:lnTo>
                    <a:pt x="1141" y="2857"/>
                  </a:lnTo>
                  <a:lnTo>
                    <a:pt x="1134" y="2845"/>
                  </a:lnTo>
                  <a:lnTo>
                    <a:pt x="1130" y="2845"/>
                  </a:lnTo>
                  <a:lnTo>
                    <a:pt x="1127" y="2852"/>
                  </a:lnTo>
                  <a:lnTo>
                    <a:pt x="1122" y="2852"/>
                  </a:lnTo>
                  <a:lnTo>
                    <a:pt x="1120" y="2845"/>
                  </a:lnTo>
                  <a:lnTo>
                    <a:pt x="1122" y="2836"/>
                  </a:lnTo>
                  <a:lnTo>
                    <a:pt x="1118" y="2833"/>
                  </a:lnTo>
                  <a:lnTo>
                    <a:pt x="1113" y="2829"/>
                  </a:lnTo>
                  <a:lnTo>
                    <a:pt x="1116" y="2836"/>
                  </a:lnTo>
                  <a:lnTo>
                    <a:pt x="1108" y="2840"/>
                  </a:lnTo>
                  <a:lnTo>
                    <a:pt x="1101" y="2833"/>
                  </a:lnTo>
                  <a:lnTo>
                    <a:pt x="1089" y="2829"/>
                  </a:lnTo>
                  <a:lnTo>
                    <a:pt x="1089" y="2828"/>
                  </a:lnTo>
                  <a:lnTo>
                    <a:pt x="1097" y="2821"/>
                  </a:lnTo>
                  <a:lnTo>
                    <a:pt x="1090" y="2812"/>
                  </a:lnTo>
                  <a:lnTo>
                    <a:pt x="1092" y="2808"/>
                  </a:lnTo>
                  <a:lnTo>
                    <a:pt x="1089" y="2807"/>
                  </a:lnTo>
                  <a:lnTo>
                    <a:pt x="1076" y="2814"/>
                  </a:lnTo>
                  <a:lnTo>
                    <a:pt x="1049" y="2810"/>
                  </a:lnTo>
                  <a:lnTo>
                    <a:pt x="1038" y="2808"/>
                  </a:lnTo>
                  <a:lnTo>
                    <a:pt x="1033" y="2814"/>
                  </a:lnTo>
                  <a:lnTo>
                    <a:pt x="1014" y="2836"/>
                  </a:lnTo>
                  <a:lnTo>
                    <a:pt x="979" y="2824"/>
                  </a:lnTo>
                  <a:lnTo>
                    <a:pt x="977" y="2824"/>
                  </a:lnTo>
                  <a:lnTo>
                    <a:pt x="963" y="2829"/>
                  </a:lnTo>
                  <a:lnTo>
                    <a:pt x="958" y="2828"/>
                  </a:lnTo>
                  <a:lnTo>
                    <a:pt x="934" y="2795"/>
                  </a:lnTo>
                  <a:lnTo>
                    <a:pt x="918" y="2788"/>
                  </a:lnTo>
                  <a:lnTo>
                    <a:pt x="920" y="2789"/>
                  </a:lnTo>
                  <a:lnTo>
                    <a:pt x="913" y="2789"/>
                  </a:lnTo>
                  <a:lnTo>
                    <a:pt x="904" y="2775"/>
                  </a:lnTo>
                  <a:lnTo>
                    <a:pt x="899" y="2772"/>
                  </a:lnTo>
                  <a:lnTo>
                    <a:pt x="878" y="2774"/>
                  </a:lnTo>
                  <a:lnTo>
                    <a:pt x="869" y="2774"/>
                  </a:lnTo>
                  <a:lnTo>
                    <a:pt x="855" y="2763"/>
                  </a:lnTo>
                  <a:lnTo>
                    <a:pt x="841" y="2758"/>
                  </a:lnTo>
                  <a:lnTo>
                    <a:pt x="815" y="2748"/>
                  </a:lnTo>
                  <a:lnTo>
                    <a:pt x="812" y="2742"/>
                  </a:lnTo>
                  <a:lnTo>
                    <a:pt x="808" y="2720"/>
                  </a:lnTo>
                  <a:lnTo>
                    <a:pt x="793" y="2711"/>
                  </a:lnTo>
                  <a:lnTo>
                    <a:pt x="789" y="2709"/>
                  </a:lnTo>
                  <a:lnTo>
                    <a:pt x="782" y="2701"/>
                  </a:lnTo>
                  <a:lnTo>
                    <a:pt x="770" y="2708"/>
                  </a:lnTo>
                  <a:lnTo>
                    <a:pt x="767" y="2701"/>
                  </a:lnTo>
                </a:path>
              </a:pathLst>
            </a:custGeom>
            <a:noFill/>
            <a:ln w="36513">
              <a:solidFill>
                <a:srgbClr val="686868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1122" y="670"/>
              <a:ext cx="2654" cy="3173"/>
            </a:xfrm>
            <a:custGeom>
              <a:avLst/>
              <a:gdLst>
                <a:gd name="T0" fmla="*/ 2525 w 2654"/>
                <a:gd name="T1" fmla="*/ 2661 h 3173"/>
                <a:gd name="T2" fmla="*/ 2469 w 2654"/>
                <a:gd name="T3" fmla="*/ 2697 h 3173"/>
                <a:gd name="T4" fmla="*/ 2392 w 2654"/>
                <a:gd name="T5" fmla="*/ 2642 h 3173"/>
                <a:gd name="T6" fmla="*/ 2298 w 2654"/>
                <a:gd name="T7" fmla="*/ 2610 h 3173"/>
                <a:gd name="T8" fmla="*/ 2264 w 2654"/>
                <a:gd name="T9" fmla="*/ 2710 h 3173"/>
                <a:gd name="T10" fmla="*/ 2246 w 2654"/>
                <a:gd name="T11" fmla="*/ 2835 h 3173"/>
                <a:gd name="T12" fmla="*/ 2227 w 2654"/>
                <a:gd name="T13" fmla="*/ 2941 h 3173"/>
                <a:gd name="T14" fmla="*/ 2123 w 2654"/>
                <a:gd name="T15" fmla="*/ 2905 h 3173"/>
                <a:gd name="T16" fmla="*/ 2039 w 2654"/>
                <a:gd name="T17" fmla="*/ 3007 h 3173"/>
                <a:gd name="T18" fmla="*/ 1994 w 2654"/>
                <a:gd name="T19" fmla="*/ 3150 h 3173"/>
                <a:gd name="T20" fmla="*/ 1881 w 2654"/>
                <a:gd name="T21" fmla="*/ 3115 h 3173"/>
                <a:gd name="T22" fmla="*/ 1792 w 2654"/>
                <a:gd name="T23" fmla="*/ 3070 h 3173"/>
                <a:gd name="T24" fmla="*/ 1720 w 2654"/>
                <a:gd name="T25" fmla="*/ 3145 h 3173"/>
                <a:gd name="T26" fmla="*/ 1569 w 2654"/>
                <a:gd name="T27" fmla="*/ 3114 h 3173"/>
                <a:gd name="T28" fmla="*/ 1452 w 2654"/>
                <a:gd name="T29" fmla="*/ 3082 h 3173"/>
                <a:gd name="T30" fmla="*/ 1450 w 2654"/>
                <a:gd name="T31" fmla="*/ 2999 h 3173"/>
                <a:gd name="T32" fmla="*/ 1363 w 2654"/>
                <a:gd name="T33" fmla="*/ 2922 h 3173"/>
                <a:gd name="T34" fmla="*/ 1262 w 2654"/>
                <a:gd name="T35" fmla="*/ 2805 h 3173"/>
                <a:gd name="T36" fmla="*/ 1191 w 2654"/>
                <a:gd name="T37" fmla="*/ 2724 h 3173"/>
                <a:gd name="T38" fmla="*/ 1116 w 2654"/>
                <a:gd name="T39" fmla="*/ 2638 h 3173"/>
                <a:gd name="T40" fmla="*/ 1033 w 2654"/>
                <a:gd name="T41" fmla="*/ 2628 h 3173"/>
                <a:gd name="T42" fmla="*/ 949 w 2654"/>
                <a:gd name="T43" fmla="*/ 2570 h 3173"/>
                <a:gd name="T44" fmla="*/ 911 w 2654"/>
                <a:gd name="T45" fmla="*/ 2447 h 3173"/>
                <a:gd name="T46" fmla="*/ 726 w 2654"/>
                <a:gd name="T47" fmla="*/ 2280 h 3173"/>
                <a:gd name="T48" fmla="*/ 669 w 2654"/>
                <a:gd name="T49" fmla="*/ 2198 h 3173"/>
                <a:gd name="T50" fmla="*/ 566 w 2654"/>
                <a:gd name="T51" fmla="*/ 2081 h 3173"/>
                <a:gd name="T52" fmla="*/ 465 w 2654"/>
                <a:gd name="T53" fmla="*/ 2055 h 3173"/>
                <a:gd name="T54" fmla="*/ 371 w 2654"/>
                <a:gd name="T55" fmla="*/ 1914 h 3173"/>
                <a:gd name="T56" fmla="*/ 329 w 2654"/>
                <a:gd name="T57" fmla="*/ 1813 h 3173"/>
                <a:gd name="T58" fmla="*/ 284 w 2654"/>
                <a:gd name="T59" fmla="*/ 1696 h 3173"/>
                <a:gd name="T60" fmla="*/ 200 w 2654"/>
                <a:gd name="T61" fmla="*/ 1545 h 3173"/>
                <a:gd name="T62" fmla="*/ 267 w 2654"/>
                <a:gd name="T63" fmla="*/ 1451 h 3173"/>
                <a:gd name="T64" fmla="*/ 326 w 2654"/>
                <a:gd name="T65" fmla="*/ 1329 h 3173"/>
                <a:gd name="T66" fmla="*/ 281 w 2654"/>
                <a:gd name="T67" fmla="*/ 1242 h 3173"/>
                <a:gd name="T68" fmla="*/ 209 w 2654"/>
                <a:gd name="T69" fmla="*/ 1205 h 3173"/>
                <a:gd name="T70" fmla="*/ 117 w 2654"/>
                <a:gd name="T71" fmla="*/ 1143 h 3173"/>
                <a:gd name="T72" fmla="*/ 75 w 2654"/>
                <a:gd name="T73" fmla="*/ 1064 h 3173"/>
                <a:gd name="T74" fmla="*/ 73 w 2654"/>
                <a:gd name="T75" fmla="*/ 963 h 3173"/>
                <a:gd name="T76" fmla="*/ 5 w 2654"/>
                <a:gd name="T77" fmla="*/ 892 h 3173"/>
                <a:gd name="T78" fmla="*/ 35 w 2654"/>
                <a:gd name="T79" fmla="*/ 806 h 3173"/>
                <a:gd name="T80" fmla="*/ 91 w 2654"/>
                <a:gd name="T81" fmla="*/ 864 h 3173"/>
                <a:gd name="T82" fmla="*/ 162 w 2654"/>
                <a:gd name="T83" fmla="*/ 937 h 3173"/>
                <a:gd name="T84" fmla="*/ 183 w 2654"/>
                <a:gd name="T85" fmla="*/ 991 h 3173"/>
                <a:gd name="T86" fmla="*/ 214 w 2654"/>
                <a:gd name="T87" fmla="*/ 913 h 3173"/>
                <a:gd name="T88" fmla="*/ 289 w 2654"/>
                <a:gd name="T89" fmla="*/ 813 h 3173"/>
                <a:gd name="T90" fmla="*/ 382 w 2654"/>
                <a:gd name="T91" fmla="*/ 732 h 3173"/>
                <a:gd name="T92" fmla="*/ 516 w 2654"/>
                <a:gd name="T93" fmla="*/ 735 h 3173"/>
                <a:gd name="T94" fmla="*/ 613 w 2654"/>
                <a:gd name="T95" fmla="*/ 672 h 3173"/>
                <a:gd name="T96" fmla="*/ 749 w 2654"/>
                <a:gd name="T97" fmla="*/ 719 h 3173"/>
                <a:gd name="T98" fmla="*/ 845 w 2654"/>
                <a:gd name="T99" fmla="*/ 634 h 3173"/>
                <a:gd name="T100" fmla="*/ 951 w 2654"/>
                <a:gd name="T101" fmla="*/ 584 h 3173"/>
                <a:gd name="T102" fmla="*/ 1029 w 2654"/>
                <a:gd name="T103" fmla="*/ 523 h 3173"/>
                <a:gd name="T104" fmla="*/ 1106 w 2654"/>
                <a:gd name="T105" fmla="*/ 505 h 3173"/>
                <a:gd name="T106" fmla="*/ 1193 w 2654"/>
                <a:gd name="T107" fmla="*/ 474 h 3173"/>
                <a:gd name="T108" fmla="*/ 1254 w 2654"/>
                <a:gd name="T109" fmla="*/ 397 h 3173"/>
                <a:gd name="T110" fmla="*/ 1356 w 2654"/>
                <a:gd name="T111" fmla="*/ 389 h 3173"/>
                <a:gd name="T112" fmla="*/ 1508 w 2654"/>
                <a:gd name="T113" fmla="*/ 373 h 3173"/>
                <a:gd name="T114" fmla="*/ 1588 w 2654"/>
                <a:gd name="T115" fmla="*/ 284 h 3173"/>
                <a:gd name="T116" fmla="*/ 1774 w 2654"/>
                <a:gd name="T117" fmla="*/ 242 h 3173"/>
                <a:gd name="T118" fmla="*/ 1884 w 2654"/>
                <a:gd name="T119" fmla="*/ 199 h 3173"/>
                <a:gd name="T120" fmla="*/ 1854 w 2654"/>
                <a:gd name="T121" fmla="*/ 127 h 3173"/>
                <a:gd name="T122" fmla="*/ 1818 w 2654"/>
                <a:gd name="T123" fmla="*/ 56 h 3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54" h="3173">
                  <a:moveTo>
                    <a:pt x="2654" y="2717"/>
                  </a:moveTo>
                  <a:lnTo>
                    <a:pt x="2636" y="2715"/>
                  </a:lnTo>
                  <a:lnTo>
                    <a:pt x="2607" y="2696"/>
                  </a:lnTo>
                  <a:lnTo>
                    <a:pt x="2603" y="2687"/>
                  </a:lnTo>
                  <a:lnTo>
                    <a:pt x="2584" y="2673"/>
                  </a:lnTo>
                  <a:lnTo>
                    <a:pt x="2558" y="2670"/>
                  </a:lnTo>
                  <a:lnTo>
                    <a:pt x="2547" y="2680"/>
                  </a:lnTo>
                  <a:lnTo>
                    <a:pt x="2540" y="2673"/>
                  </a:lnTo>
                  <a:lnTo>
                    <a:pt x="2533" y="2677"/>
                  </a:lnTo>
                  <a:lnTo>
                    <a:pt x="2526" y="2673"/>
                  </a:lnTo>
                  <a:lnTo>
                    <a:pt x="2523" y="2668"/>
                  </a:lnTo>
                  <a:lnTo>
                    <a:pt x="2525" y="2661"/>
                  </a:lnTo>
                  <a:lnTo>
                    <a:pt x="2521" y="2657"/>
                  </a:lnTo>
                  <a:lnTo>
                    <a:pt x="2514" y="2654"/>
                  </a:lnTo>
                  <a:lnTo>
                    <a:pt x="2512" y="2654"/>
                  </a:lnTo>
                  <a:lnTo>
                    <a:pt x="2509" y="2663"/>
                  </a:lnTo>
                  <a:lnTo>
                    <a:pt x="2514" y="2673"/>
                  </a:lnTo>
                  <a:lnTo>
                    <a:pt x="2506" y="2690"/>
                  </a:lnTo>
                  <a:lnTo>
                    <a:pt x="2502" y="2689"/>
                  </a:lnTo>
                  <a:lnTo>
                    <a:pt x="2500" y="2692"/>
                  </a:lnTo>
                  <a:lnTo>
                    <a:pt x="2497" y="2701"/>
                  </a:lnTo>
                  <a:lnTo>
                    <a:pt x="2495" y="2704"/>
                  </a:lnTo>
                  <a:lnTo>
                    <a:pt x="2483" y="2697"/>
                  </a:lnTo>
                  <a:lnTo>
                    <a:pt x="2469" y="2697"/>
                  </a:lnTo>
                  <a:lnTo>
                    <a:pt x="2457" y="2697"/>
                  </a:lnTo>
                  <a:lnTo>
                    <a:pt x="2445" y="2704"/>
                  </a:lnTo>
                  <a:lnTo>
                    <a:pt x="2434" y="2717"/>
                  </a:lnTo>
                  <a:lnTo>
                    <a:pt x="2425" y="2710"/>
                  </a:lnTo>
                  <a:lnTo>
                    <a:pt x="2418" y="2715"/>
                  </a:lnTo>
                  <a:lnTo>
                    <a:pt x="2410" y="2717"/>
                  </a:lnTo>
                  <a:lnTo>
                    <a:pt x="2406" y="2711"/>
                  </a:lnTo>
                  <a:lnTo>
                    <a:pt x="2420" y="2690"/>
                  </a:lnTo>
                  <a:lnTo>
                    <a:pt x="2415" y="2671"/>
                  </a:lnTo>
                  <a:lnTo>
                    <a:pt x="2412" y="2663"/>
                  </a:lnTo>
                  <a:lnTo>
                    <a:pt x="2412" y="2652"/>
                  </a:lnTo>
                  <a:lnTo>
                    <a:pt x="2392" y="2642"/>
                  </a:lnTo>
                  <a:lnTo>
                    <a:pt x="2382" y="2645"/>
                  </a:lnTo>
                  <a:lnTo>
                    <a:pt x="2373" y="2642"/>
                  </a:lnTo>
                  <a:lnTo>
                    <a:pt x="2368" y="2645"/>
                  </a:lnTo>
                  <a:lnTo>
                    <a:pt x="2366" y="2649"/>
                  </a:lnTo>
                  <a:lnTo>
                    <a:pt x="2335" y="2640"/>
                  </a:lnTo>
                  <a:lnTo>
                    <a:pt x="2335" y="2633"/>
                  </a:lnTo>
                  <a:lnTo>
                    <a:pt x="2337" y="2631"/>
                  </a:lnTo>
                  <a:lnTo>
                    <a:pt x="2337" y="2621"/>
                  </a:lnTo>
                  <a:lnTo>
                    <a:pt x="2328" y="2619"/>
                  </a:lnTo>
                  <a:lnTo>
                    <a:pt x="2314" y="2623"/>
                  </a:lnTo>
                  <a:lnTo>
                    <a:pt x="2300" y="2610"/>
                  </a:lnTo>
                  <a:lnTo>
                    <a:pt x="2298" y="2610"/>
                  </a:lnTo>
                  <a:lnTo>
                    <a:pt x="2284" y="2623"/>
                  </a:lnTo>
                  <a:lnTo>
                    <a:pt x="2277" y="2617"/>
                  </a:lnTo>
                  <a:lnTo>
                    <a:pt x="2274" y="2624"/>
                  </a:lnTo>
                  <a:lnTo>
                    <a:pt x="2281" y="2631"/>
                  </a:lnTo>
                  <a:lnTo>
                    <a:pt x="2277" y="2643"/>
                  </a:lnTo>
                  <a:lnTo>
                    <a:pt x="2277" y="2647"/>
                  </a:lnTo>
                  <a:lnTo>
                    <a:pt x="2267" y="2652"/>
                  </a:lnTo>
                  <a:lnTo>
                    <a:pt x="2262" y="2661"/>
                  </a:lnTo>
                  <a:lnTo>
                    <a:pt x="2258" y="2671"/>
                  </a:lnTo>
                  <a:lnTo>
                    <a:pt x="2258" y="2690"/>
                  </a:lnTo>
                  <a:lnTo>
                    <a:pt x="2260" y="2706"/>
                  </a:lnTo>
                  <a:lnTo>
                    <a:pt x="2264" y="2710"/>
                  </a:lnTo>
                  <a:lnTo>
                    <a:pt x="2265" y="2717"/>
                  </a:lnTo>
                  <a:lnTo>
                    <a:pt x="2264" y="2730"/>
                  </a:lnTo>
                  <a:lnTo>
                    <a:pt x="2262" y="2732"/>
                  </a:lnTo>
                  <a:lnTo>
                    <a:pt x="2264" y="2737"/>
                  </a:lnTo>
                  <a:lnTo>
                    <a:pt x="2267" y="2743"/>
                  </a:lnTo>
                  <a:lnTo>
                    <a:pt x="2269" y="2757"/>
                  </a:lnTo>
                  <a:lnTo>
                    <a:pt x="2267" y="2765"/>
                  </a:lnTo>
                  <a:lnTo>
                    <a:pt x="2264" y="2767"/>
                  </a:lnTo>
                  <a:lnTo>
                    <a:pt x="2260" y="2774"/>
                  </a:lnTo>
                  <a:lnTo>
                    <a:pt x="2250" y="2793"/>
                  </a:lnTo>
                  <a:lnTo>
                    <a:pt x="2250" y="2821"/>
                  </a:lnTo>
                  <a:lnTo>
                    <a:pt x="2246" y="2835"/>
                  </a:lnTo>
                  <a:lnTo>
                    <a:pt x="2243" y="2842"/>
                  </a:lnTo>
                  <a:lnTo>
                    <a:pt x="2243" y="2858"/>
                  </a:lnTo>
                  <a:lnTo>
                    <a:pt x="2244" y="2858"/>
                  </a:lnTo>
                  <a:lnTo>
                    <a:pt x="2234" y="2870"/>
                  </a:lnTo>
                  <a:lnTo>
                    <a:pt x="2234" y="2880"/>
                  </a:lnTo>
                  <a:lnTo>
                    <a:pt x="2230" y="2898"/>
                  </a:lnTo>
                  <a:lnTo>
                    <a:pt x="2227" y="2901"/>
                  </a:lnTo>
                  <a:lnTo>
                    <a:pt x="2230" y="2903"/>
                  </a:lnTo>
                  <a:lnTo>
                    <a:pt x="2250" y="2915"/>
                  </a:lnTo>
                  <a:lnTo>
                    <a:pt x="2248" y="2924"/>
                  </a:lnTo>
                  <a:lnTo>
                    <a:pt x="2236" y="2934"/>
                  </a:lnTo>
                  <a:lnTo>
                    <a:pt x="2227" y="2941"/>
                  </a:lnTo>
                  <a:lnTo>
                    <a:pt x="2215" y="2936"/>
                  </a:lnTo>
                  <a:lnTo>
                    <a:pt x="2196" y="2924"/>
                  </a:lnTo>
                  <a:lnTo>
                    <a:pt x="2187" y="2927"/>
                  </a:lnTo>
                  <a:lnTo>
                    <a:pt x="2183" y="2924"/>
                  </a:lnTo>
                  <a:lnTo>
                    <a:pt x="2176" y="2920"/>
                  </a:lnTo>
                  <a:lnTo>
                    <a:pt x="2171" y="2915"/>
                  </a:lnTo>
                  <a:lnTo>
                    <a:pt x="2166" y="2910"/>
                  </a:lnTo>
                  <a:lnTo>
                    <a:pt x="2145" y="2912"/>
                  </a:lnTo>
                  <a:lnTo>
                    <a:pt x="2136" y="2910"/>
                  </a:lnTo>
                  <a:lnTo>
                    <a:pt x="2136" y="2905"/>
                  </a:lnTo>
                  <a:lnTo>
                    <a:pt x="2123" y="2906"/>
                  </a:lnTo>
                  <a:lnTo>
                    <a:pt x="2123" y="2905"/>
                  </a:lnTo>
                  <a:lnTo>
                    <a:pt x="2119" y="2903"/>
                  </a:lnTo>
                  <a:lnTo>
                    <a:pt x="2107" y="2908"/>
                  </a:lnTo>
                  <a:lnTo>
                    <a:pt x="2103" y="2917"/>
                  </a:lnTo>
                  <a:lnTo>
                    <a:pt x="2109" y="2927"/>
                  </a:lnTo>
                  <a:lnTo>
                    <a:pt x="2096" y="2948"/>
                  </a:lnTo>
                  <a:lnTo>
                    <a:pt x="2102" y="2966"/>
                  </a:lnTo>
                  <a:lnTo>
                    <a:pt x="2095" y="2967"/>
                  </a:lnTo>
                  <a:lnTo>
                    <a:pt x="2082" y="2983"/>
                  </a:lnTo>
                  <a:lnTo>
                    <a:pt x="2072" y="2992"/>
                  </a:lnTo>
                  <a:lnTo>
                    <a:pt x="2058" y="2993"/>
                  </a:lnTo>
                  <a:lnTo>
                    <a:pt x="2056" y="3002"/>
                  </a:lnTo>
                  <a:lnTo>
                    <a:pt x="2039" y="3007"/>
                  </a:lnTo>
                  <a:lnTo>
                    <a:pt x="2032" y="3021"/>
                  </a:lnTo>
                  <a:lnTo>
                    <a:pt x="2030" y="3032"/>
                  </a:lnTo>
                  <a:lnTo>
                    <a:pt x="2027" y="3035"/>
                  </a:lnTo>
                  <a:lnTo>
                    <a:pt x="2016" y="3067"/>
                  </a:lnTo>
                  <a:lnTo>
                    <a:pt x="2023" y="3082"/>
                  </a:lnTo>
                  <a:lnTo>
                    <a:pt x="2016" y="3108"/>
                  </a:lnTo>
                  <a:lnTo>
                    <a:pt x="2020" y="3127"/>
                  </a:lnTo>
                  <a:lnTo>
                    <a:pt x="2008" y="3141"/>
                  </a:lnTo>
                  <a:lnTo>
                    <a:pt x="2008" y="3147"/>
                  </a:lnTo>
                  <a:lnTo>
                    <a:pt x="2006" y="3148"/>
                  </a:lnTo>
                  <a:lnTo>
                    <a:pt x="2002" y="3152"/>
                  </a:lnTo>
                  <a:lnTo>
                    <a:pt x="1994" y="3150"/>
                  </a:lnTo>
                  <a:lnTo>
                    <a:pt x="1971" y="3152"/>
                  </a:lnTo>
                  <a:lnTo>
                    <a:pt x="1966" y="3131"/>
                  </a:lnTo>
                  <a:lnTo>
                    <a:pt x="1959" y="3115"/>
                  </a:lnTo>
                  <a:lnTo>
                    <a:pt x="1945" y="3122"/>
                  </a:lnTo>
                  <a:lnTo>
                    <a:pt x="1941" y="3120"/>
                  </a:lnTo>
                  <a:lnTo>
                    <a:pt x="1933" y="3093"/>
                  </a:lnTo>
                  <a:lnTo>
                    <a:pt x="1929" y="3091"/>
                  </a:lnTo>
                  <a:lnTo>
                    <a:pt x="1919" y="3094"/>
                  </a:lnTo>
                  <a:lnTo>
                    <a:pt x="1910" y="3103"/>
                  </a:lnTo>
                  <a:lnTo>
                    <a:pt x="1903" y="3103"/>
                  </a:lnTo>
                  <a:lnTo>
                    <a:pt x="1887" y="3119"/>
                  </a:lnTo>
                  <a:lnTo>
                    <a:pt x="1881" y="3115"/>
                  </a:lnTo>
                  <a:lnTo>
                    <a:pt x="1874" y="3105"/>
                  </a:lnTo>
                  <a:lnTo>
                    <a:pt x="1858" y="3103"/>
                  </a:lnTo>
                  <a:lnTo>
                    <a:pt x="1849" y="3096"/>
                  </a:lnTo>
                  <a:lnTo>
                    <a:pt x="1839" y="3098"/>
                  </a:lnTo>
                  <a:lnTo>
                    <a:pt x="1832" y="3091"/>
                  </a:lnTo>
                  <a:lnTo>
                    <a:pt x="1834" y="3086"/>
                  </a:lnTo>
                  <a:lnTo>
                    <a:pt x="1830" y="3079"/>
                  </a:lnTo>
                  <a:lnTo>
                    <a:pt x="1821" y="3073"/>
                  </a:lnTo>
                  <a:lnTo>
                    <a:pt x="1813" y="3061"/>
                  </a:lnTo>
                  <a:lnTo>
                    <a:pt x="1813" y="3058"/>
                  </a:lnTo>
                  <a:lnTo>
                    <a:pt x="1790" y="3063"/>
                  </a:lnTo>
                  <a:lnTo>
                    <a:pt x="1792" y="3070"/>
                  </a:lnTo>
                  <a:lnTo>
                    <a:pt x="1799" y="3086"/>
                  </a:lnTo>
                  <a:lnTo>
                    <a:pt x="1792" y="3101"/>
                  </a:lnTo>
                  <a:lnTo>
                    <a:pt x="1787" y="3112"/>
                  </a:lnTo>
                  <a:lnTo>
                    <a:pt x="1785" y="3117"/>
                  </a:lnTo>
                  <a:lnTo>
                    <a:pt x="1774" y="3131"/>
                  </a:lnTo>
                  <a:lnTo>
                    <a:pt x="1762" y="3126"/>
                  </a:lnTo>
                  <a:lnTo>
                    <a:pt x="1738" y="3126"/>
                  </a:lnTo>
                  <a:lnTo>
                    <a:pt x="1743" y="3143"/>
                  </a:lnTo>
                  <a:lnTo>
                    <a:pt x="1738" y="3150"/>
                  </a:lnTo>
                  <a:lnTo>
                    <a:pt x="1731" y="3154"/>
                  </a:lnTo>
                  <a:lnTo>
                    <a:pt x="1722" y="3152"/>
                  </a:lnTo>
                  <a:lnTo>
                    <a:pt x="1720" y="3145"/>
                  </a:lnTo>
                  <a:lnTo>
                    <a:pt x="1713" y="3145"/>
                  </a:lnTo>
                  <a:lnTo>
                    <a:pt x="1698" y="3171"/>
                  </a:lnTo>
                  <a:lnTo>
                    <a:pt x="1691" y="3173"/>
                  </a:lnTo>
                  <a:lnTo>
                    <a:pt x="1686" y="3171"/>
                  </a:lnTo>
                  <a:lnTo>
                    <a:pt x="1684" y="3159"/>
                  </a:lnTo>
                  <a:lnTo>
                    <a:pt x="1647" y="3143"/>
                  </a:lnTo>
                  <a:lnTo>
                    <a:pt x="1640" y="3133"/>
                  </a:lnTo>
                  <a:lnTo>
                    <a:pt x="1628" y="3131"/>
                  </a:lnTo>
                  <a:lnTo>
                    <a:pt x="1614" y="3136"/>
                  </a:lnTo>
                  <a:lnTo>
                    <a:pt x="1611" y="3129"/>
                  </a:lnTo>
                  <a:lnTo>
                    <a:pt x="1598" y="3124"/>
                  </a:lnTo>
                  <a:lnTo>
                    <a:pt x="1569" y="3114"/>
                  </a:lnTo>
                  <a:lnTo>
                    <a:pt x="1560" y="3115"/>
                  </a:lnTo>
                  <a:lnTo>
                    <a:pt x="1551" y="3117"/>
                  </a:lnTo>
                  <a:lnTo>
                    <a:pt x="1545" y="3108"/>
                  </a:lnTo>
                  <a:lnTo>
                    <a:pt x="1534" y="3110"/>
                  </a:lnTo>
                  <a:lnTo>
                    <a:pt x="1525" y="3105"/>
                  </a:lnTo>
                  <a:lnTo>
                    <a:pt x="1511" y="3115"/>
                  </a:lnTo>
                  <a:lnTo>
                    <a:pt x="1494" y="3110"/>
                  </a:lnTo>
                  <a:lnTo>
                    <a:pt x="1494" y="3101"/>
                  </a:lnTo>
                  <a:lnTo>
                    <a:pt x="1475" y="3100"/>
                  </a:lnTo>
                  <a:lnTo>
                    <a:pt x="1471" y="3091"/>
                  </a:lnTo>
                  <a:lnTo>
                    <a:pt x="1459" y="3086"/>
                  </a:lnTo>
                  <a:lnTo>
                    <a:pt x="1452" y="3082"/>
                  </a:lnTo>
                  <a:lnTo>
                    <a:pt x="1450" y="3080"/>
                  </a:lnTo>
                  <a:lnTo>
                    <a:pt x="1457" y="3063"/>
                  </a:lnTo>
                  <a:lnTo>
                    <a:pt x="1440" y="3060"/>
                  </a:lnTo>
                  <a:lnTo>
                    <a:pt x="1426" y="3046"/>
                  </a:lnTo>
                  <a:lnTo>
                    <a:pt x="1437" y="3039"/>
                  </a:lnTo>
                  <a:lnTo>
                    <a:pt x="1438" y="3030"/>
                  </a:lnTo>
                  <a:lnTo>
                    <a:pt x="1452" y="3028"/>
                  </a:lnTo>
                  <a:lnTo>
                    <a:pt x="1463" y="3032"/>
                  </a:lnTo>
                  <a:lnTo>
                    <a:pt x="1470" y="3018"/>
                  </a:lnTo>
                  <a:lnTo>
                    <a:pt x="1470" y="3007"/>
                  </a:lnTo>
                  <a:lnTo>
                    <a:pt x="1470" y="3006"/>
                  </a:lnTo>
                  <a:lnTo>
                    <a:pt x="1450" y="2999"/>
                  </a:lnTo>
                  <a:lnTo>
                    <a:pt x="1442" y="2992"/>
                  </a:lnTo>
                  <a:lnTo>
                    <a:pt x="1444" y="2983"/>
                  </a:lnTo>
                  <a:lnTo>
                    <a:pt x="1435" y="2979"/>
                  </a:lnTo>
                  <a:lnTo>
                    <a:pt x="1431" y="2972"/>
                  </a:lnTo>
                  <a:lnTo>
                    <a:pt x="1431" y="2964"/>
                  </a:lnTo>
                  <a:lnTo>
                    <a:pt x="1426" y="2959"/>
                  </a:lnTo>
                  <a:lnTo>
                    <a:pt x="1405" y="2955"/>
                  </a:lnTo>
                  <a:lnTo>
                    <a:pt x="1403" y="2953"/>
                  </a:lnTo>
                  <a:lnTo>
                    <a:pt x="1386" y="2948"/>
                  </a:lnTo>
                  <a:lnTo>
                    <a:pt x="1386" y="2939"/>
                  </a:lnTo>
                  <a:lnTo>
                    <a:pt x="1372" y="2934"/>
                  </a:lnTo>
                  <a:lnTo>
                    <a:pt x="1363" y="2922"/>
                  </a:lnTo>
                  <a:lnTo>
                    <a:pt x="1363" y="2920"/>
                  </a:lnTo>
                  <a:lnTo>
                    <a:pt x="1355" y="2908"/>
                  </a:lnTo>
                  <a:lnTo>
                    <a:pt x="1339" y="2891"/>
                  </a:lnTo>
                  <a:lnTo>
                    <a:pt x="1330" y="2884"/>
                  </a:lnTo>
                  <a:lnTo>
                    <a:pt x="1325" y="2878"/>
                  </a:lnTo>
                  <a:lnTo>
                    <a:pt x="1297" y="2868"/>
                  </a:lnTo>
                  <a:lnTo>
                    <a:pt x="1294" y="2870"/>
                  </a:lnTo>
                  <a:lnTo>
                    <a:pt x="1273" y="2865"/>
                  </a:lnTo>
                  <a:lnTo>
                    <a:pt x="1266" y="2856"/>
                  </a:lnTo>
                  <a:lnTo>
                    <a:pt x="1276" y="2835"/>
                  </a:lnTo>
                  <a:lnTo>
                    <a:pt x="1264" y="2816"/>
                  </a:lnTo>
                  <a:lnTo>
                    <a:pt x="1262" y="2805"/>
                  </a:lnTo>
                  <a:lnTo>
                    <a:pt x="1259" y="2795"/>
                  </a:lnTo>
                  <a:lnTo>
                    <a:pt x="1256" y="2791"/>
                  </a:lnTo>
                  <a:lnTo>
                    <a:pt x="1243" y="2790"/>
                  </a:lnTo>
                  <a:lnTo>
                    <a:pt x="1236" y="2786"/>
                  </a:lnTo>
                  <a:lnTo>
                    <a:pt x="1228" y="2744"/>
                  </a:lnTo>
                  <a:lnTo>
                    <a:pt x="1221" y="2729"/>
                  </a:lnTo>
                  <a:lnTo>
                    <a:pt x="1217" y="2727"/>
                  </a:lnTo>
                  <a:lnTo>
                    <a:pt x="1219" y="2718"/>
                  </a:lnTo>
                  <a:lnTo>
                    <a:pt x="1212" y="2717"/>
                  </a:lnTo>
                  <a:lnTo>
                    <a:pt x="1207" y="2724"/>
                  </a:lnTo>
                  <a:lnTo>
                    <a:pt x="1200" y="2727"/>
                  </a:lnTo>
                  <a:lnTo>
                    <a:pt x="1191" y="2724"/>
                  </a:lnTo>
                  <a:lnTo>
                    <a:pt x="1163" y="2724"/>
                  </a:lnTo>
                  <a:lnTo>
                    <a:pt x="1161" y="2713"/>
                  </a:lnTo>
                  <a:lnTo>
                    <a:pt x="1161" y="2710"/>
                  </a:lnTo>
                  <a:lnTo>
                    <a:pt x="1155" y="2704"/>
                  </a:lnTo>
                  <a:lnTo>
                    <a:pt x="1151" y="2704"/>
                  </a:lnTo>
                  <a:lnTo>
                    <a:pt x="1144" y="2682"/>
                  </a:lnTo>
                  <a:lnTo>
                    <a:pt x="1139" y="2670"/>
                  </a:lnTo>
                  <a:lnTo>
                    <a:pt x="1139" y="2663"/>
                  </a:lnTo>
                  <a:lnTo>
                    <a:pt x="1127" y="2645"/>
                  </a:lnTo>
                  <a:lnTo>
                    <a:pt x="1135" y="2635"/>
                  </a:lnTo>
                  <a:lnTo>
                    <a:pt x="1127" y="2633"/>
                  </a:lnTo>
                  <a:lnTo>
                    <a:pt x="1116" y="2638"/>
                  </a:lnTo>
                  <a:lnTo>
                    <a:pt x="1116" y="2642"/>
                  </a:lnTo>
                  <a:lnTo>
                    <a:pt x="1102" y="2626"/>
                  </a:lnTo>
                  <a:lnTo>
                    <a:pt x="1101" y="2621"/>
                  </a:lnTo>
                  <a:lnTo>
                    <a:pt x="1104" y="2614"/>
                  </a:lnTo>
                  <a:lnTo>
                    <a:pt x="1095" y="2602"/>
                  </a:lnTo>
                  <a:lnTo>
                    <a:pt x="1081" y="2602"/>
                  </a:lnTo>
                  <a:lnTo>
                    <a:pt x="1071" y="2605"/>
                  </a:lnTo>
                  <a:lnTo>
                    <a:pt x="1052" y="2595"/>
                  </a:lnTo>
                  <a:lnTo>
                    <a:pt x="1041" y="2602"/>
                  </a:lnTo>
                  <a:lnTo>
                    <a:pt x="1034" y="2600"/>
                  </a:lnTo>
                  <a:lnTo>
                    <a:pt x="1033" y="2610"/>
                  </a:lnTo>
                  <a:lnTo>
                    <a:pt x="1033" y="2628"/>
                  </a:lnTo>
                  <a:lnTo>
                    <a:pt x="1033" y="2635"/>
                  </a:lnTo>
                  <a:lnTo>
                    <a:pt x="1017" y="2629"/>
                  </a:lnTo>
                  <a:lnTo>
                    <a:pt x="1012" y="2626"/>
                  </a:lnTo>
                  <a:lnTo>
                    <a:pt x="1012" y="2621"/>
                  </a:lnTo>
                  <a:lnTo>
                    <a:pt x="1000" y="2616"/>
                  </a:lnTo>
                  <a:lnTo>
                    <a:pt x="994" y="2609"/>
                  </a:lnTo>
                  <a:lnTo>
                    <a:pt x="980" y="2600"/>
                  </a:lnTo>
                  <a:lnTo>
                    <a:pt x="972" y="2593"/>
                  </a:lnTo>
                  <a:lnTo>
                    <a:pt x="967" y="2591"/>
                  </a:lnTo>
                  <a:lnTo>
                    <a:pt x="967" y="2586"/>
                  </a:lnTo>
                  <a:lnTo>
                    <a:pt x="960" y="2581"/>
                  </a:lnTo>
                  <a:lnTo>
                    <a:pt x="949" y="2570"/>
                  </a:lnTo>
                  <a:lnTo>
                    <a:pt x="949" y="2562"/>
                  </a:lnTo>
                  <a:lnTo>
                    <a:pt x="956" y="2551"/>
                  </a:lnTo>
                  <a:lnTo>
                    <a:pt x="954" y="2546"/>
                  </a:lnTo>
                  <a:lnTo>
                    <a:pt x="951" y="2541"/>
                  </a:lnTo>
                  <a:lnTo>
                    <a:pt x="949" y="2534"/>
                  </a:lnTo>
                  <a:lnTo>
                    <a:pt x="953" y="2525"/>
                  </a:lnTo>
                  <a:lnTo>
                    <a:pt x="951" y="2509"/>
                  </a:lnTo>
                  <a:lnTo>
                    <a:pt x="947" y="2504"/>
                  </a:lnTo>
                  <a:lnTo>
                    <a:pt x="949" y="2490"/>
                  </a:lnTo>
                  <a:lnTo>
                    <a:pt x="933" y="2480"/>
                  </a:lnTo>
                  <a:lnTo>
                    <a:pt x="928" y="2468"/>
                  </a:lnTo>
                  <a:lnTo>
                    <a:pt x="911" y="2447"/>
                  </a:lnTo>
                  <a:lnTo>
                    <a:pt x="909" y="2440"/>
                  </a:lnTo>
                  <a:lnTo>
                    <a:pt x="885" y="2417"/>
                  </a:lnTo>
                  <a:lnTo>
                    <a:pt x="860" y="2394"/>
                  </a:lnTo>
                  <a:lnTo>
                    <a:pt x="822" y="2401"/>
                  </a:lnTo>
                  <a:lnTo>
                    <a:pt x="796" y="2387"/>
                  </a:lnTo>
                  <a:lnTo>
                    <a:pt x="770" y="2358"/>
                  </a:lnTo>
                  <a:lnTo>
                    <a:pt x="777" y="2333"/>
                  </a:lnTo>
                  <a:lnTo>
                    <a:pt x="773" y="2321"/>
                  </a:lnTo>
                  <a:lnTo>
                    <a:pt x="766" y="2320"/>
                  </a:lnTo>
                  <a:lnTo>
                    <a:pt x="754" y="2306"/>
                  </a:lnTo>
                  <a:lnTo>
                    <a:pt x="740" y="2290"/>
                  </a:lnTo>
                  <a:lnTo>
                    <a:pt x="726" y="2280"/>
                  </a:lnTo>
                  <a:lnTo>
                    <a:pt x="730" y="2267"/>
                  </a:lnTo>
                  <a:lnTo>
                    <a:pt x="730" y="2260"/>
                  </a:lnTo>
                  <a:lnTo>
                    <a:pt x="714" y="2252"/>
                  </a:lnTo>
                  <a:lnTo>
                    <a:pt x="709" y="2245"/>
                  </a:lnTo>
                  <a:lnTo>
                    <a:pt x="711" y="2241"/>
                  </a:lnTo>
                  <a:lnTo>
                    <a:pt x="711" y="2236"/>
                  </a:lnTo>
                  <a:lnTo>
                    <a:pt x="705" y="2222"/>
                  </a:lnTo>
                  <a:lnTo>
                    <a:pt x="698" y="2224"/>
                  </a:lnTo>
                  <a:lnTo>
                    <a:pt x="690" y="2217"/>
                  </a:lnTo>
                  <a:lnTo>
                    <a:pt x="688" y="2213"/>
                  </a:lnTo>
                  <a:lnTo>
                    <a:pt x="686" y="2201"/>
                  </a:lnTo>
                  <a:lnTo>
                    <a:pt x="669" y="2198"/>
                  </a:lnTo>
                  <a:lnTo>
                    <a:pt x="664" y="2179"/>
                  </a:lnTo>
                  <a:lnTo>
                    <a:pt x="667" y="2172"/>
                  </a:lnTo>
                  <a:lnTo>
                    <a:pt x="669" y="2163"/>
                  </a:lnTo>
                  <a:lnTo>
                    <a:pt x="669" y="2147"/>
                  </a:lnTo>
                  <a:lnTo>
                    <a:pt x="651" y="2144"/>
                  </a:lnTo>
                  <a:lnTo>
                    <a:pt x="648" y="2135"/>
                  </a:lnTo>
                  <a:lnTo>
                    <a:pt x="625" y="2105"/>
                  </a:lnTo>
                  <a:lnTo>
                    <a:pt x="613" y="2102"/>
                  </a:lnTo>
                  <a:lnTo>
                    <a:pt x="601" y="2091"/>
                  </a:lnTo>
                  <a:lnTo>
                    <a:pt x="582" y="2090"/>
                  </a:lnTo>
                  <a:lnTo>
                    <a:pt x="577" y="2088"/>
                  </a:lnTo>
                  <a:lnTo>
                    <a:pt x="566" y="2081"/>
                  </a:lnTo>
                  <a:lnTo>
                    <a:pt x="550" y="2079"/>
                  </a:lnTo>
                  <a:lnTo>
                    <a:pt x="550" y="2088"/>
                  </a:lnTo>
                  <a:lnTo>
                    <a:pt x="556" y="2102"/>
                  </a:lnTo>
                  <a:lnTo>
                    <a:pt x="554" y="2102"/>
                  </a:lnTo>
                  <a:lnTo>
                    <a:pt x="526" y="2093"/>
                  </a:lnTo>
                  <a:lnTo>
                    <a:pt x="514" y="2088"/>
                  </a:lnTo>
                  <a:lnTo>
                    <a:pt x="505" y="2088"/>
                  </a:lnTo>
                  <a:lnTo>
                    <a:pt x="472" y="2079"/>
                  </a:lnTo>
                  <a:lnTo>
                    <a:pt x="465" y="2076"/>
                  </a:lnTo>
                  <a:lnTo>
                    <a:pt x="467" y="2065"/>
                  </a:lnTo>
                  <a:lnTo>
                    <a:pt x="470" y="2062"/>
                  </a:lnTo>
                  <a:lnTo>
                    <a:pt x="465" y="2055"/>
                  </a:lnTo>
                  <a:lnTo>
                    <a:pt x="458" y="2053"/>
                  </a:lnTo>
                  <a:lnTo>
                    <a:pt x="451" y="2039"/>
                  </a:lnTo>
                  <a:lnTo>
                    <a:pt x="455" y="2031"/>
                  </a:lnTo>
                  <a:lnTo>
                    <a:pt x="453" y="2015"/>
                  </a:lnTo>
                  <a:lnTo>
                    <a:pt x="434" y="1994"/>
                  </a:lnTo>
                  <a:lnTo>
                    <a:pt x="420" y="1987"/>
                  </a:lnTo>
                  <a:lnTo>
                    <a:pt x="416" y="1973"/>
                  </a:lnTo>
                  <a:lnTo>
                    <a:pt x="392" y="1970"/>
                  </a:lnTo>
                  <a:lnTo>
                    <a:pt x="373" y="1957"/>
                  </a:lnTo>
                  <a:lnTo>
                    <a:pt x="375" y="1945"/>
                  </a:lnTo>
                  <a:lnTo>
                    <a:pt x="376" y="1938"/>
                  </a:lnTo>
                  <a:lnTo>
                    <a:pt x="371" y="1914"/>
                  </a:lnTo>
                  <a:lnTo>
                    <a:pt x="359" y="1903"/>
                  </a:lnTo>
                  <a:lnTo>
                    <a:pt x="364" y="1895"/>
                  </a:lnTo>
                  <a:lnTo>
                    <a:pt x="368" y="1874"/>
                  </a:lnTo>
                  <a:lnTo>
                    <a:pt x="371" y="1853"/>
                  </a:lnTo>
                  <a:lnTo>
                    <a:pt x="373" y="1844"/>
                  </a:lnTo>
                  <a:lnTo>
                    <a:pt x="371" y="1841"/>
                  </a:lnTo>
                  <a:lnTo>
                    <a:pt x="364" y="1834"/>
                  </a:lnTo>
                  <a:lnTo>
                    <a:pt x="359" y="1839"/>
                  </a:lnTo>
                  <a:lnTo>
                    <a:pt x="348" y="1836"/>
                  </a:lnTo>
                  <a:lnTo>
                    <a:pt x="329" y="1822"/>
                  </a:lnTo>
                  <a:lnTo>
                    <a:pt x="333" y="1818"/>
                  </a:lnTo>
                  <a:lnTo>
                    <a:pt x="329" y="1813"/>
                  </a:lnTo>
                  <a:lnTo>
                    <a:pt x="319" y="1792"/>
                  </a:lnTo>
                  <a:lnTo>
                    <a:pt x="319" y="1780"/>
                  </a:lnTo>
                  <a:lnTo>
                    <a:pt x="324" y="1761"/>
                  </a:lnTo>
                  <a:lnTo>
                    <a:pt x="315" y="1747"/>
                  </a:lnTo>
                  <a:lnTo>
                    <a:pt x="315" y="1729"/>
                  </a:lnTo>
                  <a:lnTo>
                    <a:pt x="314" y="1717"/>
                  </a:lnTo>
                  <a:lnTo>
                    <a:pt x="303" y="1714"/>
                  </a:lnTo>
                  <a:lnTo>
                    <a:pt x="288" y="1717"/>
                  </a:lnTo>
                  <a:lnTo>
                    <a:pt x="288" y="1712"/>
                  </a:lnTo>
                  <a:lnTo>
                    <a:pt x="293" y="1707"/>
                  </a:lnTo>
                  <a:lnTo>
                    <a:pt x="284" y="1703"/>
                  </a:lnTo>
                  <a:lnTo>
                    <a:pt x="284" y="1696"/>
                  </a:lnTo>
                  <a:lnTo>
                    <a:pt x="289" y="1672"/>
                  </a:lnTo>
                  <a:lnTo>
                    <a:pt x="294" y="1654"/>
                  </a:lnTo>
                  <a:lnTo>
                    <a:pt x="289" y="1630"/>
                  </a:lnTo>
                  <a:lnTo>
                    <a:pt x="260" y="1625"/>
                  </a:lnTo>
                  <a:lnTo>
                    <a:pt x="260" y="1621"/>
                  </a:lnTo>
                  <a:lnTo>
                    <a:pt x="256" y="1616"/>
                  </a:lnTo>
                  <a:lnTo>
                    <a:pt x="227" y="1602"/>
                  </a:lnTo>
                  <a:lnTo>
                    <a:pt x="218" y="1580"/>
                  </a:lnTo>
                  <a:lnTo>
                    <a:pt x="216" y="1567"/>
                  </a:lnTo>
                  <a:lnTo>
                    <a:pt x="206" y="1564"/>
                  </a:lnTo>
                  <a:lnTo>
                    <a:pt x="200" y="1548"/>
                  </a:lnTo>
                  <a:lnTo>
                    <a:pt x="200" y="1545"/>
                  </a:lnTo>
                  <a:lnTo>
                    <a:pt x="197" y="1536"/>
                  </a:lnTo>
                  <a:lnTo>
                    <a:pt x="199" y="1531"/>
                  </a:lnTo>
                  <a:lnTo>
                    <a:pt x="202" y="1526"/>
                  </a:lnTo>
                  <a:lnTo>
                    <a:pt x="260" y="1501"/>
                  </a:lnTo>
                  <a:lnTo>
                    <a:pt x="261" y="1498"/>
                  </a:lnTo>
                  <a:lnTo>
                    <a:pt x="261" y="1493"/>
                  </a:lnTo>
                  <a:lnTo>
                    <a:pt x="260" y="1484"/>
                  </a:lnTo>
                  <a:lnTo>
                    <a:pt x="256" y="1470"/>
                  </a:lnTo>
                  <a:lnTo>
                    <a:pt x="256" y="1468"/>
                  </a:lnTo>
                  <a:lnTo>
                    <a:pt x="263" y="1465"/>
                  </a:lnTo>
                  <a:lnTo>
                    <a:pt x="265" y="1459"/>
                  </a:lnTo>
                  <a:lnTo>
                    <a:pt x="267" y="1451"/>
                  </a:lnTo>
                  <a:lnTo>
                    <a:pt x="265" y="1440"/>
                  </a:lnTo>
                  <a:lnTo>
                    <a:pt x="274" y="1432"/>
                  </a:lnTo>
                  <a:lnTo>
                    <a:pt x="277" y="1432"/>
                  </a:lnTo>
                  <a:lnTo>
                    <a:pt x="286" y="1437"/>
                  </a:lnTo>
                  <a:lnTo>
                    <a:pt x="288" y="1412"/>
                  </a:lnTo>
                  <a:lnTo>
                    <a:pt x="298" y="1412"/>
                  </a:lnTo>
                  <a:lnTo>
                    <a:pt x="303" y="1404"/>
                  </a:lnTo>
                  <a:lnTo>
                    <a:pt x="310" y="1383"/>
                  </a:lnTo>
                  <a:lnTo>
                    <a:pt x="326" y="1372"/>
                  </a:lnTo>
                  <a:lnTo>
                    <a:pt x="336" y="1355"/>
                  </a:lnTo>
                  <a:lnTo>
                    <a:pt x="336" y="1336"/>
                  </a:lnTo>
                  <a:lnTo>
                    <a:pt x="326" y="1329"/>
                  </a:lnTo>
                  <a:lnTo>
                    <a:pt x="301" y="1322"/>
                  </a:lnTo>
                  <a:lnTo>
                    <a:pt x="293" y="1317"/>
                  </a:lnTo>
                  <a:lnTo>
                    <a:pt x="294" y="1311"/>
                  </a:lnTo>
                  <a:lnTo>
                    <a:pt x="281" y="1311"/>
                  </a:lnTo>
                  <a:lnTo>
                    <a:pt x="275" y="1299"/>
                  </a:lnTo>
                  <a:lnTo>
                    <a:pt x="275" y="1294"/>
                  </a:lnTo>
                  <a:lnTo>
                    <a:pt x="282" y="1285"/>
                  </a:lnTo>
                  <a:lnTo>
                    <a:pt x="293" y="1284"/>
                  </a:lnTo>
                  <a:lnTo>
                    <a:pt x="296" y="1270"/>
                  </a:lnTo>
                  <a:lnTo>
                    <a:pt x="301" y="1268"/>
                  </a:lnTo>
                  <a:lnTo>
                    <a:pt x="294" y="1254"/>
                  </a:lnTo>
                  <a:lnTo>
                    <a:pt x="281" y="1242"/>
                  </a:lnTo>
                  <a:lnTo>
                    <a:pt x="274" y="1237"/>
                  </a:lnTo>
                  <a:lnTo>
                    <a:pt x="247" y="1247"/>
                  </a:lnTo>
                  <a:lnTo>
                    <a:pt x="244" y="1238"/>
                  </a:lnTo>
                  <a:lnTo>
                    <a:pt x="251" y="1235"/>
                  </a:lnTo>
                  <a:lnTo>
                    <a:pt x="253" y="1230"/>
                  </a:lnTo>
                  <a:lnTo>
                    <a:pt x="249" y="1224"/>
                  </a:lnTo>
                  <a:lnTo>
                    <a:pt x="244" y="1226"/>
                  </a:lnTo>
                  <a:lnTo>
                    <a:pt x="242" y="1226"/>
                  </a:lnTo>
                  <a:lnTo>
                    <a:pt x="225" y="1219"/>
                  </a:lnTo>
                  <a:lnTo>
                    <a:pt x="223" y="1214"/>
                  </a:lnTo>
                  <a:lnTo>
                    <a:pt x="214" y="1209"/>
                  </a:lnTo>
                  <a:lnTo>
                    <a:pt x="209" y="1205"/>
                  </a:lnTo>
                  <a:lnTo>
                    <a:pt x="199" y="1200"/>
                  </a:lnTo>
                  <a:lnTo>
                    <a:pt x="195" y="1191"/>
                  </a:lnTo>
                  <a:lnTo>
                    <a:pt x="185" y="1176"/>
                  </a:lnTo>
                  <a:lnTo>
                    <a:pt x="178" y="1170"/>
                  </a:lnTo>
                  <a:lnTo>
                    <a:pt x="169" y="1179"/>
                  </a:lnTo>
                  <a:lnTo>
                    <a:pt x="166" y="1177"/>
                  </a:lnTo>
                  <a:lnTo>
                    <a:pt x="166" y="1167"/>
                  </a:lnTo>
                  <a:lnTo>
                    <a:pt x="162" y="1153"/>
                  </a:lnTo>
                  <a:lnTo>
                    <a:pt x="147" y="1144"/>
                  </a:lnTo>
                  <a:lnTo>
                    <a:pt x="131" y="1148"/>
                  </a:lnTo>
                  <a:lnTo>
                    <a:pt x="126" y="1139"/>
                  </a:lnTo>
                  <a:lnTo>
                    <a:pt x="117" y="1143"/>
                  </a:lnTo>
                  <a:lnTo>
                    <a:pt x="117" y="1134"/>
                  </a:lnTo>
                  <a:lnTo>
                    <a:pt x="131" y="1120"/>
                  </a:lnTo>
                  <a:lnTo>
                    <a:pt x="122" y="1115"/>
                  </a:lnTo>
                  <a:lnTo>
                    <a:pt x="108" y="1097"/>
                  </a:lnTo>
                  <a:lnTo>
                    <a:pt x="105" y="1092"/>
                  </a:lnTo>
                  <a:lnTo>
                    <a:pt x="98" y="1094"/>
                  </a:lnTo>
                  <a:lnTo>
                    <a:pt x="94" y="1090"/>
                  </a:lnTo>
                  <a:lnTo>
                    <a:pt x="94" y="1087"/>
                  </a:lnTo>
                  <a:lnTo>
                    <a:pt x="93" y="1083"/>
                  </a:lnTo>
                  <a:lnTo>
                    <a:pt x="80" y="1082"/>
                  </a:lnTo>
                  <a:lnTo>
                    <a:pt x="73" y="1071"/>
                  </a:lnTo>
                  <a:lnTo>
                    <a:pt x="75" y="1064"/>
                  </a:lnTo>
                  <a:lnTo>
                    <a:pt x="72" y="1055"/>
                  </a:lnTo>
                  <a:lnTo>
                    <a:pt x="73" y="1040"/>
                  </a:lnTo>
                  <a:lnTo>
                    <a:pt x="72" y="1036"/>
                  </a:lnTo>
                  <a:lnTo>
                    <a:pt x="80" y="1026"/>
                  </a:lnTo>
                  <a:lnTo>
                    <a:pt x="79" y="1019"/>
                  </a:lnTo>
                  <a:lnTo>
                    <a:pt x="87" y="1010"/>
                  </a:lnTo>
                  <a:lnTo>
                    <a:pt x="91" y="1003"/>
                  </a:lnTo>
                  <a:lnTo>
                    <a:pt x="93" y="1000"/>
                  </a:lnTo>
                  <a:lnTo>
                    <a:pt x="86" y="996"/>
                  </a:lnTo>
                  <a:lnTo>
                    <a:pt x="87" y="995"/>
                  </a:lnTo>
                  <a:lnTo>
                    <a:pt x="82" y="972"/>
                  </a:lnTo>
                  <a:lnTo>
                    <a:pt x="73" y="963"/>
                  </a:lnTo>
                  <a:lnTo>
                    <a:pt x="80" y="960"/>
                  </a:lnTo>
                  <a:lnTo>
                    <a:pt x="68" y="949"/>
                  </a:lnTo>
                  <a:lnTo>
                    <a:pt x="63" y="941"/>
                  </a:lnTo>
                  <a:lnTo>
                    <a:pt x="51" y="941"/>
                  </a:lnTo>
                  <a:lnTo>
                    <a:pt x="51" y="937"/>
                  </a:lnTo>
                  <a:lnTo>
                    <a:pt x="56" y="934"/>
                  </a:lnTo>
                  <a:lnTo>
                    <a:pt x="52" y="930"/>
                  </a:lnTo>
                  <a:lnTo>
                    <a:pt x="52" y="921"/>
                  </a:lnTo>
                  <a:lnTo>
                    <a:pt x="46" y="916"/>
                  </a:lnTo>
                  <a:lnTo>
                    <a:pt x="37" y="914"/>
                  </a:lnTo>
                  <a:lnTo>
                    <a:pt x="14" y="904"/>
                  </a:lnTo>
                  <a:lnTo>
                    <a:pt x="5" y="892"/>
                  </a:lnTo>
                  <a:lnTo>
                    <a:pt x="0" y="883"/>
                  </a:lnTo>
                  <a:lnTo>
                    <a:pt x="9" y="871"/>
                  </a:lnTo>
                  <a:lnTo>
                    <a:pt x="33" y="864"/>
                  </a:lnTo>
                  <a:lnTo>
                    <a:pt x="44" y="855"/>
                  </a:lnTo>
                  <a:lnTo>
                    <a:pt x="40" y="847"/>
                  </a:lnTo>
                  <a:lnTo>
                    <a:pt x="32" y="838"/>
                  </a:lnTo>
                  <a:lnTo>
                    <a:pt x="28" y="827"/>
                  </a:lnTo>
                  <a:lnTo>
                    <a:pt x="35" y="817"/>
                  </a:lnTo>
                  <a:lnTo>
                    <a:pt x="16" y="801"/>
                  </a:lnTo>
                  <a:lnTo>
                    <a:pt x="21" y="796"/>
                  </a:lnTo>
                  <a:lnTo>
                    <a:pt x="26" y="805"/>
                  </a:lnTo>
                  <a:lnTo>
                    <a:pt x="35" y="806"/>
                  </a:lnTo>
                  <a:lnTo>
                    <a:pt x="54" y="800"/>
                  </a:lnTo>
                  <a:lnTo>
                    <a:pt x="77" y="801"/>
                  </a:lnTo>
                  <a:lnTo>
                    <a:pt x="84" y="803"/>
                  </a:lnTo>
                  <a:lnTo>
                    <a:pt x="84" y="806"/>
                  </a:lnTo>
                  <a:lnTo>
                    <a:pt x="82" y="808"/>
                  </a:lnTo>
                  <a:lnTo>
                    <a:pt x="86" y="815"/>
                  </a:lnTo>
                  <a:lnTo>
                    <a:pt x="94" y="822"/>
                  </a:lnTo>
                  <a:lnTo>
                    <a:pt x="91" y="836"/>
                  </a:lnTo>
                  <a:lnTo>
                    <a:pt x="89" y="840"/>
                  </a:lnTo>
                  <a:lnTo>
                    <a:pt x="94" y="847"/>
                  </a:lnTo>
                  <a:lnTo>
                    <a:pt x="93" y="862"/>
                  </a:lnTo>
                  <a:lnTo>
                    <a:pt x="91" y="864"/>
                  </a:lnTo>
                  <a:lnTo>
                    <a:pt x="93" y="866"/>
                  </a:lnTo>
                  <a:lnTo>
                    <a:pt x="129" y="874"/>
                  </a:lnTo>
                  <a:lnTo>
                    <a:pt x="134" y="873"/>
                  </a:lnTo>
                  <a:lnTo>
                    <a:pt x="143" y="888"/>
                  </a:lnTo>
                  <a:lnTo>
                    <a:pt x="141" y="899"/>
                  </a:lnTo>
                  <a:lnTo>
                    <a:pt x="133" y="897"/>
                  </a:lnTo>
                  <a:lnTo>
                    <a:pt x="129" y="894"/>
                  </a:lnTo>
                  <a:lnTo>
                    <a:pt x="120" y="902"/>
                  </a:lnTo>
                  <a:lnTo>
                    <a:pt x="131" y="914"/>
                  </a:lnTo>
                  <a:lnTo>
                    <a:pt x="141" y="921"/>
                  </a:lnTo>
                  <a:lnTo>
                    <a:pt x="148" y="921"/>
                  </a:lnTo>
                  <a:lnTo>
                    <a:pt x="162" y="937"/>
                  </a:lnTo>
                  <a:lnTo>
                    <a:pt x="155" y="960"/>
                  </a:lnTo>
                  <a:lnTo>
                    <a:pt x="147" y="965"/>
                  </a:lnTo>
                  <a:lnTo>
                    <a:pt x="143" y="968"/>
                  </a:lnTo>
                  <a:lnTo>
                    <a:pt x="145" y="974"/>
                  </a:lnTo>
                  <a:lnTo>
                    <a:pt x="153" y="982"/>
                  </a:lnTo>
                  <a:lnTo>
                    <a:pt x="155" y="993"/>
                  </a:lnTo>
                  <a:lnTo>
                    <a:pt x="157" y="996"/>
                  </a:lnTo>
                  <a:lnTo>
                    <a:pt x="167" y="998"/>
                  </a:lnTo>
                  <a:lnTo>
                    <a:pt x="190" y="1003"/>
                  </a:lnTo>
                  <a:lnTo>
                    <a:pt x="192" y="1002"/>
                  </a:lnTo>
                  <a:lnTo>
                    <a:pt x="183" y="998"/>
                  </a:lnTo>
                  <a:lnTo>
                    <a:pt x="183" y="991"/>
                  </a:lnTo>
                  <a:lnTo>
                    <a:pt x="187" y="984"/>
                  </a:lnTo>
                  <a:lnTo>
                    <a:pt x="192" y="982"/>
                  </a:lnTo>
                  <a:lnTo>
                    <a:pt x="194" y="977"/>
                  </a:lnTo>
                  <a:lnTo>
                    <a:pt x="194" y="974"/>
                  </a:lnTo>
                  <a:lnTo>
                    <a:pt x="190" y="967"/>
                  </a:lnTo>
                  <a:lnTo>
                    <a:pt x="190" y="944"/>
                  </a:lnTo>
                  <a:lnTo>
                    <a:pt x="190" y="923"/>
                  </a:lnTo>
                  <a:lnTo>
                    <a:pt x="194" y="913"/>
                  </a:lnTo>
                  <a:lnTo>
                    <a:pt x="209" y="921"/>
                  </a:lnTo>
                  <a:lnTo>
                    <a:pt x="213" y="921"/>
                  </a:lnTo>
                  <a:lnTo>
                    <a:pt x="216" y="916"/>
                  </a:lnTo>
                  <a:lnTo>
                    <a:pt x="214" y="913"/>
                  </a:lnTo>
                  <a:lnTo>
                    <a:pt x="211" y="901"/>
                  </a:lnTo>
                  <a:lnTo>
                    <a:pt x="223" y="873"/>
                  </a:lnTo>
                  <a:lnTo>
                    <a:pt x="230" y="862"/>
                  </a:lnTo>
                  <a:lnTo>
                    <a:pt x="241" y="859"/>
                  </a:lnTo>
                  <a:lnTo>
                    <a:pt x="251" y="859"/>
                  </a:lnTo>
                  <a:lnTo>
                    <a:pt x="256" y="852"/>
                  </a:lnTo>
                  <a:lnTo>
                    <a:pt x="258" y="845"/>
                  </a:lnTo>
                  <a:lnTo>
                    <a:pt x="256" y="836"/>
                  </a:lnTo>
                  <a:lnTo>
                    <a:pt x="256" y="819"/>
                  </a:lnTo>
                  <a:lnTo>
                    <a:pt x="261" y="815"/>
                  </a:lnTo>
                  <a:lnTo>
                    <a:pt x="284" y="819"/>
                  </a:lnTo>
                  <a:lnTo>
                    <a:pt x="289" y="813"/>
                  </a:lnTo>
                  <a:lnTo>
                    <a:pt x="289" y="803"/>
                  </a:lnTo>
                  <a:lnTo>
                    <a:pt x="294" y="796"/>
                  </a:lnTo>
                  <a:lnTo>
                    <a:pt x="314" y="784"/>
                  </a:lnTo>
                  <a:lnTo>
                    <a:pt x="319" y="780"/>
                  </a:lnTo>
                  <a:lnTo>
                    <a:pt x="329" y="793"/>
                  </a:lnTo>
                  <a:lnTo>
                    <a:pt x="335" y="789"/>
                  </a:lnTo>
                  <a:lnTo>
                    <a:pt x="336" y="780"/>
                  </a:lnTo>
                  <a:lnTo>
                    <a:pt x="335" y="772"/>
                  </a:lnTo>
                  <a:lnTo>
                    <a:pt x="335" y="761"/>
                  </a:lnTo>
                  <a:lnTo>
                    <a:pt x="359" y="730"/>
                  </a:lnTo>
                  <a:lnTo>
                    <a:pt x="361" y="730"/>
                  </a:lnTo>
                  <a:lnTo>
                    <a:pt x="382" y="732"/>
                  </a:lnTo>
                  <a:lnTo>
                    <a:pt x="395" y="730"/>
                  </a:lnTo>
                  <a:lnTo>
                    <a:pt x="416" y="723"/>
                  </a:lnTo>
                  <a:lnTo>
                    <a:pt x="429" y="725"/>
                  </a:lnTo>
                  <a:lnTo>
                    <a:pt x="444" y="714"/>
                  </a:lnTo>
                  <a:lnTo>
                    <a:pt x="453" y="714"/>
                  </a:lnTo>
                  <a:lnTo>
                    <a:pt x="460" y="719"/>
                  </a:lnTo>
                  <a:lnTo>
                    <a:pt x="470" y="723"/>
                  </a:lnTo>
                  <a:lnTo>
                    <a:pt x="484" y="719"/>
                  </a:lnTo>
                  <a:lnTo>
                    <a:pt x="491" y="718"/>
                  </a:lnTo>
                  <a:lnTo>
                    <a:pt x="507" y="739"/>
                  </a:lnTo>
                  <a:lnTo>
                    <a:pt x="516" y="744"/>
                  </a:lnTo>
                  <a:lnTo>
                    <a:pt x="516" y="735"/>
                  </a:lnTo>
                  <a:lnTo>
                    <a:pt x="516" y="730"/>
                  </a:lnTo>
                  <a:lnTo>
                    <a:pt x="536" y="714"/>
                  </a:lnTo>
                  <a:lnTo>
                    <a:pt x="540" y="700"/>
                  </a:lnTo>
                  <a:lnTo>
                    <a:pt x="557" y="695"/>
                  </a:lnTo>
                  <a:lnTo>
                    <a:pt x="590" y="683"/>
                  </a:lnTo>
                  <a:lnTo>
                    <a:pt x="594" y="692"/>
                  </a:lnTo>
                  <a:lnTo>
                    <a:pt x="597" y="697"/>
                  </a:lnTo>
                  <a:lnTo>
                    <a:pt x="603" y="707"/>
                  </a:lnTo>
                  <a:lnTo>
                    <a:pt x="603" y="702"/>
                  </a:lnTo>
                  <a:lnTo>
                    <a:pt x="601" y="692"/>
                  </a:lnTo>
                  <a:lnTo>
                    <a:pt x="610" y="683"/>
                  </a:lnTo>
                  <a:lnTo>
                    <a:pt x="613" y="672"/>
                  </a:lnTo>
                  <a:lnTo>
                    <a:pt x="669" y="714"/>
                  </a:lnTo>
                  <a:lnTo>
                    <a:pt x="676" y="723"/>
                  </a:lnTo>
                  <a:lnTo>
                    <a:pt x="683" y="723"/>
                  </a:lnTo>
                  <a:lnTo>
                    <a:pt x="700" y="739"/>
                  </a:lnTo>
                  <a:lnTo>
                    <a:pt x="702" y="746"/>
                  </a:lnTo>
                  <a:lnTo>
                    <a:pt x="705" y="749"/>
                  </a:lnTo>
                  <a:lnTo>
                    <a:pt x="711" y="749"/>
                  </a:lnTo>
                  <a:lnTo>
                    <a:pt x="711" y="746"/>
                  </a:lnTo>
                  <a:lnTo>
                    <a:pt x="705" y="744"/>
                  </a:lnTo>
                  <a:lnTo>
                    <a:pt x="711" y="739"/>
                  </a:lnTo>
                  <a:lnTo>
                    <a:pt x="740" y="733"/>
                  </a:lnTo>
                  <a:lnTo>
                    <a:pt x="749" y="719"/>
                  </a:lnTo>
                  <a:lnTo>
                    <a:pt x="772" y="704"/>
                  </a:lnTo>
                  <a:lnTo>
                    <a:pt x="775" y="695"/>
                  </a:lnTo>
                  <a:lnTo>
                    <a:pt x="777" y="692"/>
                  </a:lnTo>
                  <a:lnTo>
                    <a:pt x="775" y="685"/>
                  </a:lnTo>
                  <a:lnTo>
                    <a:pt x="773" y="674"/>
                  </a:lnTo>
                  <a:lnTo>
                    <a:pt x="778" y="652"/>
                  </a:lnTo>
                  <a:lnTo>
                    <a:pt x="787" y="634"/>
                  </a:lnTo>
                  <a:lnTo>
                    <a:pt x="789" y="622"/>
                  </a:lnTo>
                  <a:lnTo>
                    <a:pt x="798" y="622"/>
                  </a:lnTo>
                  <a:lnTo>
                    <a:pt x="805" y="627"/>
                  </a:lnTo>
                  <a:lnTo>
                    <a:pt x="810" y="634"/>
                  </a:lnTo>
                  <a:lnTo>
                    <a:pt x="845" y="634"/>
                  </a:lnTo>
                  <a:lnTo>
                    <a:pt x="867" y="618"/>
                  </a:lnTo>
                  <a:lnTo>
                    <a:pt x="871" y="618"/>
                  </a:lnTo>
                  <a:lnTo>
                    <a:pt x="874" y="632"/>
                  </a:lnTo>
                  <a:lnTo>
                    <a:pt x="886" y="631"/>
                  </a:lnTo>
                  <a:lnTo>
                    <a:pt x="904" y="638"/>
                  </a:lnTo>
                  <a:lnTo>
                    <a:pt x="913" y="639"/>
                  </a:lnTo>
                  <a:lnTo>
                    <a:pt x="918" y="639"/>
                  </a:lnTo>
                  <a:lnTo>
                    <a:pt x="921" y="638"/>
                  </a:lnTo>
                  <a:lnTo>
                    <a:pt x="921" y="625"/>
                  </a:lnTo>
                  <a:lnTo>
                    <a:pt x="933" y="606"/>
                  </a:lnTo>
                  <a:lnTo>
                    <a:pt x="942" y="598"/>
                  </a:lnTo>
                  <a:lnTo>
                    <a:pt x="951" y="584"/>
                  </a:lnTo>
                  <a:lnTo>
                    <a:pt x="951" y="575"/>
                  </a:lnTo>
                  <a:lnTo>
                    <a:pt x="947" y="571"/>
                  </a:lnTo>
                  <a:lnTo>
                    <a:pt x="947" y="566"/>
                  </a:lnTo>
                  <a:lnTo>
                    <a:pt x="960" y="556"/>
                  </a:lnTo>
                  <a:lnTo>
                    <a:pt x="958" y="545"/>
                  </a:lnTo>
                  <a:lnTo>
                    <a:pt x="977" y="526"/>
                  </a:lnTo>
                  <a:lnTo>
                    <a:pt x="998" y="533"/>
                  </a:lnTo>
                  <a:lnTo>
                    <a:pt x="1003" y="554"/>
                  </a:lnTo>
                  <a:lnTo>
                    <a:pt x="1031" y="547"/>
                  </a:lnTo>
                  <a:lnTo>
                    <a:pt x="1031" y="540"/>
                  </a:lnTo>
                  <a:lnTo>
                    <a:pt x="1031" y="528"/>
                  </a:lnTo>
                  <a:lnTo>
                    <a:pt x="1029" y="523"/>
                  </a:lnTo>
                  <a:lnTo>
                    <a:pt x="1045" y="511"/>
                  </a:lnTo>
                  <a:lnTo>
                    <a:pt x="1057" y="509"/>
                  </a:lnTo>
                  <a:lnTo>
                    <a:pt x="1066" y="504"/>
                  </a:lnTo>
                  <a:lnTo>
                    <a:pt x="1067" y="505"/>
                  </a:lnTo>
                  <a:lnTo>
                    <a:pt x="1078" y="493"/>
                  </a:lnTo>
                  <a:lnTo>
                    <a:pt x="1076" y="486"/>
                  </a:lnTo>
                  <a:lnTo>
                    <a:pt x="1074" y="465"/>
                  </a:lnTo>
                  <a:lnTo>
                    <a:pt x="1078" y="463"/>
                  </a:lnTo>
                  <a:lnTo>
                    <a:pt x="1083" y="472"/>
                  </a:lnTo>
                  <a:lnTo>
                    <a:pt x="1092" y="470"/>
                  </a:lnTo>
                  <a:lnTo>
                    <a:pt x="1108" y="505"/>
                  </a:lnTo>
                  <a:lnTo>
                    <a:pt x="1106" y="505"/>
                  </a:lnTo>
                  <a:lnTo>
                    <a:pt x="1108" y="511"/>
                  </a:lnTo>
                  <a:lnTo>
                    <a:pt x="1116" y="511"/>
                  </a:lnTo>
                  <a:lnTo>
                    <a:pt x="1118" y="517"/>
                  </a:lnTo>
                  <a:lnTo>
                    <a:pt x="1130" y="519"/>
                  </a:lnTo>
                  <a:lnTo>
                    <a:pt x="1144" y="531"/>
                  </a:lnTo>
                  <a:lnTo>
                    <a:pt x="1161" y="511"/>
                  </a:lnTo>
                  <a:lnTo>
                    <a:pt x="1172" y="505"/>
                  </a:lnTo>
                  <a:lnTo>
                    <a:pt x="1179" y="493"/>
                  </a:lnTo>
                  <a:lnTo>
                    <a:pt x="1193" y="490"/>
                  </a:lnTo>
                  <a:lnTo>
                    <a:pt x="1198" y="484"/>
                  </a:lnTo>
                  <a:lnTo>
                    <a:pt x="1200" y="474"/>
                  </a:lnTo>
                  <a:lnTo>
                    <a:pt x="1193" y="474"/>
                  </a:lnTo>
                  <a:lnTo>
                    <a:pt x="1189" y="470"/>
                  </a:lnTo>
                  <a:lnTo>
                    <a:pt x="1191" y="465"/>
                  </a:lnTo>
                  <a:lnTo>
                    <a:pt x="1205" y="451"/>
                  </a:lnTo>
                  <a:lnTo>
                    <a:pt x="1214" y="450"/>
                  </a:lnTo>
                  <a:lnTo>
                    <a:pt x="1212" y="444"/>
                  </a:lnTo>
                  <a:lnTo>
                    <a:pt x="1217" y="439"/>
                  </a:lnTo>
                  <a:lnTo>
                    <a:pt x="1215" y="423"/>
                  </a:lnTo>
                  <a:lnTo>
                    <a:pt x="1205" y="411"/>
                  </a:lnTo>
                  <a:lnTo>
                    <a:pt x="1203" y="404"/>
                  </a:lnTo>
                  <a:lnTo>
                    <a:pt x="1217" y="401"/>
                  </a:lnTo>
                  <a:lnTo>
                    <a:pt x="1233" y="394"/>
                  </a:lnTo>
                  <a:lnTo>
                    <a:pt x="1254" y="397"/>
                  </a:lnTo>
                  <a:lnTo>
                    <a:pt x="1256" y="397"/>
                  </a:lnTo>
                  <a:lnTo>
                    <a:pt x="1266" y="401"/>
                  </a:lnTo>
                  <a:lnTo>
                    <a:pt x="1287" y="396"/>
                  </a:lnTo>
                  <a:lnTo>
                    <a:pt x="1287" y="390"/>
                  </a:lnTo>
                  <a:lnTo>
                    <a:pt x="1289" y="387"/>
                  </a:lnTo>
                  <a:lnTo>
                    <a:pt x="1308" y="378"/>
                  </a:lnTo>
                  <a:lnTo>
                    <a:pt x="1315" y="378"/>
                  </a:lnTo>
                  <a:lnTo>
                    <a:pt x="1320" y="378"/>
                  </a:lnTo>
                  <a:lnTo>
                    <a:pt x="1336" y="394"/>
                  </a:lnTo>
                  <a:lnTo>
                    <a:pt x="1351" y="399"/>
                  </a:lnTo>
                  <a:lnTo>
                    <a:pt x="1355" y="396"/>
                  </a:lnTo>
                  <a:lnTo>
                    <a:pt x="1356" y="389"/>
                  </a:lnTo>
                  <a:lnTo>
                    <a:pt x="1372" y="378"/>
                  </a:lnTo>
                  <a:lnTo>
                    <a:pt x="1384" y="387"/>
                  </a:lnTo>
                  <a:lnTo>
                    <a:pt x="1395" y="378"/>
                  </a:lnTo>
                  <a:lnTo>
                    <a:pt x="1402" y="382"/>
                  </a:lnTo>
                  <a:lnTo>
                    <a:pt x="1410" y="378"/>
                  </a:lnTo>
                  <a:lnTo>
                    <a:pt x="1433" y="383"/>
                  </a:lnTo>
                  <a:lnTo>
                    <a:pt x="1447" y="396"/>
                  </a:lnTo>
                  <a:lnTo>
                    <a:pt x="1471" y="394"/>
                  </a:lnTo>
                  <a:lnTo>
                    <a:pt x="1475" y="389"/>
                  </a:lnTo>
                  <a:lnTo>
                    <a:pt x="1478" y="375"/>
                  </a:lnTo>
                  <a:lnTo>
                    <a:pt x="1496" y="380"/>
                  </a:lnTo>
                  <a:lnTo>
                    <a:pt x="1508" y="373"/>
                  </a:lnTo>
                  <a:lnTo>
                    <a:pt x="1511" y="363"/>
                  </a:lnTo>
                  <a:lnTo>
                    <a:pt x="1503" y="350"/>
                  </a:lnTo>
                  <a:lnTo>
                    <a:pt x="1501" y="342"/>
                  </a:lnTo>
                  <a:lnTo>
                    <a:pt x="1511" y="322"/>
                  </a:lnTo>
                  <a:lnTo>
                    <a:pt x="1510" y="317"/>
                  </a:lnTo>
                  <a:lnTo>
                    <a:pt x="1511" y="314"/>
                  </a:lnTo>
                  <a:lnTo>
                    <a:pt x="1517" y="312"/>
                  </a:lnTo>
                  <a:lnTo>
                    <a:pt x="1532" y="319"/>
                  </a:lnTo>
                  <a:lnTo>
                    <a:pt x="1545" y="319"/>
                  </a:lnTo>
                  <a:lnTo>
                    <a:pt x="1558" y="305"/>
                  </a:lnTo>
                  <a:lnTo>
                    <a:pt x="1557" y="296"/>
                  </a:lnTo>
                  <a:lnTo>
                    <a:pt x="1588" y="284"/>
                  </a:lnTo>
                  <a:lnTo>
                    <a:pt x="1597" y="296"/>
                  </a:lnTo>
                  <a:lnTo>
                    <a:pt x="1607" y="295"/>
                  </a:lnTo>
                  <a:lnTo>
                    <a:pt x="1619" y="305"/>
                  </a:lnTo>
                  <a:lnTo>
                    <a:pt x="1626" y="298"/>
                  </a:lnTo>
                  <a:lnTo>
                    <a:pt x="1633" y="298"/>
                  </a:lnTo>
                  <a:lnTo>
                    <a:pt x="1658" y="296"/>
                  </a:lnTo>
                  <a:lnTo>
                    <a:pt x="1658" y="289"/>
                  </a:lnTo>
                  <a:lnTo>
                    <a:pt x="1665" y="281"/>
                  </a:lnTo>
                  <a:lnTo>
                    <a:pt x="1699" y="272"/>
                  </a:lnTo>
                  <a:lnTo>
                    <a:pt x="1717" y="263"/>
                  </a:lnTo>
                  <a:lnTo>
                    <a:pt x="1760" y="253"/>
                  </a:lnTo>
                  <a:lnTo>
                    <a:pt x="1774" y="242"/>
                  </a:lnTo>
                  <a:lnTo>
                    <a:pt x="1778" y="244"/>
                  </a:lnTo>
                  <a:lnTo>
                    <a:pt x="1788" y="223"/>
                  </a:lnTo>
                  <a:lnTo>
                    <a:pt x="1790" y="216"/>
                  </a:lnTo>
                  <a:lnTo>
                    <a:pt x="1788" y="209"/>
                  </a:lnTo>
                  <a:lnTo>
                    <a:pt x="1802" y="209"/>
                  </a:lnTo>
                  <a:lnTo>
                    <a:pt x="1820" y="201"/>
                  </a:lnTo>
                  <a:lnTo>
                    <a:pt x="1827" y="206"/>
                  </a:lnTo>
                  <a:lnTo>
                    <a:pt x="1835" y="215"/>
                  </a:lnTo>
                  <a:lnTo>
                    <a:pt x="1851" y="215"/>
                  </a:lnTo>
                  <a:lnTo>
                    <a:pt x="1861" y="211"/>
                  </a:lnTo>
                  <a:lnTo>
                    <a:pt x="1879" y="208"/>
                  </a:lnTo>
                  <a:lnTo>
                    <a:pt x="1884" y="199"/>
                  </a:lnTo>
                  <a:lnTo>
                    <a:pt x="1901" y="204"/>
                  </a:lnTo>
                  <a:lnTo>
                    <a:pt x="1912" y="201"/>
                  </a:lnTo>
                  <a:lnTo>
                    <a:pt x="1914" y="188"/>
                  </a:lnTo>
                  <a:lnTo>
                    <a:pt x="1912" y="180"/>
                  </a:lnTo>
                  <a:lnTo>
                    <a:pt x="1926" y="171"/>
                  </a:lnTo>
                  <a:lnTo>
                    <a:pt x="1922" y="155"/>
                  </a:lnTo>
                  <a:lnTo>
                    <a:pt x="1914" y="148"/>
                  </a:lnTo>
                  <a:lnTo>
                    <a:pt x="1903" y="152"/>
                  </a:lnTo>
                  <a:lnTo>
                    <a:pt x="1893" y="147"/>
                  </a:lnTo>
                  <a:lnTo>
                    <a:pt x="1882" y="138"/>
                  </a:lnTo>
                  <a:lnTo>
                    <a:pt x="1860" y="131"/>
                  </a:lnTo>
                  <a:lnTo>
                    <a:pt x="1854" y="127"/>
                  </a:lnTo>
                  <a:lnTo>
                    <a:pt x="1849" y="114"/>
                  </a:lnTo>
                  <a:lnTo>
                    <a:pt x="1858" y="107"/>
                  </a:lnTo>
                  <a:lnTo>
                    <a:pt x="1868" y="100"/>
                  </a:lnTo>
                  <a:lnTo>
                    <a:pt x="1872" y="94"/>
                  </a:lnTo>
                  <a:lnTo>
                    <a:pt x="1867" y="89"/>
                  </a:lnTo>
                  <a:lnTo>
                    <a:pt x="1856" y="91"/>
                  </a:lnTo>
                  <a:lnTo>
                    <a:pt x="1837" y="98"/>
                  </a:lnTo>
                  <a:lnTo>
                    <a:pt x="1816" y="84"/>
                  </a:lnTo>
                  <a:lnTo>
                    <a:pt x="1816" y="79"/>
                  </a:lnTo>
                  <a:lnTo>
                    <a:pt x="1821" y="72"/>
                  </a:lnTo>
                  <a:lnTo>
                    <a:pt x="1821" y="67"/>
                  </a:lnTo>
                  <a:lnTo>
                    <a:pt x="1818" y="56"/>
                  </a:lnTo>
                  <a:lnTo>
                    <a:pt x="1837" y="49"/>
                  </a:lnTo>
                  <a:lnTo>
                    <a:pt x="1834" y="46"/>
                  </a:lnTo>
                  <a:lnTo>
                    <a:pt x="1839" y="39"/>
                  </a:lnTo>
                  <a:lnTo>
                    <a:pt x="1840" y="32"/>
                  </a:lnTo>
                  <a:lnTo>
                    <a:pt x="1832" y="18"/>
                  </a:lnTo>
                  <a:lnTo>
                    <a:pt x="1842" y="21"/>
                  </a:lnTo>
                  <a:lnTo>
                    <a:pt x="1854" y="0"/>
                  </a:lnTo>
                  <a:lnTo>
                    <a:pt x="1867" y="0"/>
                  </a:lnTo>
                  <a:lnTo>
                    <a:pt x="1868" y="2"/>
                  </a:lnTo>
                  <a:lnTo>
                    <a:pt x="1881" y="21"/>
                  </a:lnTo>
                  <a:lnTo>
                    <a:pt x="1887" y="23"/>
                  </a:lnTo>
                </a:path>
              </a:pathLst>
            </a:custGeom>
            <a:noFill/>
            <a:ln w="36513">
              <a:solidFill>
                <a:srgbClr val="686868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5" name="Obdélník 44"/>
          <p:cNvSpPr/>
          <p:nvPr/>
        </p:nvSpPr>
        <p:spPr>
          <a:xfrm>
            <a:off x="300385" y="260922"/>
            <a:ext cx="38704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Cizinci v krajích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02836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2939359"/>
              </p:ext>
            </p:extLst>
          </p:nvPr>
        </p:nvGraphicFramePr>
        <p:xfrm>
          <a:off x="6115049" y="260922"/>
          <a:ext cx="5525407" cy="6235649"/>
        </p:xfrm>
        <a:graphic>
          <a:graphicData uri="http://schemas.openxmlformats.org/drawingml/2006/table">
            <a:tbl>
              <a:tblPr/>
              <a:tblGrid>
                <a:gridCol w="2650268">
                  <a:extLst>
                    <a:ext uri="{9D8B030D-6E8A-4147-A177-3AD203B41FA5}">
                      <a16:colId xmlns:a16="http://schemas.microsoft.com/office/drawing/2014/main" val="1789251970"/>
                    </a:ext>
                  </a:extLst>
                </a:gridCol>
                <a:gridCol w="2875139">
                  <a:extLst>
                    <a:ext uri="{9D8B030D-6E8A-4147-A177-3AD203B41FA5}">
                      <a16:colId xmlns:a16="http://schemas.microsoft.com/office/drawing/2014/main" val="187232651"/>
                    </a:ext>
                  </a:extLst>
                </a:gridCol>
              </a:tblGrid>
              <a:tr h="981659"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KRAJ</a:t>
                      </a:r>
                      <a:endParaRPr lang="cs-CZ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260" marR="8260" marT="826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POČET CIZINCŮ</a:t>
                      </a:r>
                    </a:p>
                    <a:p>
                      <a:pPr algn="ctr" fontAlgn="b"/>
                      <a:r>
                        <a:rPr lang="cs-CZ" sz="2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NA 1000 OBYVATEL</a:t>
                      </a:r>
                      <a:endParaRPr lang="cs-CZ" sz="2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260" marR="8260" marT="826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62855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Praha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158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886020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Karlovarský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70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278564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Plzeňský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61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894843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Středočeský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56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324198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Liberecký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48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382143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Ústecký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46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9014562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Jihomoravský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43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7181475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Pardubický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34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3789351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Jihočeský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33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63922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Královéhradecký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583766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Moravskoslezský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23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146172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Vysočina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21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2257820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Olomoucký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961155"/>
                  </a:ext>
                </a:extLst>
              </a:tr>
              <a:tr h="300409"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Zlínský</a:t>
                      </a:r>
                    </a:p>
                  </a:txBody>
                  <a:tcPr marL="8260" marR="8260" marT="8260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cs-CZ" sz="24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    </a:t>
                      </a:r>
                      <a:endParaRPr lang="cs-CZ" sz="2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202328"/>
                  </a:ext>
                </a:extLst>
              </a:tr>
            </a:tbl>
          </a:graphicData>
        </a:graphic>
      </p:graphicFrame>
      <p:sp>
        <p:nvSpPr>
          <p:cNvPr id="9" name="Obdélník 8"/>
          <p:cNvSpPr/>
          <p:nvPr/>
        </p:nvSpPr>
        <p:spPr>
          <a:xfrm>
            <a:off x="300385" y="260922"/>
            <a:ext cx="38704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Cizinci v krajích </a:t>
            </a:r>
            <a:endParaRPr lang="cs-CZ" sz="4400" dirty="0"/>
          </a:p>
        </p:txBody>
      </p:sp>
      <p:sp>
        <p:nvSpPr>
          <p:cNvPr id="10" name="Obdélník 9"/>
          <p:cNvSpPr/>
          <p:nvPr/>
        </p:nvSpPr>
        <p:spPr>
          <a:xfrm>
            <a:off x="920000" y="1523484"/>
            <a:ext cx="44711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200" dirty="0" smtClean="0"/>
              <a:t>V Praze </a:t>
            </a:r>
            <a:r>
              <a:rPr lang="cs-CZ" sz="3200" dirty="0"/>
              <a:t>je přibližně každý 6. obyvatel cizinec.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200" dirty="0"/>
              <a:t>Naopak ve Zlínském kraji je cizincem každý 56. obyvatel.</a:t>
            </a:r>
          </a:p>
        </p:txBody>
      </p:sp>
    </p:spTree>
    <p:extLst>
      <p:ext uri="{BB962C8B-B14F-4D97-AF65-F5344CB8AC3E}">
        <p14:creationId xmlns:p14="http://schemas.microsoft.com/office/powerpoint/2010/main" val="1658861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2"/>
          <p:cNvSpPr>
            <a:spLocks/>
          </p:cNvSpPr>
          <p:nvPr/>
        </p:nvSpPr>
        <p:spPr bwMode="auto">
          <a:xfrm>
            <a:off x="7937500" y="1689410"/>
            <a:ext cx="4102409" cy="3555690"/>
          </a:xfrm>
          <a:custGeom>
            <a:avLst/>
            <a:gdLst>
              <a:gd name="T0" fmla="*/ 256 w 392"/>
              <a:gd name="T1" fmla="*/ 20 h 293"/>
              <a:gd name="T2" fmla="*/ 277 w 392"/>
              <a:gd name="T3" fmla="*/ 30 h 293"/>
              <a:gd name="T4" fmla="*/ 302 w 392"/>
              <a:gd name="T5" fmla="*/ 32 h 293"/>
              <a:gd name="T6" fmla="*/ 300 w 392"/>
              <a:gd name="T7" fmla="*/ 40 h 293"/>
              <a:gd name="T8" fmla="*/ 315 w 392"/>
              <a:gd name="T9" fmla="*/ 68 h 293"/>
              <a:gd name="T10" fmla="*/ 356 w 392"/>
              <a:gd name="T11" fmla="*/ 75 h 293"/>
              <a:gd name="T12" fmla="*/ 380 w 392"/>
              <a:gd name="T13" fmla="*/ 105 h 293"/>
              <a:gd name="T14" fmla="*/ 390 w 392"/>
              <a:gd name="T15" fmla="*/ 117 h 293"/>
              <a:gd name="T16" fmla="*/ 376 w 392"/>
              <a:gd name="T17" fmla="*/ 141 h 293"/>
              <a:gd name="T18" fmla="*/ 335 w 392"/>
              <a:gd name="T19" fmla="*/ 169 h 293"/>
              <a:gd name="T20" fmla="*/ 356 w 392"/>
              <a:gd name="T21" fmla="*/ 183 h 293"/>
              <a:gd name="T22" fmla="*/ 357 w 392"/>
              <a:gd name="T23" fmla="*/ 211 h 293"/>
              <a:gd name="T24" fmla="*/ 331 w 392"/>
              <a:gd name="T25" fmla="*/ 223 h 293"/>
              <a:gd name="T26" fmla="*/ 309 w 392"/>
              <a:gd name="T27" fmla="*/ 230 h 293"/>
              <a:gd name="T28" fmla="*/ 302 w 392"/>
              <a:gd name="T29" fmla="*/ 216 h 293"/>
              <a:gd name="T30" fmla="*/ 284 w 392"/>
              <a:gd name="T31" fmla="*/ 208 h 293"/>
              <a:gd name="T32" fmla="*/ 261 w 392"/>
              <a:gd name="T33" fmla="*/ 211 h 293"/>
              <a:gd name="T34" fmla="*/ 235 w 392"/>
              <a:gd name="T35" fmla="*/ 215 h 293"/>
              <a:gd name="T36" fmla="*/ 227 w 392"/>
              <a:gd name="T37" fmla="*/ 232 h 293"/>
              <a:gd name="T38" fmla="*/ 204 w 392"/>
              <a:gd name="T39" fmla="*/ 232 h 293"/>
              <a:gd name="T40" fmla="*/ 197 w 392"/>
              <a:gd name="T41" fmla="*/ 242 h 293"/>
              <a:gd name="T42" fmla="*/ 183 w 392"/>
              <a:gd name="T43" fmla="*/ 258 h 293"/>
              <a:gd name="T44" fmla="*/ 150 w 392"/>
              <a:gd name="T45" fmla="*/ 267 h 293"/>
              <a:gd name="T46" fmla="*/ 127 w 392"/>
              <a:gd name="T47" fmla="*/ 286 h 293"/>
              <a:gd name="T48" fmla="*/ 120 w 392"/>
              <a:gd name="T49" fmla="*/ 282 h 293"/>
              <a:gd name="T50" fmla="*/ 100 w 392"/>
              <a:gd name="T51" fmla="*/ 284 h 293"/>
              <a:gd name="T52" fmla="*/ 72 w 392"/>
              <a:gd name="T53" fmla="*/ 267 h 293"/>
              <a:gd name="T54" fmla="*/ 91 w 392"/>
              <a:gd name="T55" fmla="*/ 251 h 293"/>
              <a:gd name="T56" fmla="*/ 87 w 392"/>
              <a:gd name="T57" fmla="*/ 228 h 293"/>
              <a:gd name="T58" fmla="*/ 60 w 392"/>
              <a:gd name="T59" fmla="*/ 220 h 293"/>
              <a:gd name="T60" fmla="*/ 54 w 392"/>
              <a:gd name="T61" fmla="*/ 199 h 293"/>
              <a:gd name="T62" fmla="*/ 68 w 392"/>
              <a:gd name="T63" fmla="*/ 185 h 293"/>
              <a:gd name="T64" fmla="*/ 47 w 392"/>
              <a:gd name="T65" fmla="*/ 180 h 293"/>
              <a:gd name="T66" fmla="*/ 35 w 392"/>
              <a:gd name="T67" fmla="*/ 145 h 293"/>
              <a:gd name="T68" fmla="*/ 16 w 392"/>
              <a:gd name="T69" fmla="*/ 138 h 293"/>
              <a:gd name="T70" fmla="*/ 51 w 392"/>
              <a:gd name="T71" fmla="*/ 119 h 293"/>
              <a:gd name="T72" fmla="*/ 28 w 392"/>
              <a:gd name="T73" fmla="*/ 101 h 293"/>
              <a:gd name="T74" fmla="*/ 23 w 392"/>
              <a:gd name="T75" fmla="*/ 82 h 293"/>
              <a:gd name="T76" fmla="*/ 0 w 392"/>
              <a:gd name="T77" fmla="*/ 80 h 293"/>
              <a:gd name="T78" fmla="*/ 40 w 392"/>
              <a:gd name="T79" fmla="*/ 65 h 293"/>
              <a:gd name="T80" fmla="*/ 61 w 392"/>
              <a:gd name="T81" fmla="*/ 61 h 293"/>
              <a:gd name="T82" fmla="*/ 72 w 392"/>
              <a:gd name="T83" fmla="*/ 53 h 293"/>
              <a:gd name="T84" fmla="*/ 112 w 392"/>
              <a:gd name="T85" fmla="*/ 70 h 293"/>
              <a:gd name="T86" fmla="*/ 110 w 392"/>
              <a:gd name="T87" fmla="*/ 39 h 293"/>
              <a:gd name="T88" fmla="*/ 140 w 392"/>
              <a:gd name="T89" fmla="*/ 39 h 293"/>
              <a:gd name="T90" fmla="*/ 147 w 392"/>
              <a:gd name="T91" fmla="*/ 32 h 293"/>
              <a:gd name="T92" fmla="*/ 166 w 392"/>
              <a:gd name="T93" fmla="*/ 27 h 293"/>
              <a:gd name="T94" fmla="*/ 199 w 392"/>
              <a:gd name="T95" fmla="*/ 20 h 293"/>
              <a:gd name="T96" fmla="*/ 235 w 392"/>
              <a:gd name="T97" fmla="*/ 7 h 293"/>
              <a:gd name="T98" fmla="*/ 256 w 392"/>
              <a:gd name="T99" fmla="*/ 0 h 2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92" h="293">
                <a:moveTo>
                  <a:pt x="256" y="0"/>
                </a:moveTo>
                <a:lnTo>
                  <a:pt x="255" y="14"/>
                </a:lnTo>
                <a:lnTo>
                  <a:pt x="256" y="20"/>
                </a:lnTo>
                <a:lnTo>
                  <a:pt x="270" y="16"/>
                </a:lnTo>
                <a:lnTo>
                  <a:pt x="279" y="21"/>
                </a:lnTo>
                <a:lnTo>
                  <a:pt x="277" y="30"/>
                </a:lnTo>
                <a:lnTo>
                  <a:pt x="279" y="37"/>
                </a:lnTo>
                <a:lnTo>
                  <a:pt x="291" y="37"/>
                </a:lnTo>
                <a:lnTo>
                  <a:pt x="302" y="32"/>
                </a:lnTo>
                <a:lnTo>
                  <a:pt x="307" y="33"/>
                </a:lnTo>
                <a:lnTo>
                  <a:pt x="303" y="40"/>
                </a:lnTo>
                <a:lnTo>
                  <a:pt x="300" y="40"/>
                </a:lnTo>
                <a:lnTo>
                  <a:pt x="300" y="46"/>
                </a:lnTo>
                <a:lnTo>
                  <a:pt x="309" y="65"/>
                </a:lnTo>
                <a:lnTo>
                  <a:pt x="315" y="68"/>
                </a:lnTo>
                <a:lnTo>
                  <a:pt x="335" y="65"/>
                </a:lnTo>
                <a:lnTo>
                  <a:pt x="336" y="74"/>
                </a:lnTo>
                <a:lnTo>
                  <a:pt x="356" y="75"/>
                </a:lnTo>
                <a:lnTo>
                  <a:pt x="354" y="96"/>
                </a:lnTo>
                <a:lnTo>
                  <a:pt x="359" y="101"/>
                </a:lnTo>
                <a:lnTo>
                  <a:pt x="380" y="105"/>
                </a:lnTo>
                <a:lnTo>
                  <a:pt x="378" y="107"/>
                </a:lnTo>
                <a:lnTo>
                  <a:pt x="378" y="110"/>
                </a:lnTo>
                <a:lnTo>
                  <a:pt x="390" y="117"/>
                </a:lnTo>
                <a:lnTo>
                  <a:pt x="392" y="122"/>
                </a:lnTo>
                <a:lnTo>
                  <a:pt x="385" y="141"/>
                </a:lnTo>
                <a:lnTo>
                  <a:pt x="376" y="141"/>
                </a:lnTo>
                <a:lnTo>
                  <a:pt x="361" y="148"/>
                </a:lnTo>
                <a:lnTo>
                  <a:pt x="335" y="159"/>
                </a:lnTo>
                <a:lnTo>
                  <a:pt x="335" y="169"/>
                </a:lnTo>
                <a:lnTo>
                  <a:pt x="338" y="176"/>
                </a:lnTo>
                <a:lnTo>
                  <a:pt x="347" y="168"/>
                </a:lnTo>
                <a:lnTo>
                  <a:pt x="356" y="183"/>
                </a:lnTo>
                <a:lnTo>
                  <a:pt x="349" y="183"/>
                </a:lnTo>
                <a:lnTo>
                  <a:pt x="347" y="192"/>
                </a:lnTo>
                <a:lnTo>
                  <a:pt x="357" y="211"/>
                </a:lnTo>
                <a:lnTo>
                  <a:pt x="347" y="225"/>
                </a:lnTo>
                <a:lnTo>
                  <a:pt x="340" y="220"/>
                </a:lnTo>
                <a:lnTo>
                  <a:pt x="331" y="223"/>
                </a:lnTo>
                <a:lnTo>
                  <a:pt x="336" y="232"/>
                </a:lnTo>
                <a:lnTo>
                  <a:pt x="331" y="237"/>
                </a:lnTo>
                <a:lnTo>
                  <a:pt x="309" y="230"/>
                </a:lnTo>
                <a:lnTo>
                  <a:pt x="305" y="225"/>
                </a:lnTo>
                <a:lnTo>
                  <a:pt x="302" y="227"/>
                </a:lnTo>
                <a:lnTo>
                  <a:pt x="302" y="216"/>
                </a:lnTo>
                <a:lnTo>
                  <a:pt x="291" y="216"/>
                </a:lnTo>
                <a:lnTo>
                  <a:pt x="284" y="213"/>
                </a:lnTo>
                <a:lnTo>
                  <a:pt x="284" y="208"/>
                </a:lnTo>
                <a:lnTo>
                  <a:pt x="274" y="218"/>
                </a:lnTo>
                <a:lnTo>
                  <a:pt x="265" y="211"/>
                </a:lnTo>
                <a:lnTo>
                  <a:pt x="261" y="211"/>
                </a:lnTo>
                <a:lnTo>
                  <a:pt x="260" y="216"/>
                </a:lnTo>
                <a:lnTo>
                  <a:pt x="248" y="209"/>
                </a:lnTo>
                <a:lnTo>
                  <a:pt x="235" y="215"/>
                </a:lnTo>
                <a:lnTo>
                  <a:pt x="242" y="225"/>
                </a:lnTo>
                <a:lnTo>
                  <a:pt x="241" y="225"/>
                </a:lnTo>
                <a:lnTo>
                  <a:pt x="227" y="232"/>
                </a:lnTo>
                <a:lnTo>
                  <a:pt x="225" y="232"/>
                </a:lnTo>
                <a:lnTo>
                  <a:pt x="223" y="227"/>
                </a:lnTo>
                <a:lnTo>
                  <a:pt x="204" y="232"/>
                </a:lnTo>
                <a:lnTo>
                  <a:pt x="202" y="239"/>
                </a:lnTo>
                <a:lnTo>
                  <a:pt x="206" y="241"/>
                </a:lnTo>
                <a:lnTo>
                  <a:pt x="197" y="242"/>
                </a:lnTo>
                <a:lnTo>
                  <a:pt x="188" y="246"/>
                </a:lnTo>
                <a:lnTo>
                  <a:pt x="187" y="253"/>
                </a:lnTo>
                <a:lnTo>
                  <a:pt x="183" y="258"/>
                </a:lnTo>
                <a:lnTo>
                  <a:pt x="169" y="255"/>
                </a:lnTo>
                <a:lnTo>
                  <a:pt x="166" y="262"/>
                </a:lnTo>
                <a:lnTo>
                  <a:pt x="150" y="267"/>
                </a:lnTo>
                <a:lnTo>
                  <a:pt x="134" y="256"/>
                </a:lnTo>
                <a:lnTo>
                  <a:pt x="127" y="275"/>
                </a:lnTo>
                <a:lnTo>
                  <a:pt x="127" y="286"/>
                </a:lnTo>
                <a:lnTo>
                  <a:pt x="127" y="293"/>
                </a:lnTo>
                <a:lnTo>
                  <a:pt x="122" y="288"/>
                </a:lnTo>
                <a:lnTo>
                  <a:pt x="120" y="282"/>
                </a:lnTo>
                <a:lnTo>
                  <a:pt x="110" y="286"/>
                </a:lnTo>
                <a:lnTo>
                  <a:pt x="107" y="279"/>
                </a:lnTo>
                <a:lnTo>
                  <a:pt x="100" y="284"/>
                </a:lnTo>
                <a:lnTo>
                  <a:pt x="80" y="281"/>
                </a:lnTo>
                <a:lnTo>
                  <a:pt x="72" y="270"/>
                </a:lnTo>
                <a:lnTo>
                  <a:pt x="72" y="267"/>
                </a:lnTo>
                <a:lnTo>
                  <a:pt x="79" y="258"/>
                </a:lnTo>
                <a:lnTo>
                  <a:pt x="87" y="258"/>
                </a:lnTo>
                <a:lnTo>
                  <a:pt x="91" y="251"/>
                </a:lnTo>
                <a:lnTo>
                  <a:pt x="73" y="251"/>
                </a:lnTo>
                <a:lnTo>
                  <a:pt x="84" y="241"/>
                </a:lnTo>
                <a:lnTo>
                  <a:pt x="87" y="228"/>
                </a:lnTo>
                <a:lnTo>
                  <a:pt x="82" y="223"/>
                </a:lnTo>
                <a:lnTo>
                  <a:pt x="68" y="228"/>
                </a:lnTo>
                <a:lnTo>
                  <a:pt x="60" y="220"/>
                </a:lnTo>
                <a:lnTo>
                  <a:pt x="60" y="218"/>
                </a:lnTo>
                <a:lnTo>
                  <a:pt x="51" y="211"/>
                </a:lnTo>
                <a:lnTo>
                  <a:pt x="54" y="199"/>
                </a:lnTo>
                <a:lnTo>
                  <a:pt x="63" y="206"/>
                </a:lnTo>
                <a:lnTo>
                  <a:pt x="68" y="194"/>
                </a:lnTo>
                <a:lnTo>
                  <a:pt x="68" y="185"/>
                </a:lnTo>
                <a:lnTo>
                  <a:pt x="53" y="183"/>
                </a:lnTo>
                <a:lnTo>
                  <a:pt x="51" y="181"/>
                </a:lnTo>
                <a:lnTo>
                  <a:pt x="47" y="180"/>
                </a:lnTo>
                <a:lnTo>
                  <a:pt x="47" y="180"/>
                </a:lnTo>
                <a:lnTo>
                  <a:pt x="33" y="162"/>
                </a:lnTo>
                <a:lnTo>
                  <a:pt x="35" y="145"/>
                </a:lnTo>
                <a:lnTo>
                  <a:pt x="28" y="147"/>
                </a:lnTo>
                <a:lnTo>
                  <a:pt x="23" y="143"/>
                </a:lnTo>
                <a:lnTo>
                  <a:pt x="16" y="138"/>
                </a:lnTo>
                <a:lnTo>
                  <a:pt x="16" y="133"/>
                </a:lnTo>
                <a:lnTo>
                  <a:pt x="25" y="122"/>
                </a:lnTo>
                <a:lnTo>
                  <a:pt x="51" y="119"/>
                </a:lnTo>
                <a:lnTo>
                  <a:pt x="47" y="110"/>
                </a:lnTo>
                <a:lnTo>
                  <a:pt x="37" y="103"/>
                </a:lnTo>
                <a:lnTo>
                  <a:pt x="28" y="101"/>
                </a:lnTo>
                <a:lnTo>
                  <a:pt x="30" y="91"/>
                </a:lnTo>
                <a:lnTo>
                  <a:pt x="26" y="86"/>
                </a:lnTo>
                <a:lnTo>
                  <a:pt x="23" y="82"/>
                </a:lnTo>
                <a:lnTo>
                  <a:pt x="16" y="80"/>
                </a:lnTo>
                <a:lnTo>
                  <a:pt x="2" y="84"/>
                </a:lnTo>
                <a:lnTo>
                  <a:pt x="0" y="80"/>
                </a:lnTo>
                <a:lnTo>
                  <a:pt x="14" y="70"/>
                </a:lnTo>
                <a:lnTo>
                  <a:pt x="21" y="72"/>
                </a:lnTo>
                <a:lnTo>
                  <a:pt x="40" y="65"/>
                </a:lnTo>
                <a:lnTo>
                  <a:pt x="46" y="63"/>
                </a:lnTo>
                <a:lnTo>
                  <a:pt x="51" y="68"/>
                </a:lnTo>
                <a:lnTo>
                  <a:pt x="61" y="61"/>
                </a:lnTo>
                <a:lnTo>
                  <a:pt x="60" y="56"/>
                </a:lnTo>
                <a:lnTo>
                  <a:pt x="65" y="51"/>
                </a:lnTo>
                <a:lnTo>
                  <a:pt x="72" y="53"/>
                </a:lnTo>
                <a:lnTo>
                  <a:pt x="75" y="60"/>
                </a:lnTo>
                <a:lnTo>
                  <a:pt x="79" y="70"/>
                </a:lnTo>
                <a:lnTo>
                  <a:pt x="112" y="70"/>
                </a:lnTo>
                <a:lnTo>
                  <a:pt x="108" y="58"/>
                </a:lnTo>
                <a:lnTo>
                  <a:pt x="108" y="42"/>
                </a:lnTo>
                <a:lnTo>
                  <a:pt x="110" y="39"/>
                </a:lnTo>
                <a:lnTo>
                  <a:pt x="124" y="30"/>
                </a:lnTo>
                <a:lnTo>
                  <a:pt x="134" y="32"/>
                </a:lnTo>
                <a:lnTo>
                  <a:pt x="140" y="39"/>
                </a:lnTo>
                <a:lnTo>
                  <a:pt x="145" y="37"/>
                </a:lnTo>
                <a:lnTo>
                  <a:pt x="147" y="32"/>
                </a:lnTo>
                <a:lnTo>
                  <a:pt x="147" y="32"/>
                </a:lnTo>
                <a:lnTo>
                  <a:pt x="147" y="32"/>
                </a:lnTo>
                <a:lnTo>
                  <a:pt x="164" y="30"/>
                </a:lnTo>
                <a:lnTo>
                  <a:pt x="166" y="27"/>
                </a:lnTo>
                <a:lnTo>
                  <a:pt x="169" y="21"/>
                </a:lnTo>
                <a:lnTo>
                  <a:pt x="171" y="20"/>
                </a:lnTo>
                <a:lnTo>
                  <a:pt x="199" y="20"/>
                </a:lnTo>
                <a:lnTo>
                  <a:pt x="202" y="7"/>
                </a:lnTo>
                <a:lnTo>
                  <a:pt x="228" y="6"/>
                </a:lnTo>
                <a:lnTo>
                  <a:pt x="235" y="7"/>
                </a:lnTo>
                <a:lnTo>
                  <a:pt x="237" y="4"/>
                </a:lnTo>
                <a:lnTo>
                  <a:pt x="251" y="0"/>
                </a:lnTo>
                <a:lnTo>
                  <a:pt x="256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3200"/>
          </a:p>
        </p:txBody>
      </p:sp>
      <p:sp>
        <p:nvSpPr>
          <p:cNvPr id="6" name="TextovéPole 5"/>
          <p:cNvSpPr txBox="1"/>
          <p:nvPr/>
        </p:nvSpPr>
        <p:spPr>
          <a:xfrm>
            <a:off x="9092324" y="2281879"/>
            <a:ext cx="19478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chemeClr val="bg1"/>
                </a:solidFill>
              </a:rPr>
              <a:t>206 656</a:t>
            </a:r>
          </a:p>
          <a:p>
            <a:r>
              <a:rPr lang="cs-CZ" sz="4000" b="1" dirty="0" smtClean="0">
                <a:solidFill>
                  <a:schemeClr val="bg1"/>
                </a:solidFill>
              </a:rPr>
              <a:t>36,5 %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EU: 33,5 %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TCN: 66,5 %</a:t>
            </a:r>
            <a:endParaRPr lang="cs-CZ" sz="36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9015351"/>
              </p:ext>
            </p:extLst>
          </p:nvPr>
        </p:nvGraphicFramePr>
        <p:xfrm>
          <a:off x="471487" y="1397000"/>
          <a:ext cx="7300913" cy="46591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Obdélník 7"/>
          <p:cNvSpPr/>
          <p:nvPr/>
        </p:nvSpPr>
        <p:spPr>
          <a:xfrm>
            <a:off x="471487" y="259259"/>
            <a:ext cx="1533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Praha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582447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9041524" y="2789879"/>
            <a:ext cx="194787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36,5 %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EU: 33,9 %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TCN: 66,1 %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8" name="Freeform 13"/>
          <p:cNvSpPr>
            <a:spLocks noEditPoints="1"/>
          </p:cNvSpPr>
          <p:nvPr/>
        </p:nvSpPr>
        <p:spPr bwMode="auto">
          <a:xfrm>
            <a:off x="7627565" y="1602819"/>
            <a:ext cx="4176620" cy="3528909"/>
          </a:xfrm>
          <a:custGeom>
            <a:avLst/>
            <a:gdLst>
              <a:gd name="T0" fmla="*/ 1361 w 1739"/>
              <a:gd name="T1" fmla="*/ 45 h 1400"/>
              <a:gd name="T2" fmla="*/ 1453 w 1739"/>
              <a:gd name="T3" fmla="*/ 132 h 1400"/>
              <a:gd name="T4" fmla="*/ 1446 w 1739"/>
              <a:gd name="T5" fmla="*/ 223 h 1400"/>
              <a:gd name="T6" fmla="*/ 1431 w 1739"/>
              <a:gd name="T7" fmla="*/ 327 h 1400"/>
              <a:gd name="T8" fmla="*/ 1493 w 1739"/>
              <a:gd name="T9" fmla="*/ 397 h 1400"/>
              <a:gd name="T10" fmla="*/ 1603 w 1739"/>
              <a:gd name="T11" fmla="*/ 426 h 1400"/>
              <a:gd name="T12" fmla="*/ 1643 w 1739"/>
              <a:gd name="T13" fmla="*/ 541 h 1400"/>
              <a:gd name="T14" fmla="*/ 1643 w 1739"/>
              <a:gd name="T15" fmla="*/ 630 h 1400"/>
              <a:gd name="T16" fmla="*/ 1661 w 1739"/>
              <a:gd name="T17" fmla="*/ 691 h 1400"/>
              <a:gd name="T18" fmla="*/ 1617 w 1739"/>
              <a:gd name="T19" fmla="*/ 768 h 1400"/>
              <a:gd name="T20" fmla="*/ 1690 w 1739"/>
              <a:gd name="T21" fmla="*/ 813 h 1400"/>
              <a:gd name="T22" fmla="*/ 1725 w 1739"/>
              <a:gd name="T23" fmla="*/ 919 h 1400"/>
              <a:gd name="T24" fmla="*/ 1683 w 1739"/>
              <a:gd name="T25" fmla="*/ 998 h 1400"/>
              <a:gd name="T26" fmla="*/ 1640 w 1739"/>
              <a:gd name="T27" fmla="*/ 1065 h 1400"/>
              <a:gd name="T28" fmla="*/ 1507 w 1739"/>
              <a:gd name="T29" fmla="*/ 1112 h 1400"/>
              <a:gd name="T30" fmla="*/ 1436 w 1739"/>
              <a:gd name="T31" fmla="*/ 1161 h 1400"/>
              <a:gd name="T32" fmla="*/ 1488 w 1739"/>
              <a:gd name="T33" fmla="*/ 1266 h 1400"/>
              <a:gd name="T34" fmla="*/ 1413 w 1739"/>
              <a:gd name="T35" fmla="*/ 1304 h 1400"/>
              <a:gd name="T36" fmla="*/ 1297 w 1739"/>
              <a:gd name="T37" fmla="*/ 1299 h 1400"/>
              <a:gd name="T38" fmla="*/ 1220 w 1739"/>
              <a:gd name="T39" fmla="*/ 1355 h 1400"/>
              <a:gd name="T40" fmla="*/ 1154 w 1739"/>
              <a:gd name="T41" fmla="*/ 1314 h 1400"/>
              <a:gd name="T42" fmla="*/ 1069 w 1739"/>
              <a:gd name="T43" fmla="*/ 1288 h 1400"/>
              <a:gd name="T44" fmla="*/ 990 w 1739"/>
              <a:gd name="T45" fmla="*/ 1381 h 1400"/>
              <a:gd name="T46" fmla="*/ 922 w 1739"/>
              <a:gd name="T47" fmla="*/ 1360 h 1400"/>
              <a:gd name="T48" fmla="*/ 792 w 1739"/>
              <a:gd name="T49" fmla="*/ 1323 h 1400"/>
              <a:gd name="T50" fmla="*/ 694 w 1739"/>
              <a:gd name="T51" fmla="*/ 1313 h 1400"/>
              <a:gd name="T52" fmla="*/ 579 w 1739"/>
              <a:gd name="T53" fmla="*/ 1339 h 1400"/>
              <a:gd name="T54" fmla="*/ 499 w 1739"/>
              <a:gd name="T55" fmla="*/ 1301 h 1400"/>
              <a:gd name="T56" fmla="*/ 350 w 1739"/>
              <a:gd name="T57" fmla="*/ 1344 h 1400"/>
              <a:gd name="T58" fmla="*/ 257 w 1739"/>
              <a:gd name="T59" fmla="*/ 1302 h 1400"/>
              <a:gd name="T60" fmla="*/ 224 w 1739"/>
              <a:gd name="T61" fmla="*/ 1203 h 1400"/>
              <a:gd name="T62" fmla="*/ 212 w 1739"/>
              <a:gd name="T63" fmla="*/ 1144 h 1400"/>
              <a:gd name="T64" fmla="*/ 254 w 1739"/>
              <a:gd name="T65" fmla="*/ 1071 h 1400"/>
              <a:gd name="T66" fmla="*/ 301 w 1739"/>
              <a:gd name="T67" fmla="*/ 982 h 1400"/>
              <a:gd name="T68" fmla="*/ 322 w 1739"/>
              <a:gd name="T69" fmla="*/ 898 h 1400"/>
              <a:gd name="T70" fmla="*/ 275 w 1739"/>
              <a:gd name="T71" fmla="*/ 799 h 1400"/>
              <a:gd name="T72" fmla="*/ 202 w 1739"/>
              <a:gd name="T73" fmla="*/ 719 h 1400"/>
              <a:gd name="T74" fmla="*/ 113 w 1739"/>
              <a:gd name="T75" fmla="*/ 674 h 1400"/>
              <a:gd name="T76" fmla="*/ 21 w 1739"/>
              <a:gd name="T77" fmla="*/ 665 h 1400"/>
              <a:gd name="T78" fmla="*/ 12 w 1739"/>
              <a:gd name="T79" fmla="*/ 583 h 1400"/>
              <a:gd name="T80" fmla="*/ 87 w 1739"/>
              <a:gd name="T81" fmla="*/ 501 h 1400"/>
              <a:gd name="T82" fmla="*/ 207 w 1739"/>
              <a:gd name="T83" fmla="*/ 456 h 1400"/>
              <a:gd name="T84" fmla="*/ 339 w 1739"/>
              <a:gd name="T85" fmla="*/ 413 h 1400"/>
              <a:gd name="T86" fmla="*/ 466 w 1739"/>
              <a:gd name="T87" fmla="*/ 372 h 1400"/>
              <a:gd name="T88" fmla="*/ 543 w 1739"/>
              <a:gd name="T89" fmla="*/ 310 h 1400"/>
              <a:gd name="T90" fmla="*/ 665 w 1739"/>
              <a:gd name="T91" fmla="*/ 312 h 1400"/>
              <a:gd name="T92" fmla="*/ 759 w 1739"/>
              <a:gd name="T93" fmla="*/ 310 h 1400"/>
              <a:gd name="T94" fmla="*/ 820 w 1739"/>
              <a:gd name="T95" fmla="*/ 247 h 1400"/>
              <a:gd name="T96" fmla="*/ 898 w 1739"/>
              <a:gd name="T97" fmla="*/ 193 h 1400"/>
              <a:gd name="T98" fmla="*/ 976 w 1739"/>
              <a:gd name="T99" fmla="*/ 127 h 1400"/>
              <a:gd name="T100" fmla="*/ 1041 w 1739"/>
              <a:gd name="T101" fmla="*/ 155 h 1400"/>
              <a:gd name="T102" fmla="*/ 1178 w 1739"/>
              <a:gd name="T103" fmla="*/ 80 h 1400"/>
              <a:gd name="T104" fmla="*/ 1290 w 1739"/>
              <a:gd name="T105" fmla="*/ 14 h 1400"/>
              <a:gd name="T106" fmla="*/ 790 w 1739"/>
              <a:gd name="T107" fmla="*/ 580 h 1400"/>
              <a:gd name="T108" fmla="*/ 682 w 1739"/>
              <a:gd name="T109" fmla="*/ 625 h 1400"/>
              <a:gd name="T110" fmla="*/ 727 w 1739"/>
              <a:gd name="T111" fmla="*/ 721 h 1400"/>
              <a:gd name="T112" fmla="*/ 767 w 1739"/>
              <a:gd name="T113" fmla="*/ 799 h 1400"/>
              <a:gd name="T114" fmla="*/ 849 w 1739"/>
              <a:gd name="T115" fmla="*/ 796 h 1400"/>
              <a:gd name="T116" fmla="*/ 941 w 1739"/>
              <a:gd name="T117" fmla="*/ 752 h 1400"/>
              <a:gd name="T118" fmla="*/ 1027 w 1739"/>
              <a:gd name="T119" fmla="*/ 733 h 1400"/>
              <a:gd name="T120" fmla="*/ 1034 w 1739"/>
              <a:gd name="T121" fmla="*/ 637 h 1400"/>
              <a:gd name="T122" fmla="*/ 936 w 1739"/>
              <a:gd name="T123" fmla="*/ 561 h 1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39" h="1400">
                <a:moveTo>
                  <a:pt x="1290" y="14"/>
                </a:moveTo>
                <a:lnTo>
                  <a:pt x="1300" y="16"/>
                </a:lnTo>
                <a:lnTo>
                  <a:pt x="1304" y="16"/>
                </a:lnTo>
                <a:lnTo>
                  <a:pt x="1305" y="26"/>
                </a:lnTo>
                <a:lnTo>
                  <a:pt x="1300" y="24"/>
                </a:lnTo>
                <a:lnTo>
                  <a:pt x="1312" y="31"/>
                </a:lnTo>
                <a:lnTo>
                  <a:pt x="1323" y="26"/>
                </a:lnTo>
                <a:lnTo>
                  <a:pt x="1323" y="21"/>
                </a:lnTo>
                <a:lnTo>
                  <a:pt x="1328" y="17"/>
                </a:lnTo>
                <a:lnTo>
                  <a:pt x="1330" y="19"/>
                </a:lnTo>
                <a:lnTo>
                  <a:pt x="1326" y="21"/>
                </a:lnTo>
                <a:lnTo>
                  <a:pt x="1335" y="24"/>
                </a:lnTo>
                <a:lnTo>
                  <a:pt x="1349" y="21"/>
                </a:lnTo>
                <a:lnTo>
                  <a:pt x="1356" y="43"/>
                </a:lnTo>
                <a:lnTo>
                  <a:pt x="1359" y="45"/>
                </a:lnTo>
                <a:lnTo>
                  <a:pt x="1361" y="45"/>
                </a:lnTo>
                <a:lnTo>
                  <a:pt x="1373" y="56"/>
                </a:lnTo>
                <a:lnTo>
                  <a:pt x="1372" y="59"/>
                </a:lnTo>
                <a:lnTo>
                  <a:pt x="1373" y="71"/>
                </a:lnTo>
                <a:lnTo>
                  <a:pt x="1378" y="66"/>
                </a:lnTo>
                <a:lnTo>
                  <a:pt x="1394" y="64"/>
                </a:lnTo>
                <a:lnTo>
                  <a:pt x="1394" y="66"/>
                </a:lnTo>
                <a:lnTo>
                  <a:pt x="1403" y="77"/>
                </a:lnTo>
                <a:lnTo>
                  <a:pt x="1401" y="78"/>
                </a:lnTo>
                <a:lnTo>
                  <a:pt x="1417" y="94"/>
                </a:lnTo>
                <a:lnTo>
                  <a:pt x="1419" y="113"/>
                </a:lnTo>
                <a:lnTo>
                  <a:pt x="1432" y="115"/>
                </a:lnTo>
                <a:lnTo>
                  <a:pt x="1436" y="120"/>
                </a:lnTo>
                <a:lnTo>
                  <a:pt x="1439" y="117"/>
                </a:lnTo>
                <a:lnTo>
                  <a:pt x="1445" y="120"/>
                </a:lnTo>
                <a:lnTo>
                  <a:pt x="1457" y="129"/>
                </a:lnTo>
                <a:lnTo>
                  <a:pt x="1453" y="132"/>
                </a:lnTo>
                <a:lnTo>
                  <a:pt x="1450" y="136"/>
                </a:lnTo>
                <a:lnTo>
                  <a:pt x="1452" y="141"/>
                </a:lnTo>
                <a:lnTo>
                  <a:pt x="1429" y="148"/>
                </a:lnTo>
                <a:lnTo>
                  <a:pt x="1432" y="162"/>
                </a:lnTo>
                <a:lnTo>
                  <a:pt x="1438" y="162"/>
                </a:lnTo>
                <a:lnTo>
                  <a:pt x="1445" y="171"/>
                </a:lnTo>
                <a:lnTo>
                  <a:pt x="1446" y="177"/>
                </a:lnTo>
                <a:lnTo>
                  <a:pt x="1441" y="184"/>
                </a:lnTo>
                <a:lnTo>
                  <a:pt x="1452" y="193"/>
                </a:lnTo>
                <a:lnTo>
                  <a:pt x="1446" y="195"/>
                </a:lnTo>
                <a:lnTo>
                  <a:pt x="1445" y="200"/>
                </a:lnTo>
                <a:lnTo>
                  <a:pt x="1448" y="202"/>
                </a:lnTo>
                <a:lnTo>
                  <a:pt x="1445" y="212"/>
                </a:lnTo>
                <a:lnTo>
                  <a:pt x="1439" y="221"/>
                </a:lnTo>
                <a:lnTo>
                  <a:pt x="1443" y="224"/>
                </a:lnTo>
                <a:lnTo>
                  <a:pt x="1446" y="223"/>
                </a:lnTo>
                <a:lnTo>
                  <a:pt x="1455" y="226"/>
                </a:lnTo>
                <a:lnTo>
                  <a:pt x="1457" y="235"/>
                </a:lnTo>
                <a:lnTo>
                  <a:pt x="1455" y="240"/>
                </a:lnTo>
                <a:lnTo>
                  <a:pt x="1455" y="245"/>
                </a:lnTo>
                <a:lnTo>
                  <a:pt x="1464" y="251"/>
                </a:lnTo>
                <a:lnTo>
                  <a:pt x="1457" y="275"/>
                </a:lnTo>
                <a:lnTo>
                  <a:pt x="1453" y="278"/>
                </a:lnTo>
                <a:lnTo>
                  <a:pt x="1443" y="280"/>
                </a:lnTo>
                <a:lnTo>
                  <a:pt x="1445" y="287"/>
                </a:lnTo>
                <a:lnTo>
                  <a:pt x="1446" y="299"/>
                </a:lnTo>
                <a:lnTo>
                  <a:pt x="1431" y="299"/>
                </a:lnTo>
                <a:lnTo>
                  <a:pt x="1431" y="301"/>
                </a:lnTo>
                <a:lnTo>
                  <a:pt x="1424" y="303"/>
                </a:lnTo>
                <a:lnTo>
                  <a:pt x="1413" y="313"/>
                </a:lnTo>
                <a:lnTo>
                  <a:pt x="1425" y="329"/>
                </a:lnTo>
                <a:lnTo>
                  <a:pt x="1431" y="327"/>
                </a:lnTo>
                <a:lnTo>
                  <a:pt x="1431" y="331"/>
                </a:lnTo>
                <a:lnTo>
                  <a:pt x="1431" y="348"/>
                </a:lnTo>
                <a:lnTo>
                  <a:pt x="1432" y="353"/>
                </a:lnTo>
                <a:lnTo>
                  <a:pt x="1455" y="362"/>
                </a:lnTo>
                <a:lnTo>
                  <a:pt x="1464" y="353"/>
                </a:lnTo>
                <a:lnTo>
                  <a:pt x="1478" y="362"/>
                </a:lnTo>
                <a:lnTo>
                  <a:pt x="1479" y="364"/>
                </a:lnTo>
                <a:lnTo>
                  <a:pt x="1479" y="367"/>
                </a:lnTo>
                <a:lnTo>
                  <a:pt x="1474" y="369"/>
                </a:lnTo>
                <a:lnTo>
                  <a:pt x="1472" y="378"/>
                </a:lnTo>
                <a:lnTo>
                  <a:pt x="1485" y="376"/>
                </a:lnTo>
                <a:lnTo>
                  <a:pt x="1483" y="378"/>
                </a:lnTo>
                <a:lnTo>
                  <a:pt x="1488" y="383"/>
                </a:lnTo>
                <a:lnTo>
                  <a:pt x="1502" y="392"/>
                </a:lnTo>
                <a:lnTo>
                  <a:pt x="1500" y="395"/>
                </a:lnTo>
                <a:lnTo>
                  <a:pt x="1493" y="397"/>
                </a:lnTo>
                <a:lnTo>
                  <a:pt x="1490" y="402"/>
                </a:lnTo>
                <a:lnTo>
                  <a:pt x="1492" y="418"/>
                </a:lnTo>
                <a:lnTo>
                  <a:pt x="1499" y="421"/>
                </a:lnTo>
                <a:lnTo>
                  <a:pt x="1502" y="423"/>
                </a:lnTo>
                <a:lnTo>
                  <a:pt x="1511" y="426"/>
                </a:lnTo>
                <a:lnTo>
                  <a:pt x="1514" y="432"/>
                </a:lnTo>
                <a:lnTo>
                  <a:pt x="1530" y="428"/>
                </a:lnTo>
                <a:lnTo>
                  <a:pt x="1533" y="423"/>
                </a:lnTo>
                <a:lnTo>
                  <a:pt x="1542" y="425"/>
                </a:lnTo>
                <a:lnTo>
                  <a:pt x="1565" y="433"/>
                </a:lnTo>
                <a:lnTo>
                  <a:pt x="1572" y="442"/>
                </a:lnTo>
                <a:lnTo>
                  <a:pt x="1573" y="440"/>
                </a:lnTo>
                <a:lnTo>
                  <a:pt x="1582" y="428"/>
                </a:lnTo>
                <a:lnTo>
                  <a:pt x="1591" y="430"/>
                </a:lnTo>
                <a:lnTo>
                  <a:pt x="1594" y="426"/>
                </a:lnTo>
                <a:lnTo>
                  <a:pt x="1603" y="426"/>
                </a:lnTo>
                <a:lnTo>
                  <a:pt x="1603" y="423"/>
                </a:lnTo>
                <a:lnTo>
                  <a:pt x="1608" y="423"/>
                </a:lnTo>
                <a:lnTo>
                  <a:pt x="1614" y="428"/>
                </a:lnTo>
                <a:lnTo>
                  <a:pt x="1615" y="433"/>
                </a:lnTo>
                <a:lnTo>
                  <a:pt x="1622" y="433"/>
                </a:lnTo>
                <a:lnTo>
                  <a:pt x="1626" y="435"/>
                </a:lnTo>
                <a:lnTo>
                  <a:pt x="1631" y="453"/>
                </a:lnTo>
                <a:lnTo>
                  <a:pt x="1627" y="458"/>
                </a:lnTo>
                <a:lnTo>
                  <a:pt x="1631" y="460"/>
                </a:lnTo>
                <a:lnTo>
                  <a:pt x="1634" y="479"/>
                </a:lnTo>
                <a:lnTo>
                  <a:pt x="1619" y="487"/>
                </a:lnTo>
                <a:lnTo>
                  <a:pt x="1624" y="487"/>
                </a:lnTo>
                <a:lnTo>
                  <a:pt x="1629" y="522"/>
                </a:lnTo>
                <a:lnTo>
                  <a:pt x="1631" y="520"/>
                </a:lnTo>
                <a:lnTo>
                  <a:pt x="1638" y="526"/>
                </a:lnTo>
                <a:lnTo>
                  <a:pt x="1643" y="541"/>
                </a:lnTo>
                <a:lnTo>
                  <a:pt x="1641" y="550"/>
                </a:lnTo>
                <a:lnTo>
                  <a:pt x="1636" y="564"/>
                </a:lnTo>
                <a:lnTo>
                  <a:pt x="1614" y="583"/>
                </a:lnTo>
                <a:lnTo>
                  <a:pt x="1614" y="590"/>
                </a:lnTo>
                <a:lnTo>
                  <a:pt x="1610" y="590"/>
                </a:lnTo>
                <a:lnTo>
                  <a:pt x="1607" y="588"/>
                </a:lnTo>
                <a:lnTo>
                  <a:pt x="1607" y="594"/>
                </a:lnTo>
                <a:lnTo>
                  <a:pt x="1620" y="601"/>
                </a:lnTo>
                <a:lnTo>
                  <a:pt x="1607" y="615"/>
                </a:lnTo>
                <a:lnTo>
                  <a:pt x="1600" y="615"/>
                </a:lnTo>
                <a:lnTo>
                  <a:pt x="1600" y="616"/>
                </a:lnTo>
                <a:lnTo>
                  <a:pt x="1608" y="616"/>
                </a:lnTo>
                <a:lnTo>
                  <a:pt x="1612" y="620"/>
                </a:lnTo>
                <a:lnTo>
                  <a:pt x="1626" y="618"/>
                </a:lnTo>
                <a:lnTo>
                  <a:pt x="1631" y="623"/>
                </a:lnTo>
                <a:lnTo>
                  <a:pt x="1643" y="630"/>
                </a:lnTo>
                <a:lnTo>
                  <a:pt x="1645" y="627"/>
                </a:lnTo>
                <a:lnTo>
                  <a:pt x="1643" y="623"/>
                </a:lnTo>
                <a:lnTo>
                  <a:pt x="1650" y="627"/>
                </a:lnTo>
                <a:lnTo>
                  <a:pt x="1659" y="637"/>
                </a:lnTo>
                <a:lnTo>
                  <a:pt x="1678" y="646"/>
                </a:lnTo>
                <a:lnTo>
                  <a:pt x="1669" y="663"/>
                </a:lnTo>
                <a:lnTo>
                  <a:pt x="1667" y="663"/>
                </a:lnTo>
                <a:lnTo>
                  <a:pt x="1666" y="663"/>
                </a:lnTo>
                <a:lnTo>
                  <a:pt x="1666" y="674"/>
                </a:lnTo>
                <a:lnTo>
                  <a:pt x="1662" y="675"/>
                </a:lnTo>
                <a:lnTo>
                  <a:pt x="1654" y="668"/>
                </a:lnTo>
                <a:lnTo>
                  <a:pt x="1650" y="665"/>
                </a:lnTo>
                <a:lnTo>
                  <a:pt x="1643" y="670"/>
                </a:lnTo>
                <a:lnTo>
                  <a:pt x="1636" y="681"/>
                </a:lnTo>
                <a:lnTo>
                  <a:pt x="1650" y="682"/>
                </a:lnTo>
                <a:lnTo>
                  <a:pt x="1661" y="691"/>
                </a:lnTo>
                <a:lnTo>
                  <a:pt x="1654" y="691"/>
                </a:lnTo>
                <a:lnTo>
                  <a:pt x="1650" y="689"/>
                </a:lnTo>
                <a:lnTo>
                  <a:pt x="1641" y="693"/>
                </a:lnTo>
                <a:lnTo>
                  <a:pt x="1647" y="707"/>
                </a:lnTo>
                <a:lnTo>
                  <a:pt x="1647" y="722"/>
                </a:lnTo>
                <a:lnTo>
                  <a:pt x="1645" y="722"/>
                </a:lnTo>
                <a:lnTo>
                  <a:pt x="1633" y="724"/>
                </a:lnTo>
                <a:lnTo>
                  <a:pt x="1620" y="724"/>
                </a:lnTo>
                <a:lnTo>
                  <a:pt x="1615" y="731"/>
                </a:lnTo>
                <a:lnTo>
                  <a:pt x="1622" y="735"/>
                </a:lnTo>
                <a:lnTo>
                  <a:pt x="1638" y="738"/>
                </a:lnTo>
                <a:lnTo>
                  <a:pt x="1636" y="743"/>
                </a:lnTo>
                <a:lnTo>
                  <a:pt x="1627" y="740"/>
                </a:lnTo>
                <a:lnTo>
                  <a:pt x="1615" y="742"/>
                </a:lnTo>
                <a:lnTo>
                  <a:pt x="1605" y="749"/>
                </a:lnTo>
                <a:lnTo>
                  <a:pt x="1617" y="768"/>
                </a:lnTo>
                <a:lnTo>
                  <a:pt x="1634" y="778"/>
                </a:lnTo>
                <a:lnTo>
                  <a:pt x="1640" y="775"/>
                </a:lnTo>
                <a:lnTo>
                  <a:pt x="1659" y="782"/>
                </a:lnTo>
                <a:lnTo>
                  <a:pt x="1648" y="789"/>
                </a:lnTo>
                <a:lnTo>
                  <a:pt x="1655" y="792"/>
                </a:lnTo>
                <a:lnTo>
                  <a:pt x="1662" y="790"/>
                </a:lnTo>
                <a:lnTo>
                  <a:pt x="1669" y="794"/>
                </a:lnTo>
                <a:lnTo>
                  <a:pt x="1681" y="790"/>
                </a:lnTo>
                <a:lnTo>
                  <a:pt x="1680" y="792"/>
                </a:lnTo>
                <a:lnTo>
                  <a:pt x="1676" y="799"/>
                </a:lnTo>
                <a:lnTo>
                  <a:pt x="1680" y="808"/>
                </a:lnTo>
                <a:lnTo>
                  <a:pt x="1685" y="806"/>
                </a:lnTo>
                <a:lnTo>
                  <a:pt x="1685" y="803"/>
                </a:lnTo>
                <a:lnTo>
                  <a:pt x="1688" y="796"/>
                </a:lnTo>
                <a:lnTo>
                  <a:pt x="1694" y="803"/>
                </a:lnTo>
                <a:lnTo>
                  <a:pt x="1690" y="813"/>
                </a:lnTo>
                <a:lnTo>
                  <a:pt x="1681" y="820"/>
                </a:lnTo>
                <a:lnTo>
                  <a:pt x="1683" y="823"/>
                </a:lnTo>
                <a:lnTo>
                  <a:pt x="1688" y="827"/>
                </a:lnTo>
                <a:lnTo>
                  <a:pt x="1694" y="830"/>
                </a:lnTo>
                <a:lnTo>
                  <a:pt x="1706" y="841"/>
                </a:lnTo>
                <a:lnTo>
                  <a:pt x="1714" y="846"/>
                </a:lnTo>
                <a:lnTo>
                  <a:pt x="1721" y="844"/>
                </a:lnTo>
                <a:lnTo>
                  <a:pt x="1727" y="848"/>
                </a:lnTo>
                <a:lnTo>
                  <a:pt x="1739" y="857"/>
                </a:lnTo>
                <a:lnTo>
                  <a:pt x="1735" y="872"/>
                </a:lnTo>
                <a:lnTo>
                  <a:pt x="1728" y="876"/>
                </a:lnTo>
                <a:lnTo>
                  <a:pt x="1723" y="881"/>
                </a:lnTo>
                <a:lnTo>
                  <a:pt x="1735" y="895"/>
                </a:lnTo>
                <a:lnTo>
                  <a:pt x="1737" y="895"/>
                </a:lnTo>
                <a:lnTo>
                  <a:pt x="1728" y="912"/>
                </a:lnTo>
                <a:lnTo>
                  <a:pt x="1725" y="919"/>
                </a:lnTo>
                <a:lnTo>
                  <a:pt x="1721" y="926"/>
                </a:lnTo>
                <a:lnTo>
                  <a:pt x="1725" y="930"/>
                </a:lnTo>
                <a:lnTo>
                  <a:pt x="1718" y="935"/>
                </a:lnTo>
                <a:lnTo>
                  <a:pt x="1709" y="935"/>
                </a:lnTo>
                <a:lnTo>
                  <a:pt x="1706" y="937"/>
                </a:lnTo>
                <a:lnTo>
                  <a:pt x="1711" y="945"/>
                </a:lnTo>
                <a:lnTo>
                  <a:pt x="1711" y="954"/>
                </a:lnTo>
                <a:lnTo>
                  <a:pt x="1706" y="975"/>
                </a:lnTo>
                <a:lnTo>
                  <a:pt x="1704" y="982"/>
                </a:lnTo>
                <a:lnTo>
                  <a:pt x="1702" y="985"/>
                </a:lnTo>
                <a:lnTo>
                  <a:pt x="1701" y="985"/>
                </a:lnTo>
                <a:lnTo>
                  <a:pt x="1701" y="989"/>
                </a:lnTo>
                <a:lnTo>
                  <a:pt x="1699" y="996"/>
                </a:lnTo>
                <a:lnTo>
                  <a:pt x="1692" y="991"/>
                </a:lnTo>
                <a:lnTo>
                  <a:pt x="1685" y="994"/>
                </a:lnTo>
                <a:lnTo>
                  <a:pt x="1683" y="998"/>
                </a:lnTo>
                <a:lnTo>
                  <a:pt x="1685" y="1003"/>
                </a:lnTo>
                <a:lnTo>
                  <a:pt x="1678" y="1003"/>
                </a:lnTo>
                <a:lnTo>
                  <a:pt x="1674" y="1010"/>
                </a:lnTo>
                <a:lnTo>
                  <a:pt x="1669" y="1001"/>
                </a:lnTo>
                <a:lnTo>
                  <a:pt x="1662" y="999"/>
                </a:lnTo>
                <a:lnTo>
                  <a:pt x="1641" y="1015"/>
                </a:lnTo>
                <a:lnTo>
                  <a:pt x="1638" y="1018"/>
                </a:lnTo>
                <a:lnTo>
                  <a:pt x="1634" y="1025"/>
                </a:lnTo>
                <a:lnTo>
                  <a:pt x="1634" y="1031"/>
                </a:lnTo>
                <a:lnTo>
                  <a:pt x="1636" y="1036"/>
                </a:lnTo>
                <a:lnTo>
                  <a:pt x="1645" y="1036"/>
                </a:lnTo>
                <a:lnTo>
                  <a:pt x="1648" y="1050"/>
                </a:lnTo>
                <a:lnTo>
                  <a:pt x="1654" y="1052"/>
                </a:lnTo>
                <a:lnTo>
                  <a:pt x="1648" y="1053"/>
                </a:lnTo>
                <a:lnTo>
                  <a:pt x="1650" y="1059"/>
                </a:lnTo>
                <a:lnTo>
                  <a:pt x="1640" y="1065"/>
                </a:lnTo>
                <a:lnTo>
                  <a:pt x="1619" y="1060"/>
                </a:lnTo>
                <a:lnTo>
                  <a:pt x="1614" y="1064"/>
                </a:lnTo>
                <a:lnTo>
                  <a:pt x="1612" y="1055"/>
                </a:lnTo>
                <a:lnTo>
                  <a:pt x="1600" y="1065"/>
                </a:lnTo>
                <a:lnTo>
                  <a:pt x="1596" y="1069"/>
                </a:lnTo>
                <a:lnTo>
                  <a:pt x="1593" y="1085"/>
                </a:lnTo>
                <a:lnTo>
                  <a:pt x="1584" y="1081"/>
                </a:lnTo>
                <a:lnTo>
                  <a:pt x="1575" y="1092"/>
                </a:lnTo>
                <a:lnTo>
                  <a:pt x="1568" y="1086"/>
                </a:lnTo>
                <a:lnTo>
                  <a:pt x="1567" y="1085"/>
                </a:lnTo>
                <a:lnTo>
                  <a:pt x="1547" y="1095"/>
                </a:lnTo>
                <a:lnTo>
                  <a:pt x="1540" y="1095"/>
                </a:lnTo>
                <a:lnTo>
                  <a:pt x="1530" y="1097"/>
                </a:lnTo>
                <a:lnTo>
                  <a:pt x="1525" y="1095"/>
                </a:lnTo>
                <a:lnTo>
                  <a:pt x="1523" y="1104"/>
                </a:lnTo>
                <a:lnTo>
                  <a:pt x="1507" y="1112"/>
                </a:lnTo>
                <a:lnTo>
                  <a:pt x="1506" y="1107"/>
                </a:lnTo>
                <a:lnTo>
                  <a:pt x="1500" y="1109"/>
                </a:lnTo>
                <a:lnTo>
                  <a:pt x="1499" y="1100"/>
                </a:lnTo>
                <a:lnTo>
                  <a:pt x="1495" y="1097"/>
                </a:lnTo>
                <a:lnTo>
                  <a:pt x="1476" y="1106"/>
                </a:lnTo>
                <a:lnTo>
                  <a:pt x="1472" y="1111"/>
                </a:lnTo>
                <a:lnTo>
                  <a:pt x="1471" y="1114"/>
                </a:lnTo>
                <a:lnTo>
                  <a:pt x="1476" y="1123"/>
                </a:lnTo>
                <a:lnTo>
                  <a:pt x="1466" y="1126"/>
                </a:lnTo>
                <a:lnTo>
                  <a:pt x="1467" y="1139"/>
                </a:lnTo>
                <a:lnTo>
                  <a:pt x="1466" y="1142"/>
                </a:lnTo>
                <a:lnTo>
                  <a:pt x="1452" y="1149"/>
                </a:lnTo>
                <a:lnTo>
                  <a:pt x="1452" y="1153"/>
                </a:lnTo>
                <a:lnTo>
                  <a:pt x="1445" y="1160"/>
                </a:lnTo>
                <a:lnTo>
                  <a:pt x="1443" y="1158"/>
                </a:lnTo>
                <a:lnTo>
                  <a:pt x="1436" y="1161"/>
                </a:lnTo>
                <a:lnTo>
                  <a:pt x="1434" y="1177"/>
                </a:lnTo>
                <a:lnTo>
                  <a:pt x="1432" y="1179"/>
                </a:lnTo>
                <a:lnTo>
                  <a:pt x="1434" y="1208"/>
                </a:lnTo>
                <a:lnTo>
                  <a:pt x="1436" y="1215"/>
                </a:lnTo>
                <a:lnTo>
                  <a:pt x="1441" y="1215"/>
                </a:lnTo>
                <a:lnTo>
                  <a:pt x="1446" y="1210"/>
                </a:lnTo>
                <a:lnTo>
                  <a:pt x="1453" y="1222"/>
                </a:lnTo>
                <a:lnTo>
                  <a:pt x="1462" y="1219"/>
                </a:lnTo>
                <a:lnTo>
                  <a:pt x="1467" y="1220"/>
                </a:lnTo>
                <a:lnTo>
                  <a:pt x="1478" y="1220"/>
                </a:lnTo>
                <a:lnTo>
                  <a:pt x="1476" y="1224"/>
                </a:lnTo>
                <a:lnTo>
                  <a:pt x="1478" y="1234"/>
                </a:lnTo>
                <a:lnTo>
                  <a:pt x="1488" y="1248"/>
                </a:lnTo>
                <a:lnTo>
                  <a:pt x="1485" y="1255"/>
                </a:lnTo>
                <a:lnTo>
                  <a:pt x="1483" y="1257"/>
                </a:lnTo>
                <a:lnTo>
                  <a:pt x="1488" y="1266"/>
                </a:lnTo>
                <a:lnTo>
                  <a:pt x="1483" y="1273"/>
                </a:lnTo>
                <a:lnTo>
                  <a:pt x="1479" y="1271"/>
                </a:lnTo>
                <a:lnTo>
                  <a:pt x="1472" y="1278"/>
                </a:lnTo>
                <a:lnTo>
                  <a:pt x="1469" y="1283"/>
                </a:lnTo>
                <a:lnTo>
                  <a:pt x="1462" y="1287"/>
                </a:lnTo>
                <a:lnTo>
                  <a:pt x="1462" y="1285"/>
                </a:lnTo>
                <a:lnTo>
                  <a:pt x="1446" y="1287"/>
                </a:lnTo>
                <a:lnTo>
                  <a:pt x="1439" y="1278"/>
                </a:lnTo>
                <a:lnTo>
                  <a:pt x="1432" y="1276"/>
                </a:lnTo>
                <a:lnTo>
                  <a:pt x="1429" y="1283"/>
                </a:lnTo>
                <a:lnTo>
                  <a:pt x="1429" y="1288"/>
                </a:lnTo>
                <a:lnTo>
                  <a:pt x="1427" y="1288"/>
                </a:lnTo>
                <a:lnTo>
                  <a:pt x="1422" y="1283"/>
                </a:lnTo>
                <a:lnTo>
                  <a:pt x="1420" y="1287"/>
                </a:lnTo>
                <a:lnTo>
                  <a:pt x="1422" y="1288"/>
                </a:lnTo>
                <a:lnTo>
                  <a:pt x="1413" y="1304"/>
                </a:lnTo>
                <a:lnTo>
                  <a:pt x="1415" y="1314"/>
                </a:lnTo>
                <a:lnTo>
                  <a:pt x="1406" y="1311"/>
                </a:lnTo>
                <a:lnTo>
                  <a:pt x="1405" y="1311"/>
                </a:lnTo>
                <a:lnTo>
                  <a:pt x="1399" y="1297"/>
                </a:lnTo>
                <a:lnTo>
                  <a:pt x="1396" y="1294"/>
                </a:lnTo>
                <a:lnTo>
                  <a:pt x="1384" y="1299"/>
                </a:lnTo>
                <a:lnTo>
                  <a:pt x="1377" y="1285"/>
                </a:lnTo>
                <a:lnTo>
                  <a:pt x="1366" y="1288"/>
                </a:lnTo>
                <a:lnTo>
                  <a:pt x="1365" y="1295"/>
                </a:lnTo>
                <a:lnTo>
                  <a:pt x="1361" y="1294"/>
                </a:lnTo>
                <a:lnTo>
                  <a:pt x="1359" y="1292"/>
                </a:lnTo>
                <a:lnTo>
                  <a:pt x="1352" y="1297"/>
                </a:lnTo>
                <a:lnTo>
                  <a:pt x="1337" y="1302"/>
                </a:lnTo>
                <a:lnTo>
                  <a:pt x="1326" y="1302"/>
                </a:lnTo>
                <a:lnTo>
                  <a:pt x="1309" y="1294"/>
                </a:lnTo>
                <a:lnTo>
                  <a:pt x="1297" y="1299"/>
                </a:lnTo>
                <a:lnTo>
                  <a:pt x="1288" y="1292"/>
                </a:lnTo>
                <a:lnTo>
                  <a:pt x="1281" y="1283"/>
                </a:lnTo>
                <a:lnTo>
                  <a:pt x="1265" y="1285"/>
                </a:lnTo>
                <a:lnTo>
                  <a:pt x="1258" y="1288"/>
                </a:lnTo>
                <a:lnTo>
                  <a:pt x="1253" y="1297"/>
                </a:lnTo>
                <a:lnTo>
                  <a:pt x="1264" y="1304"/>
                </a:lnTo>
                <a:lnTo>
                  <a:pt x="1271" y="1313"/>
                </a:lnTo>
                <a:lnTo>
                  <a:pt x="1272" y="1316"/>
                </a:lnTo>
                <a:lnTo>
                  <a:pt x="1244" y="1318"/>
                </a:lnTo>
                <a:lnTo>
                  <a:pt x="1243" y="1321"/>
                </a:lnTo>
                <a:lnTo>
                  <a:pt x="1229" y="1316"/>
                </a:lnTo>
                <a:lnTo>
                  <a:pt x="1229" y="1335"/>
                </a:lnTo>
                <a:lnTo>
                  <a:pt x="1232" y="1346"/>
                </a:lnTo>
                <a:lnTo>
                  <a:pt x="1222" y="1346"/>
                </a:lnTo>
                <a:lnTo>
                  <a:pt x="1220" y="1349"/>
                </a:lnTo>
                <a:lnTo>
                  <a:pt x="1220" y="1355"/>
                </a:lnTo>
                <a:lnTo>
                  <a:pt x="1213" y="1355"/>
                </a:lnTo>
                <a:lnTo>
                  <a:pt x="1215" y="1360"/>
                </a:lnTo>
                <a:lnTo>
                  <a:pt x="1211" y="1361"/>
                </a:lnTo>
                <a:lnTo>
                  <a:pt x="1201" y="1361"/>
                </a:lnTo>
                <a:lnTo>
                  <a:pt x="1197" y="1361"/>
                </a:lnTo>
                <a:lnTo>
                  <a:pt x="1190" y="1349"/>
                </a:lnTo>
                <a:lnTo>
                  <a:pt x="1189" y="1342"/>
                </a:lnTo>
                <a:lnTo>
                  <a:pt x="1185" y="1341"/>
                </a:lnTo>
                <a:lnTo>
                  <a:pt x="1182" y="1327"/>
                </a:lnTo>
                <a:lnTo>
                  <a:pt x="1177" y="1318"/>
                </a:lnTo>
                <a:lnTo>
                  <a:pt x="1170" y="1302"/>
                </a:lnTo>
                <a:lnTo>
                  <a:pt x="1171" y="1299"/>
                </a:lnTo>
                <a:lnTo>
                  <a:pt x="1168" y="1299"/>
                </a:lnTo>
                <a:lnTo>
                  <a:pt x="1159" y="1304"/>
                </a:lnTo>
                <a:lnTo>
                  <a:pt x="1154" y="1311"/>
                </a:lnTo>
                <a:lnTo>
                  <a:pt x="1154" y="1314"/>
                </a:lnTo>
                <a:lnTo>
                  <a:pt x="1156" y="1316"/>
                </a:lnTo>
                <a:lnTo>
                  <a:pt x="1156" y="1318"/>
                </a:lnTo>
                <a:lnTo>
                  <a:pt x="1150" y="1318"/>
                </a:lnTo>
                <a:lnTo>
                  <a:pt x="1149" y="1313"/>
                </a:lnTo>
                <a:lnTo>
                  <a:pt x="1136" y="1302"/>
                </a:lnTo>
                <a:lnTo>
                  <a:pt x="1126" y="1283"/>
                </a:lnTo>
                <a:lnTo>
                  <a:pt x="1123" y="1283"/>
                </a:lnTo>
                <a:lnTo>
                  <a:pt x="1098" y="1278"/>
                </a:lnTo>
                <a:lnTo>
                  <a:pt x="1089" y="1262"/>
                </a:lnTo>
                <a:lnTo>
                  <a:pt x="1089" y="1257"/>
                </a:lnTo>
                <a:lnTo>
                  <a:pt x="1086" y="1260"/>
                </a:lnTo>
                <a:lnTo>
                  <a:pt x="1084" y="1271"/>
                </a:lnTo>
                <a:lnTo>
                  <a:pt x="1077" y="1271"/>
                </a:lnTo>
                <a:lnTo>
                  <a:pt x="1067" y="1278"/>
                </a:lnTo>
                <a:lnTo>
                  <a:pt x="1070" y="1287"/>
                </a:lnTo>
                <a:lnTo>
                  <a:pt x="1069" y="1288"/>
                </a:lnTo>
                <a:lnTo>
                  <a:pt x="1058" y="1287"/>
                </a:lnTo>
                <a:lnTo>
                  <a:pt x="1053" y="1292"/>
                </a:lnTo>
                <a:lnTo>
                  <a:pt x="1058" y="1299"/>
                </a:lnTo>
                <a:lnTo>
                  <a:pt x="1058" y="1306"/>
                </a:lnTo>
                <a:lnTo>
                  <a:pt x="1053" y="1307"/>
                </a:lnTo>
                <a:lnTo>
                  <a:pt x="1049" y="1307"/>
                </a:lnTo>
                <a:lnTo>
                  <a:pt x="1049" y="1316"/>
                </a:lnTo>
                <a:lnTo>
                  <a:pt x="1060" y="1346"/>
                </a:lnTo>
                <a:lnTo>
                  <a:pt x="1060" y="1344"/>
                </a:lnTo>
                <a:lnTo>
                  <a:pt x="1036" y="1356"/>
                </a:lnTo>
                <a:lnTo>
                  <a:pt x="1023" y="1351"/>
                </a:lnTo>
                <a:lnTo>
                  <a:pt x="1022" y="1355"/>
                </a:lnTo>
                <a:lnTo>
                  <a:pt x="1022" y="1358"/>
                </a:lnTo>
                <a:lnTo>
                  <a:pt x="1008" y="1368"/>
                </a:lnTo>
                <a:lnTo>
                  <a:pt x="999" y="1370"/>
                </a:lnTo>
                <a:lnTo>
                  <a:pt x="990" y="1381"/>
                </a:lnTo>
                <a:lnTo>
                  <a:pt x="985" y="1382"/>
                </a:lnTo>
                <a:lnTo>
                  <a:pt x="990" y="1388"/>
                </a:lnTo>
                <a:lnTo>
                  <a:pt x="987" y="1398"/>
                </a:lnTo>
                <a:lnTo>
                  <a:pt x="978" y="1400"/>
                </a:lnTo>
                <a:lnTo>
                  <a:pt x="975" y="1382"/>
                </a:lnTo>
                <a:lnTo>
                  <a:pt x="968" y="1381"/>
                </a:lnTo>
                <a:lnTo>
                  <a:pt x="952" y="1374"/>
                </a:lnTo>
                <a:lnTo>
                  <a:pt x="933" y="1379"/>
                </a:lnTo>
                <a:lnTo>
                  <a:pt x="922" y="1374"/>
                </a:lnTo>
                <a:lnTo>
                  <a:pt x="924" y="1370"/>
                </a:lnTo>
                <a:lnTo>
                  <a:pt x="938" y="1360"/>
                </a:lnTo>
                <a:lnTo>
                  <a:pt x="938" y="1349"/>
                </a:lnTo>
                <a:lnTo>
                  <a:pt x="938" y="1346"/>
                </a:lnTo>
                <a:lnTo>
                  <a:pt x="935" y="1348"/>
                </a:lnTo>
                <a:lnTo>
                  <a:pt x="933" y="1355"/>
                </a:lnTo>
                <a:lnTo>
                  <a:pt x="922" y="1360"/>
                </a:lnTo>
                <a:lnTo>
                  <a:pt x="908" y="1360"/>
                </a:lnTo>
                <a:lnTo>
                  <a:pt x="893" y="1353"/>
                </a:lnTo>
                <a:lnTo>
                  <a:pt x="886" y="1358"/>
                </a:lnTo>
                <a:lnTo>
                  <a:pt x="875" y="1355"/>
                </a:lnTo>
                <a:lnTo>
                  <a:pt x="872" y="1351"/>
                </a:lnTo>
                <a:lnTo>
                  <a:pt x="874" y="1342"/>
                </a:lnTo>
                <a:lnTo>
                  <a:pt x="863" y="1346"/>
                </a:lnTo>
                <a:lnTo>
                  <a:pt x="847" y="1339"/>
                </a:lnTo>
                <a:lnTo>
                  <a:pt x="844" y="1341"/>
                </a:lnTo>
                <a:lnTo>
                  <a:pt x="835" y="1356"/>
                </a:lnTo>
                <a:lnTo>
                  <a:pt x="827" y="1353"/>
                </a:lnTo>
                <a:lnTo>
                  <a:pt x="816" y="1334"/>
                </a:lnTo>
                <a:lnTo>
                  <a:pt x="809" y="1335"/>
                </a:lnTo>
                <a:lnTo>
                  <a:pt x="807" y="1341"/>
                </a:lnTo>
                <a:lnTo>
                  <a:pt x="804" y="1341"/>
                </a:lnTo>
                <a:lnTo>
                  <a:pt x="792" y="1323"/>
                </a:lnTo>
                <a:lnTo>
                  <a:pt x="783" y="1323"/>
                </a:lnTo>
                <a:lnTo>
                  <a:pt x="787" y="1337"/>
                </a:lnTo>
                <a:lnTo>
                  <a:pt x="783" y="1342"/>
                </a:lnTo>
                <a:lnTo>
                  <a:pt x="769" y="1339"/>
                </a:lnTo>
                <a:lnTo>
                  <a:pt x="753" y="1353"/>
                </a:lnTo>
                <a:lnTo>
                  <a:pt x="745" y="1355"/>
                </a:lnTo>
                <a:lnTo>
                  <a:pt x="743" y="1361"/>
                </a:lnTo>
                <a:lnTo>
                  <a:pt x="734" y="1351"/>
                </a:lnTo>
                <a:lnTo>
                  <a:pt x="724" y="1356"/>
                </a:lnTo>
                <a:lnTo>
                  <a:pt x="717" y="1355"/>
                </a:lnTo>
                <a:lnTo>
                  <a:pt x="722" y="1353"/>
                </a:lnTo>
                <a:lnTo>
                  <a:pt x="727" y="1341"/>
                </a:lnTo>
                <a:lnTo>
                  <a:pt x="715" y="1330"/>
                </a:lnTo>
                <a:lnTo>
                  <a:pt x="701" y="1328"/>
                </a:lnTo>
                <a:lnTo>
                  <a:pt x="693" y="1323"/>
                </a:lnTo>
                <a:lnTo>
                  <a:pt x="694" y="1313"/>
                </a:lnTo>
                <a:lnTo>
                  <a:pt x="680" y="1304"/>
                </a:lnTo>
                <a:lnTo>
                  <a:pt x="672" y="1302"/>
                </a:lnTo>
                <a:lnTo>
                  <a:pt x="652" y="1307"/>
                </a:lnTo>
                <a:lnTo>
                  <a:pt x="646" y="1304"/>
                </a:lnTo>
                <a:lnTo>
                  <a:pt x="640" y="1307"/>
                </a:lnTo>
                <a:lnTo>
                  <a:pt x="639" y="1309"/>
                </a:lnTo>
                <a:lnTo>
                  <a:pt x="639" y="1323"/>
                </a:lnTo>
                <a:lnTo>
                  <a:pt x="623" y="1344"/>
                </a:lnTo>
                <a:lnTo>
                  <a:pt x="616" y="1342"/>
                </a:lnTo>
                <a:lnTo>
                  <a:pt x="621" y="1339"/>
                </a:lnTo>
                <a:lnTo>
                  <a:pt x="618" y="1335"/>
                </a:lnTo>
                <a:lnTo>
                  <a:pt x="600" y="1337"/>
                </a:lnTo>
                <a:lnTo>
                  <a:pt x="597" y="1342"/>
                </a:lnTo>
                <a:lnTo>
                  <a:pt x="595" y="1339"/>
                </a:lnTo>
                <a:lnTo>
                  <a:pt x="583" y="1339"/>
                </a:lnTo>
                <a:lnTo>
                  <a:pt x="579" y="1339"/>
                </a:lnTo>
                <a:lnTo>
                  <a:pt x="576" y="1342"/>
                </a:lnTo>
                <a:lnTo>
                  <a:pt x="552" y="1334"/>
                </a:lnTo>
                <a:lnTo>
                  <a:pt x="553" y="1344"/>
                </a:lnTo>
                <a:lnTo>
                  <a:pt x="541" y="1342"/>
                </a:lnTo>
                <a:lnTo>
                  <a:pt x="538" y="1337"/>
                </a:lnTo>
                <a:lnTo>
                  <a:pt x="539" y="1332"/>
                </a:lnTo>
                <a:lnTo>
                  <a:pt x="534" y="1334"/>
                </a:lnTo>
                <a:lnTo>
                  <a:pt x="534" y="1342"/>
                </a:lnTo>
                <a:lnTo>
                  <a:pt x="511" y="1341"/>
                </a:lnTo>
                <a:lnTo>
                  <a:pt x="505" y="1330"/>
                </a:lnTo>
                <a:lnTo>
                  <a:pt x="508" y="1323"/>
                </a:lnTo>
                <a:lnTo>
                  <a:pt x="508" y="1307"/>
                </a:lnTo>
                <a:lnTo>
                  <a:pt x="515" y="1307"/>
                </a:lnTo>
                <a:lnTo>
                  <a:pt x="506" y="1301"/>
                </a:lnTo>
                <a:lnTo>
                  <a:pt x="505" y="1297"/>
                </a:lnTo>
                <a:lnTo>
                  <a:pt x="499" y="1301"/>
                </a:lnTo>
                <a:lnTo>
                  <a:pt x="485" y="1301"/>
                </a:lnTo>
                <a:lnTo>
                  <a:pt x="471" y="1313"/>
                </a:lnTo>
                <a:lnTo>
                  <a:pt x="461" y="1309"/>
                </a:lnTo>
                <a:lnTo>
                  <a:pt x="458" y="1335"/>
                </a:lnTo>
                <a:lnTo>
                  <a:pt x="452" y="1344"/>
                </a:lnTo>
                <a:lnTo>
                  <a:pt x="449" y="1349"/>
                </a:lnTo>
                <a:lnTo>
                  <a:pt x="440" y="1339"/>
                </a:lnTo>
                <a:lnTo>
                  <a:pt x="435" y="1342"/>
                </a:lnTo>
                <a:lnTo>
                  <a:pt x="431" y="1355"/>
                </a:lnTo>
                <a:lnTo>
                  <a:pt x="417" y="1356"/>
                </a:lnTo>
                <a:lnTo>
                  <a:pt x="410" y="1349"/>
                </a:lnTo>
                <a:lnTo>
                  <a:pt x="398" y="1353"/>
                </a:lnTo>
                <a:lnTo>
                  <a:pt x="391" y="1368"/>
                </a:lnTo>
                <a:lnTo>
                  <a:pt x="376" y="1363"/>
                </a:lnTo>
                <a:lnTo>
                  <a:pt x="351" y="1351"/>
                </a:lnTo>
                <a:lnTo>
                  <a:pt x="350" y="1344"/>
                </a:lnTo>
                <a:lnTo>
                  <a:pt x="351" y="1339"/>
                </a:lnTo>
                <a:lnTo>
                  <a:pt x="336" y="1335"/>
                </a:lnTo>
                <a:lnTo>
                  <a:pt x="337" y="1339"/>
                </a:lnTo>
                <a:lnTo>
                  <a:pt x="329" y="1348"/>
                </a:lnTo>
                <a:lnTo>
                  <a:pt x="316" y="1349"/>
                </a:lnTo>
                <a:lnTo>
                  <a:pt x="311" y="1348"/>
                </a:lnTo>
                <a:lnTo>
                  <a:pt x="310" y="1341"/>
                </a:lnTo>
                <a:lnTo>
                  <a:pt x="304" y="1330"/>
                </a:lnTo>
                <a:lnTo>
                  <a:pt x="297" y="1334"/>
                </a:lnTo>
                <a:lnTo>
                  <a:pt x="292" y="1342"/>
                </a:lnTo>
                <a:lnTo>
                  <a:pt x="289" y="1341"/>
                </a:lnTo>
                <a:lnTo>
                  <a:pt x="282" y="1339"/>
                </a:lnTo>
                <a:lnTo>
                  <a:pt x="269" y="1351"/>
                </a:lnTo>
                <a:lnTo>
                  <a:pt x="256" y="1342"/>
                </a:lnTo>
                <a:lnTo>
                  <a:pt x="264" y="1314"/>
                </a:lnTo>
                <a:lnTo>
                  <a:pt x="257" y="1302"/>
                </a:lnTo>
                <a:lnTo>
                  <a:pt x="243" y="1285"/>
                </a:lnTo>
                <a:lnTo>
                  <a:pt x="240" y="1281"/>
                </a:lnTo>
                <a:lnTo>
                  <a:pt x="238" y="1281"/>
                </a:lnTo>
                <a:lnTo>
                  <a:pt x="243" y="1264"/>
                </a:lnTo>
                <a:lnTo>
                  <a:pt x="240" y="1250"/>
                </a:lnTo>
                <a:lnTo>
                  <a:pt x="247" y="1247"/>
                </a:lnTo>
                <a:lnTo>
                  <a:pt x="250" y="1240"/>
                </a:lnTo>
                <a:lnTo>
                  <a:pt x="252" y="1238"/>
                </a:lnTo>
                <a:lnTo>
                  <a:pt x="249" y="1220"/>
                </a:lnTo>
                <a:lnTo>
                  <a:pt x="256" y="1215"/>
                </a:lnTo>
                <a:lnTo>
                  <a:pt x="256" y="1207"/>
                </a:lnTo>
                <a:lnTo>
                  <a:pt x="245" y="1205"/>
                </a:lnTo>
                <a:lnTo>
                  <a:pt x="238" y="1205"/>
                </a:lnTo>
                <a:lnTo>
                  <a:pt x="238" y="1198"/>
                </a:lnTo>
                <a:lnTo>
                  <a:pt x="233" y="1196"/>
                </a:lnTo>
                <a:lnTo>
                  <a:pt x="224" y="1203"/>
                </a:lnTo>
                <a:lnTo>
                  <a:pt x="212" y="1203"/>
                </a:lnTo>
                <a:lnTo>
                  <a:pt x="210" y="1198"/>
                </a:lnTo>
                <a:lnTo>
                  <a:pt x="207" y="1196"/>
                </a:lnTo>
                <a:lnTo>
                  <a:pt x="205" y="1196"/>
                </a:lnTo>
                <a:lnTo>
                  <a:pt x="217" y="1194"/>
                </a:lnTo>
                <a:lnTo>
                  <a:pt x="226" y="1187"/>
                </a:lnTo>
                <a:lnTo>
                  <a:pt x="198" y="1180"/>
                </a:lnTo>
                <a:lnTo>
                  <a:pt x="196" y="1173"/>
                </a:lnTo>
                <a:lnTo>
                  <a:pt x="193" y="1172"/>
                </a:lnTo>
                <a:lnTo>
                  <a:pt x="214" y="1179"/>
                </a:lnTo>
                <a:lnTo>
                  <a:pt x="229" y="1173"/>
                </a:lnTo>
                <a:lnTo>
                  <a:pt x="217" y="1156"/>
                </a:lnTo>
                <a:lnTo>
                  <a:pt x="203" y="1153"/>
                </a:lnTo>
                <a:lnTo>
                  <a:pt x="207" y="1139"/>
                </a:lnTo>
                <a:lnTo>
                  <a:pt x="209" y="1142"/>
                </a:lnTo>
                <a:lnTo>
                  <a:pt x="212" y="1144"/>
                </a:lnTo>
                <a:lnTo>
                  <a:pt x="238" y="1133"/>
                </a:lnTo>
                <a:lnTo>
                  <a:pt x="221" y="1121"/>
                </a:lnTo>
                <a:lnTo>
                  <a:pt x="205" y="1123"/>
                </a:lnTo>
                <a:lnTo>
                  <a:pt x="202" y="1128"/>
                </a:lnTo>
                <a:lnTo>
                  <a:pt x="202" y="1133"/>
                </a:lnTo>
                <a:lnTo>
                  <a:pt x="196" y="1132"/>
                </a:lnTo>
                <a:lnTo>
                  <a:pt x="193" y="1118"/>
                </a:lnTo>
                <a:lnTo>
                  <a:pt x="195" y="1106"/>
                </a:lnTo>
                <a:lnTo>
                  <a:pt x="198" y="1104"/>
                </a:lnTo>
                <a:lnTo>
                  <a:pt x="209" y="1099"/>
                </a:lnTo>
                <a:lnTo>
                  <a:pt x="216" y="1083"/>
                </a:lnTo>
                <a:lnTo>
                  <a:pt x="216" y="1081"/>
                </a:lnTo>
                <a:lnTo>
                  <a:pt x="247" y="1065"/>
                </a:lnTo>
                <a:lnTo>
                  <a:pt x="259" y="1065"/>
                </a:lnTo>
                <a:lnTo>
                  <a:pt x="254" y="1067"/>
                </a:lnTo>
                <a:lnTo>
                  <a:pt x="254" y="1071"/>
                </a:lnTo>
                <a:lnTo>
                  <a:pt x="271" y="1083"/>
                </a:lnTo>
                <a:lnTo>
                  <a:pt x="280" y="1074"/>
                </a:lnTo>
                <a:lnTo>
                  <a:pt x="280" y="1065"/>
                </a:lnTo>
                <a:lnTo>
                  <a:pt x="289" y="1053"/>
                </a:lnTo>
                <a:lnTo>
                  <a:pt x="292" y="1055"/>
                </a:lnTo>
                <a:lnTo>
                  <a:pt x="306" y="1050"/>
                </a:lnTo>
                <a:lnTo>
                  <a:pt x="318" y="1039"/>
                </a:lnTo>
                <a:lnTo>
                  <a:pt x="308" y="1029"/>
                </a:lnTo>
                <a:lnTo>
                  <a:pt x="304" y="1027"/>
                </a:lnTo>
                <a:lnTo>
                  <a:pt x="290" y="1032"/>
                </a:lnTo>
                <a:lnTo>
                  <a:pt x="290" y="1025"/>
                </a:lnTo>
                <a:lnTo>
                  <a:pt x="303" y="1022"/>
                </a:lnTo>
                <a:lnTo>
                  <a:pt x="308" y="1006"/>
                </a:lnTo>
                <a:lnTo>
                  <a:pt x="304" y="998"/>
                </a:lnTo>
                <a:lnTo>
                  <a:pt x="301" y="994"/>
                </a:lnTo>
                <a:lnTo>
                  <a:pt x="301" y="982"/>
                </a:lnTo>
                <a:lnTo>
                  <a:pt x="301" y="980"/>
                </a:lnTo>
                <a:lnTo>
                  <a:pt x="311" y="978"/>
                </a:lnTo>
                <a:lnTo>
                  <a:pt x="310" y="971"/>
                </a:lnTo>
                <a:lnTo>
                  <a:pt x="316" y="968"/>
                </a:lnTo>
                <a:lnTo>
                  <a:pt x="316" y="959"/>
                </a:lnTo>
                <a:lnTo>
                  <a:pt x="311" y="956"/>
                </a:lnTo>
                <a:lnTo>
                  <a:pt x="310" y="951"/>
                </a:lnTo>
                <a:lnTo>
                  <a:pt x="310" y="945"/>
                </a:lnTo>
                <a:lnTo>
                  <a:pt x="316" y="937"/>
                </a:lnTo>
                <a:lnTo>
                  <a:pt x="315" y="931"/>
                </a:lnTo>
                <a:lnTo>
                  <a:pt x="310" y="926"/>
                </a:lnTo>
                <a:lnTo>
                  <a:pt x="316" y="924"/>
                </a:lnTo>
                <a:lnTo>
                  <a:pt x="322" y="917"/>
                </a:lnTo>
                <a:lnTo>
                  <a:pt x="320" y="909"/>
                </a:lnTo>
                <a:lnTo>
                  <a:pt x="322" y="897"/>
                </a:lnTo>
                <a:lnTo>
                  <a:pt x="322" y="898"/>
                </a:lnTo>
                <a:lnTo>
                  <a:pt x="329" y="900"/>
                </a:lnTo>
                <a:lnTo>
                  <a:pt x="343" y="898"/>
                </a:lnTo>
                <a:lnTo>
                  <a:pt x="337" y="879"/>
                </a:lnTo>
                <a:lnTo>
                  <a:pt x="336" y="864"/>
                </a:lnTo>
                <a:lnTo>
                  <a:pt x="337" y="851"/>
                </a:lnTo>
                <a:lnTo>
                  <a:pt x="332" y="846"/>
                </a:lnTo>
                <a:lnTo>
                  <a:pt x="334" y="832"/>
                </a:lnTo>
                <a:lnTo>
                  <a:pt x="337" y="827"/>
                </a:lnTo>
                <a:lnTo>
                  <a:pt x="344" y="825"/>
                </a:lnTo>
                <a:lnTo>
                  <a:pt x="346" y="823"/>
                </a:lnTo>
                <a:lnTo>
                  <a:pt x="327" y="822"/>
                </a:lnTo>
                <a:lnTo>
                  <a:pt x="308" y="803"/>
                </a:lnTo>
                <a:lnTo>
                  <a:pt x="301" y="806"/>
                </a:lnTo>
                <a:lnTo>
                  <a:pt x="292" y="801"/>
                </a:lnTo>
                <a:lnTo>
                  <a:pt x="278" y="803"/>
                </a:lnTo>
                <a:lnTo>
                  <a:pt x="275" y="799"/>
                </a:lnTo>
                <a:lnTo>
                  <a:pt x="278" y="794"/>
                </a:lnTo>
                <a:lnTo>
                  <a:pt x="280" y="789"/>
                </a:lnTo>
                <a:lnTo>
                  <a:pt x="280" y="769"/>
                </a:lnTo>
                <a:lnTo>
                  <a:pt x="269" y="769"/>
                </a:lnTo>
                <a:lnTo>
                  <a:pt x="268" y="769"/>
                </a:lnTo>
                <a:lnTo>
                  <a:pt x="261" y="766"/>
                </a:lnTo>
                <a:lnTo>
                  <a:pt x="243" y="773"/>
                </a:lnTo>
                <a:lnTo>
                  <a:pt x="240" y="773"/>
                </a:lnTo>
                <a:lnTo>
                  <a:pt x="242" y="768"/>
                </a:lnTo>
                <a:lnTo>
                  <a:pt x="242" y="761"/>
                </a:lnTo>
                <a:lnTo>
                  <a:pt x="236" y="754"/>
                </a:lnTo>
                <a:lnTo>
                  <a:pt x="226" y="750"/>
                </a:lnTo>
                <a:lnTo>
                  <a:pt x="217" y="738"/>
                </a:lnTo>
                <a:lnTo>
                  <a:pt x="217" y="726"/>
                </a:lnTo>
                <a:lnTo>
                  <a:pt x="203" y="719"/>
                </a:lnTo>
                <a:lnTo>
                  <a:pt x="202" y="719"/>
                </a:lnTo>
                <a:lnTo>
                  <a:pt x="193" y="722"/>
                </a:lnTo>
                <a:lnTo>
                  <a:pt x="189" y="721"/>
                </a:lnTo>
                <a:lnTo>
                  <a:pt x="179" y="729"/>
                </a:lnTo>
                <a:lnTo>
                  <a:pt x="163" y="728"/>
                </a:lnTo>
                <a:lnTo>
                  <a:pt x="162" y="728"/>
                </a:lnTo>
                <a:lnTo>
                  <a:pt x="135" y="724"/>
                </a:lnTo>
                <a:lnTo>
                  <a:pt x="128" y="707"/>
                </a:lnTo>
                <a:lnTo>
                  <a:pt x="115" y="698"/>
                </a:lnTo>
                <a:lnTo>
                  <a:pt x="113" y="698"/>
                </a:lnTo>
                <a:lnTo>
                  <a:pt x="99" y="696"/>
                </a:lnTo>
                <a:lnTo>
                  <a:pt x="95" y="688"/>
                </a:lnTo>
                <a:lnTo>
                  <a:pt x="83" y="686"/>
                </a:lnTo>
                <a:lnTo>
                  <a:pt x="87" y="677"/>
                </a:lnTo>
                <a:lnTo>
                  <a:pt x="90" y="674"/>
                </a:lnTo>
                <a:lnTo>
                  <a:pt x="113" y="677"/>
                </a:lnTo>
                <a:lnTo>
                  <a:pt x="113" y="674"/>
                </a:lnTo>
                <a:lnTo>
                  <a:pt x="102" y="674"/>
                </a:lnTo>
                <a:lnTo>
                  <a:pt x="101" y="663"/>
                </a:lnTo>
                <a:lnTo>
                  <a:pt x="97" y="662"/>
                </a:lnTo>
                <a:lnTo>
                  <a:pt x="81" y="663"/>
                </a:lnTo>
                <a:lnTo>
                  <a:pt x="78" y="670"/>
                </a:lnTo>
                <a:lnTo>
                  <a:pt x="73" y="672"/>
                </a:lnTo>
                <a:lnTo>
                  <a:pt x="66" y="667"/>
                </a:lnTo>
                <a:lnTo>
                  <a:pt x="68" y="663"/>
                </a:lnTo>
                <a:lnTo>
                  <a:pt x="61" y="658"/>
                </a:lnTo>
                <a:lnTo>
                  <a:pt x="57" y="660"/>
                </a:lnTo>
                <a:lnTo>
                  <a:pt x="40" y="656"/>
                </a:lnTo>
                <a:lnTo>
                  <a:pt x="36" y="665"/>
                </a:lnTo>
                <a:lnTo>
                  <a:pt x="33" y="667"/>
                </a:lnTo>
                <a:lnTo>
                  <a:pt x="29" y="674"/>
                </a:lnTo>
                <a:lnTo>
                  <a:pt x="22" y="674"/>
                </a:lnTo>
                <a:lnTo>
                  <a:pt x="21" y="665"/>
                </a:lnTo>
                <a:lnTo>
                  <a:pt x="1" y="667"/>
                </a:lnTo>
                <a:lnTo>
                  <a:pt x="1" y="662"/>
                </a:lnTo>
                <a:lnTo>
                  <a:pt x="0" y="662"/>
                </a:lnTo>
                <a:lnTo>
                  <a:pt x="0" y="660"/>
                </a:lnTo>
                <a:lnTo>
                  <a:pt x="10" y="646"/>
                </a:lnTo>
                <a:lnTo>
                  <a:pt x="12" y="641"/>
                </a:lnTo>
                <a:lnTo>
                  <a:pt x="15" y="628"/>
                </a:lnTo>
                <a:lnTo>
                  <a:pt x="22" y="632"/>
                </a:lnTo>
                <a:lnTo>
                  <a:pt x="29" y="632"/>
                </a:lnTo>
                <a:lnTo>
                  <a:pt x="27" y="615"/>
                </a:lnTo>
                <a:lnTo>
                  <a:pt x="22" y="611"/>
                </a:lnTo>
                <a:lnTo>
                  <a:pt x="15" y="606"/>
                </a:lnTo>
                <a:lnTo>
                  <a:pt x="14" y="602"/>
                </a:lnTo>
                <a:lnTo>
                  <a:pt x="14" y="594"/>
                </a:lnTo>
                <a:lnTo>
                  <a:pt x="15" y="588"/>
                </a:lnTo>
                <a:lnTo>
                  <a:pt x="12" y="583"/>
                </a:lnTo>
                <a:lnTo>
                  <a:pt x="17" y="581"/>
                </a:lnTo>
                <a:lnTo>
                  <a:pt x="22" y="583"/>
                </a:lnTo>
                <a:lnTo>
                  <a:pt x="26" y="578"/>
                </a:lnTo>
                <a:lnTo>
                  <a:pt x="29" y="571"/>
                </a:lnTo>
                <a:lnTo>
                  <a:pt x="41" y="571"/>
                </a:lnTo>
                <a:lnTo>
                  <a:pt x="43" y="573"/>
                </a:lnTo>
                <a:lnTo>
                  <a:pt x="61" y="578"/>
                </a:lnTo>
                <a:lnTo>
                  <a:pt x="68" y="568"/>
                </a:lnTo>
                <a:lnTo>
                  <a:pt x="74" y="552"/>
                </a:lnTo>
                <a:lnTo>
                  <a:pt x="85" y="550"/>
                </a:lnTo>
                <a:lnTo>
                  <a:pt x="85" y="541"/>
                </a:lnTo>
                <a:lnTo>
                  <a:pt x="76" y="531"/>
                </a:lnTo>
                <a:lnTo>
                  <a:pt x="87" y="529"/>
                </a:lnTo>
                <a:lnTo>
                  <a:pt x="88" y="524"/>
                </a:lnTo>
                <a:lnTo>
                  <a:pt x="87" y="514"/>
                </a:lnTo>
                <a:lnTo>
                  <a:pt x="87" y="501"/>
                </a:lnTo>
                <a:lnTo>
                  <a:pt x="106" y="500"/>
                </a:lnTo>
                <a:lnTo>
                  <a:pt x="106" y="496"/>
                </a:lnTo>
                <a:lnTo>
                  <a:pt x="108" y="489"/>
                </a:lnTo>
                <a:lnTo>
                  <a:pt x="109" y="487"/>
                </a:lnTo>
                <a:lnTo>
                  <a:pt x="125" y="482"/>
                </a:lnTo>
                <a:lnTo>
                  <a:pt x="127" y="475"/>
                </a:lnTo>
                <a:lnTo>
                  <a:pt x="137" y="473"/>
                </a:lnTo>
                <a:lnTo>
                  <a:pt x="142" y="473"/>
                </a:lnTo>
                <a:lnTo>
                  <a:pt x="148" y="473"/>
                </a:lnTo>
                <a:lnTo>
                  <a:pt x="153" y="482"/>
                </a:lnTo>
                <a:lnTo>
                  <a:pt x="172" y="479"/>
                </a:lnTo>
                <a:lnTo>
                  <a:pt x="179" y="472"/>
                </a:lnTo>
                <a:lnTo>
                  <a:pt x="184" y="472"/>
                </a:lnTo>
                <a:lnTo>
                  <a:pt x="198" y="463"/>
                </a:lnTo>
                <a:lnTo>
                  <a:pt x="195" y="453"/>
                </a:lnTo>
                <a:lnTo>
                  <a:pt x="207" y="456"/>
                </a:lnTo>
                <a:lnTo>
                  <a:pt x="212" y="446"/>
                </a:lnTo>
                <a:lnTo>
                  <a:pt x="212" y="444"/>
                </a:lnTo>
                <a:lnTo>
                  <a:pt x="219" y="444"/>
                </a:lnTo>
                <a:lnTo>
                  <a:pt x="222" y="439"/>
                </a:lnTo>
                <a:lnTo>
                  <a:pt x="240" y="421"/>
                </a:lnTo>
                <a:lnTo>
                  <a:pt x="242" y="425"/>
                </a:lnTo>
                <a:lnTo>
                  <a:pt x="240" y="437"/>
                </a:lnTo>
                <a:lnTo>
                  <a:pt x="263" y="444"/>
                </a:lnTo>
                <a:lnTo>
                  <a:pt x="283" y="440"/>
                </a:lnTo>
                <a:lnTo>
                  <a:pt x="304" y="444"/>
                </a:lnTo>
                <a:lnTo>
                  <a:pt x="308" y="430"/>
                </a:lnTo>
                <a:lnTo>
                  <a:pt x="315" y="423"/>
                </a:lnTo>
                <a:lnTo>
                  <a:pt x="316" y="428"/>
                </a:lnTo>
                <a:lnTo>
                  <a:pt x="315" y="433"/>
                </a:lnTo>
                <a:lnTo>
                  <a:pt x="327" y="430"/>
                </a:lnTo>
                <a:lnTo>
                  <a:pt x="339" y="413"/>
                </a:lnTo>
                <a:lnTo>
                  <a:pt x="343" y="409"/>
                </a:lnTo>
                <a:lnTo>
                  <a:pt x="348" y="400"/>
                </a:lnTo>
                <a:lnTo>
                  <a:pt x="358" y="397"/>
                </a:lnTo>
                <a:lnTo>
                  <a:pt x="369" y="400"/>
                </a:lnTo>
                <a:lnTo>
                  <a:pt x="377" y="426"/>
                </a:lnTo>
                <a:lnTo>
                  <a:pt x="377" y="428"/>
                </a:lnTo>
                <a:lnTo>
                  <a:pt x="398" y="423"/>
                </a:lnTo>
                <a:lnTo>
                  <a:pt x="400" y="406"/>
                </a:lnTo>
                <a:lnTo>
                  <a:pt x="400" y="404"/>
                </a:lnTo>
                <a:lnTo>
                  <a:pt x="407" y="400"/>
                </a:lnTo>
                <a:lnTo>
                  <a:pt x="412" y="392"/>
                </a:lnTo>
                <a:lnTo>
                  <a:pt x="440" y="386"/>
                </a:lnTo>
                <a:lnTo>
                  <a:pt x="442" y="390"/>
                </a:lnTo>
                <a:lnTo>
                  <a:pt x="438" y="392"/>
                </a:lnTo>
                <a:lnTo>
                  <a:pt x="456" y="383"/>
                </a:lnTo>
                <a:lnTo>
                  <a:pt x="466" y="372"/>
                </a:lnTo>
                <a:lnTo>
                  <a:pt x="468" y="372"/>
                </a:lnTo>
                <a:lnTo>
                  <a:pt x="478" y="367"/>
                </a:lnTo>
                <a:lnTo>
                  <a:pt x="478" y="357"/>
                </a:lnTo>
                <a:lnTo>
                  <a:pt x="475" y="348"/>
                </a:lnTo>
                <a:lnTo>
                  <a:pt x="477" y="350"/>
                </a:lnTo>
                <a:lnTo>
                  <a:pt x="491" y="357"/>
                </a:lnTo>
                <a:lnTo>
                  <a:pt x="506" y="353"/>
                </a:lnTo>
                <a:lnTo>
                  <a:pt x="508" y="338"/>
                </a:lnTo>
                <a:lnTo>
                  <a:pt x="501" y="331"/>
                </a:lnTo>
                <a:lnTo>
                  <a:pt x="501" y="317"/>
                </a:lnTo>
                <a:lnTo>
                  <a:pt x="511" y="313"/>
                </a:lnTo>
                <a:lnTo>
                  <a:pt x="515" y="306"/>
                </a:lnTo>
                <a:lnTo>
                  <a:pt x="524" y="301"/>
                </a:lnTo>
                <a:lnTo>
                  <a:pt x="534" y="299"/>
                </a:lnTo>
                <a:lnTo>
                  <a:pt x="536" y="306"/>
                </a:lnTo>
                <a:lnTo>
                  <a:pt x="543" y="310"/>
                </a:lnTo>
                <a:lnTo>
                  <a:pt x="543" y="306"/>
                </a:lnTo>
                <a:lnTo>
                  <a:pt x="546" y="305"/>
                </a:lnTo>
                <a:lnTo>
                  <a:pt x="558" y="310"/>
                </a:lnTo>
                <a:lnTo>
                  <a:pt x="571" y="312"/>
                </a:lnTo>
                <a:lnTo>
                  <a:pt x="579" y="320"/>
                </a:lnTo>
                <a:lnTo>
                  <a:pt x="583" y="320"/>
                </a:lnTo>
                <a:lnTo>
                  <a:pt x="595" y="322"/>
                </a:lnTo>
                <a:lnTo>
                  <a:pt x="607" y="322"/>
                </a:lnTo>
                <a:lnTo>
                  <a:pt x="619" y="325"/>
                </a:lnTo>
                <a:lnTo>
                  <a:pt x="626" y="325"/>
                </a:lnTo>
                <a:lnTo>
                  <a:pt x="628" y="325"/>
                </a:lnTo>
                <a:lnTo>
                  <a:pt x="632" y="329"/>
                </a:lnTo>
                <a:lnTo>
                  <a:pt x="652" y="325"/>
                </a:lnTo>
                <a:lnTo>
                  <a:pt x="663" y="325"/>
                </a:lnTo>
                <a:lnTo>
                  <a:pt x="665" y="315"/>
                </a:lnTo>
                <a:lnTo>
                  <a:pt x="665" y="312"/>
                </a:lnTo>
                <a:lnTo>
                  <a:pt x="673" y="315"/>
                </a:lnTo>
                <a:lnTo>
                  <a:pt x="677" y="315"/>
                </a:lnTo>
                <a:lnTo>
                  <a:pt x="673" y="320"/>
                </a:lnTo>
                <a:lnTo>
                  <a:pt x="679" y="325"/>
                </a:lnTo>
                <a:lnTo>
                  <a:pt x="686" y="325"/>
                </a:lnTo>
                <a:lnTo>
                  <a:pt x="687" y="325"/>
                </a:lnTo>
                <a:lnTo>
                  <a:pt x="691" y="320"/>
                </a:lnTo>
                <a:lnTo>
                  <a:pt x="696" y="322"/>
                </a:lnTo>
                <a:lnTo>
                  <a:pt x="710" y="329"/>
                </a:lnTo>
                <a:lnTo>
                  <a:pt x="715" y="336"/>
                </a:lnTo>
                <a:lnTo>
                  <a:pt x="719" y="336"/>
                </a:lnTo>
                <a:lnTo>
                  <a:pt x="722" y="329"/>
                </a:lnTo>
                <a:lnTo>
                  <a:pt x="727" y="324"/>
                </a:lnTo>
                <a:lnTo>
                  <a:pt x="740" y="305"/>
                </a:lnTo>
                <a:lnTo>
                  <a:pt x="750" y="312"/>
                </a:lnTo>
                <a:lnTo>
                  <a:pt x="759" y="310"/>
                </a:lnTo>
                <a:lnTo>
                  <a:pt x="771" y="308"/>
                </a:lnTo>
                <a:lnTo>
                  <a:pt x="780" y="310"/>
                </a:lnTo>
                <a:lnTo>
                  <a:pt x="785" y="303"/>
                </a:lnTo>
                <a:lnTo>
                  <a:pt x="790" y="305"/>
                </a:lnTo>
                <a:lnTo>
                  <a:pt x="809" y="315"/>
                </a:lnTo>
                <a:lnTo>
                  <a:pt x="814" y="312"/>
                </a:lnTo>
                <a:lnTo>
                  <a:pt x="820" y="303"/>
                </a:lnTo>
                <a:lnTo>
                  <a:pt x="820" y="296"/>
                </a:lnTo>
                <a:lnTo>
                  <a:pt x="816" y="292"/>
                </a:lnTo>
                <a:lnTo>
                  <a:pt x="818" y="289"/>
                </a:lnTo>
                <a:lnTo>
                  <a:pt x="816" y="280"/>
                </a:lnTo>
                <a:lnTo>
                  <a:pt x="825" y="282"/>
                </a:lnTo>
                <a:lnTo>
                  <a:pt x="825" y="266"/>
                </a:lnTo>
                <a:lnTo>
                  <a:pt x="828" y="258"/>
                </a:lnTo>
                <a:lnTo>
                  <a:pt x="820" y="252"/>
                </a:lnTo>
                <a:lnTo>
                  <a:pt x="820" y="247"/>
                </a:lnTo>
                <a:lnTo>
                  <a:pt x="816" y="244"/>
                </a:lnTo>
                <a:lnTo>
                  <a:pt x="820" y="238"/>
                </a:lnTo>
                <a:lnTo>
                  <a:pt x="820" y="230"/>
                </a:lnTo>
                <a:lnTo>
                  <a:pt x="820" y="224"/>
                </a:lnTo>
                <a:lnTo>
                  <a:pt x="814" y="216"/>
                </a:lnTo>
                <a:lnTo>
                  <a:pt x="820" y="211"/>
                </a:lnTo>
                <a:lnTo>
                  <a:pt x="832" y="211"/>
                </a:lnTo>
                <a:lnTo>
                  <a:pt x="842" y="219"/>
                </a:lnTo>
                <a:lnTo>
                  <a:pt x="860" y="228"/>
                </a:lnTo>
                <a:lnTo>
                  <a:pt x="861" y="224"/>
                </a:lnTo>
                <a:lnTo>
                  <a:pt x="870" y="204"/>
                </a:lnTo>
                <a:lnTo>
                  <a:pt x="868" y="186"/>
                </a:lnTo>
                <a:lnTo>
                  <a:pt x="875" y="193"/>
                </a:lnTo>
                <a:lnTo>
                  <a:pt x="888" y="197"/>
                </a:lnTo>
                <a:lnTo>
                  <a:pt x="888" y="186"/>
                </a:lnTo>
                <a:lnTo>
                  <a:pt x="898" y="193"/>
                </a:lnTo>
                <a:lnTo>
                  <a:pt x="908" y="193"/>
                </a:lnTo>
                <a:lnTo>
                  <a:pt x="907" y="183"/>
                </a:lnTo>
                <a:lnTo>
                  <a:pt x="908" y="181"/>
                </a:lnTo>
                <a:lnTo>
                  <a:pt x="907" y="155"/>
                </a:lnTo>
                <a:lnTo>
                  <a:pt x="896" y="134"/>
                </a:lnTo>
                <a:lnTo>
                  <a:pt x="912" y="129"/>
                </a:lnTo>
                <a:lnTo>
                  <a:pt x="908" y="118"/>
                </a:lnTo>
                <a:lnTo>
                  <a:pt x="922" y="124"/>
                </a:lnTo>
                <a:lnTo>
                  <a:pt x="924" y="132"/>
                </a:lnTo>
                <a:lnTo>
                  <a:pt x="931" y="132"/>
                </a:lnTo>
                <a:lnTo>
                  <a:pt x="936" y="129"/>
                </a:lnTo>
                <a:lnTo>
                  <a:pt x="940" y="120"/>
                </a:lnTo>
                <a:lnTo>
                  <a:pt x="954" y="118"/>
                </a:lnTo>
                <a:lnTo>
                  <a:pt x="961" y="136"/>
                </a:lnTo>
                <a:lnTo>
                  <a:pt x="975" y="137"/>
                </a:lnTo>
                <a:lnTo>
                  <a:pt x="976" y="127"/>
                </a:lnTo>
                <a:lnTo>
                  <a:pt x="987" y="125"/>
                </a:lnTo>
                <a:lnTo>
                  <a:pt x="989" y="120"/>
                </a:lnTo>
                <a:lnTo>
                  <a:pt x="997" y="120"/>
                </a:lnTo>
                <a:lnTo>
                  <a:pt x="997" y="122"/>
                </a:lnTo>
                <a:lnTo>
                  <a:pt x="997" y="136"/>
                </a:lnTo>
                <a:lnTo>
                  <a:pt x="994" y="143"/>
                </a:lnTo>
                <a:lnTo>
                  <a:pt x="999" y="160"/>
                </a:lnTo>
                <a:lnTo>
                  <a:pt x="1004" y="169"/>
                </a:lnTo>
                <a:lnTo>
                  <a:pt x="1006" y="162"/>
                </a:lnTo>
                <a:lnTo>
                  <a:pt x="1011" y="162"/>
                </a:lnTo>
                <a:lnTo>
                  <a:pt x="1020" y="172"/>
                </a:lnTo>
                <a:lnTo>
                  <a:pt x="1023" y="167"/>
                </a:lnTo>
                <a:lnTo>
                  <a:pt x="1022" y="164"/>
                </a:lnTo>
                <a:lnTo>
                  <a:pt x="1029" y="160"/>
                </a:lnTo>
                <a:lnTo>
                  <a:pt x="1036" y="162"/>
                </a:lnTo>
                <a:lnTo>
                  <a:pt x="1041" y="155"/>
                </a:lnTo>
                <a:lnTo>
                  <a:pt x="1044" y="158"/>
                </a:lnTo>
                <a:lnTo>
                  <a:pt x="1051" y="164"/>
                </a:lnTo>
                <a:lnTo>
                  <a:pt x="1053" y="157"/>
                </a:lnTo>
                <a:lnTo>
                  <a:pt x="1055" y="157"/>
                </a:lnTo>
                <a:lnTo>
                  <a:pt x="1076" y="157"/>
                </a:lnTo>
                <a:lnTo>
                  <a:pt x="1088" y="165"/>
                </a:lnTo>
                <a:lnTo>
                  <a:pt x="1086" y="150"/>
                </a:lnTo>
                <a:lnTo>
                  <a:pt x="1110" y="143"/>
                </a:lnTo>
                <a:lnTo>
                  <a:pt x="1117" y="120"/>
                </a:lnTo>
                <a:lnTo>
                  <a:pt x="1117" y="115"/>
                </a:lnTo>
                <a:lnTo>
                  <a:pt x="1138" y="122"/>
                </a:lnTo>
                <a:lnTo>
                  <a:pt x="1142" y="117"/>
                </a:lnTo>
                <a:lnTo>
                  <a:pt x="1143" y="106"/>
                </a:lnTo>
                <a:lnTo>
                  <a:pt x="1138" y="82"/>
                </a:lnTo>
                <a:lnTo>
                  <a:pt x="1140" y="70"/>
                </a:lnTo>
                <a:lnTo>
                  <a:pt x="1178" y="80"/>
                </a:lnTo>
                <a:lnTo>
                  <a:pt x="1199" y="97"/>
                </a:lnTo>
                <a:lnTo>
                  <a:pt x="1225" y="77"/>
                </a:lnTo>
                <a:lnTo>
                  <a:pt x="1227" y="71"/>
                </a:lnTo>
                <a:lnTo>
                  <a:pt x="1218" y="64"/>
                </a:lnTo>
                <a:lnTo>
                  <a:pt x="1218" y="57"/>
                </a:lnTo>
                <a:lnTo>
                  <a:pt x="1246" y="45"/>
                </a:lnTo>
                <a:lnTo>
                  <a:pt x="1257" y="49"/>
                </a:lnTo>
                <a:lnTo>
                  <a:pt x="1269" y="40"/>
                </a:lnTo>
                <a:lnTo>
                  <a:pt x="1267" y="28"/>
                </a:lnTo>
                <a:lnTo>
                  <a:pt x="1260" y="19"/>
                </a:lnTo>
                <a:lnTo>
                  <a:pt x="1265" y="16"/>
                </a:lnTo>
                <a:lnTo>
                  <a:pt x="1278" y="14"/>
                </a:lnTo>
                <a:lnTo>
                  <a:pt x="1272" y="2"/>
                </a:lnTo>
                <a:lnTo>
                  <a:pt x="1284" y="0"/>
                </a:lnTo>
                <a:lnTo>
                  <a:pt x="1290" y="2"/>
                </a:lnTo>
                <a:lnTo>
                  <a:pt x="1290" y="14"/>
                </a:lnTo>
                <a:close/>
                <a:moveTo>
                  <a:pt x="931" y="541"/>
                </a:moveTo>
                <a:lnTo>
                  <a:pt x="917" y="545"/>
                </a:lnTo>
                <a:lnTo>
                  <a:pt x="915" y="548"/>
                </a:lnTo>
                <a:lnTo>
                  <a:pt x="908" y="547"/>
                </a:lnTo>
                <a:lnTo>
                  <a:pt x="882" y="548"/>
                </a:lnTo>
                <a:lnTo>
                  <a:pt x="879" y="561"/>
                </a:lnTo>
                <a:lnTo>
                  <a:pt x="851" y="561"/>
                </a:lnTo>
                <a:lnTo>
                  <a:pt x="849" y="562"/>
                </a:lnTo>
                <a:lnTo>
                  <a:pt x="846" y="568"/>
                </a:lnTo>
                <a:lnTo>
                  <a:pt x="844" y="571"/>
                </a:lnTo>
                <a:lnTo>
                  <a:pt x="827" y="573"/>
                </a:lnTo>
                <a:lnTo>
                  <a:pt x="825" y="578"/>
                </a:lnTo>
                <a:lnTo>
                  <a:pt x="820" y="580"/>
                </a:lnTo>
                <a:lnTo>
                  <a:pt x="814" y="573"/>
                </a:lnTo>
                <a:lnTo>
                  <a:pt x="804" y="571"/>
                </a:lnTo>
                <a:lnTo>
                  <a:pt x="790" y="580"/>
                </a:lnTo>
                <a:lnTo>
                  <a:pt x="788" y="583"/>
                </a:lnTo>
                <a:lnTo>
                  <a:pt x="788" y="599"/>
                </a:lnTo>
                <a:lnTo>
                  <a:pt x="792" y="611"/>
                </a:lnTo>
                <a:lnTo>
                  <a:pt x="759" y="611"/>
                </a:lnTo>
                <a:lnTo>
                  <a:pt x="755" y="601"/>
                </a:lnTo>
                <a:lnTo>
                  <a:pt x="752" y="594"/>
                </a:lnTo>
                <a:lnTo>
                  <a:pt x="745" y="592"/>
                </a:lnTo>
                <a:lnTo>
                  <a:pt x="740" y="597"/>
                </a:lnTo>
                <a:lnTo>
                  <a:pt x="741" y="602"/>
                </a:lnTo>
                <a:lnTo>
                  <a:pt x="731" y="609"/>
                </a:lnTo>
                <a:lnTo>
                  <a:pt x="726" y="604"/>
                </a:lnTo>
                <a:lnTo>
                  <a:pt x="720" y="606"/>
                </a:lnTo>
                <a:lnTo>
                  <a:pt x="701" y="613"/>
                </a:lnTo>
                <a:lnTo>
                  <a:pt x="694" y="611"/>
                </a:lnTo>
                <a:lnTo>
                  <a:pt x="680" y="621"/>
                </a:lnTo>
                <a:lnTo>
                  <a:pt x="682" y="625"/>
                </a:lnTo>
                <a:lnTo>
                  <a:pt x="696" y="621"/>
                </a:lnTo>
                <a:lnTo>
                  <a:pt x="703" y="623"/>
                </a:lnTo>
                <a:lnTo>
                  <a:pt x="706" y="627"/>
                </a:lnTo>
                <a:lnTo>
                  <a:pt x="710" y="632"/>
                </a:lnTo>
                <a:lnTo>
                  <a:pt x="708" y="642"/>
                </a:lnTo>
                <a:lnTo>
                  <a:pt x="717" y="644"/>
                </a:lnTo>
                <a:lnTo>
                  <a:pt x="727" y="651"/>
                </a:lnTo>
                <a:lnTo>
                  <a:pt x="731" y="660"/>
                </a:lnTo>
                <a:lnTo>
                  <a:pt x="705" y="663"/>
                </a:lnTo>
                <a:lnTo>
                  <a:pt x="696" y="674"/>
                </a:lnTo>
                <a:lnTo>
                  <a:pt x="696" y="679"/>
                </a:lnTo>
                <a:lnTo>
                  <a:pt x="703" y="684"/>
                </a:lnTo>
                <a:lnTo>
                  <a:pt x="708" y="688"/>
                </a:lnTo>
                <a:lnTo>
                  <a:pt x="715" y="686"/>
                </a:lnTo>
                <a:lnTo>
                  <a:pt x="713" y="703"/>
                </a:lnTo>
                <a:lnTo>
                  <a:pt x="727" y="721"/>
                </a:lnTo>
                <a:lnTo>
                  <a:pt x="731" y="722"/>
                </a:lnTo>
                <a:lnTo>
                  <a:pt x="733" y="724"/>
                </a:lnTo>
                <a:lnTo>
                  <a:pt x="748" y="726"/>
                </a:lnTo>
                <a:lnTo>
                  <a:pt x="748" y="735"/>
                </a:lnTo>
                <a:lnTo>
                  <a:pt x="743" y="747"/>
                </a:lnTo>
                <a:lnTo>
                  <a:pt x="734" y="740"/>
                </a:lnTo>
                <a:lnTo>
                  <a:pt x="731" y="752"/>
                </a:lnTo>
                <a:lnTo>
                  <a:pt x="740" y="759"/>
                </a:lnTo>
                <a:lnTo>
                  <a:pt x="740" y="761"/>
                </a:lnTo>
                <a:lnTo>
                  <a:pt x="748" y="769"/>
                </a:lnTo>
                <a:lnTo>
                  <a:pt x="762" y="764"/>
                </a:lnTo>
                <a:lnTo>
                  <a:pt x="767" y="769"/>
                </a:lnTo>
                <a:lnTo>
                  <a:pt x="764" y="782"/>
                </a:lnTo>
                <a:lnTo>
                  <a:pt x="753" y="792"/>
                </a:lnTo>
                <a:lnTo>
                  <a:pt x="771" y="792"/>
                </a:lnTo>
                <a:lnTo>
                  <a:pt x="767" y="799"/>
                </a:lnTo>
                <a:lnTo>
                  <a:pt x="759" y="799"/>
                </a:lnTo>
                <a:lnTo>
                  <a:pt x="752" y="808"/>
                </a:lnTo>
                <a:lnTo>
                  <a:pt x="752" y="811"/>
                </a:lnTo>
                <a:lnTo>
                  <a:pt x="760" y="822"/>
                </a:lnTo>
                <a:lnTo>
                  <a:pt x="780" y="825"/>
                </a:lnTo>
                <a:lnTo>
                  <a:pt x="787" y="820"/>
                </a:lnTo>
                <a:lnTo>
                  <a:pt x="790" y="827"/>
                </a:lnTo>
                <a:lnTo>
                  <a:pt x="800" y="823"/>
                </a:lnTo>
                <a:lnTo>
                  <a:pt x="802" y="829"/>
                </a:lnTo>
                <a:lnTo>
                  <a:pt x="807" y="834"/>
                </a:lnTo>
                <a:lnTo>
                  <a:pt x="807" y="827"/>
                </a:lnTo>
                <a:lnTo>
                  <a:pt x="807" y="816"/>
                </a:lnTo>
                <a:lnTo>
                  <a:pt x="814" y="797"/>
                </a:lnTo>
                <a:lnTo>
                  <a:pt x="830" y="808"/>
                </a:lnTo>
                <a:lnTo>
                  <a:pt x="846" y="803"/>
                </a:lnTo>
                <a:lnTo>
                  <a:pt x="849" y="796"/>
                </a:lnTo>
                <a:lnTo>
                  <a:pt x="863" y="799"/>
                </a:lnTo>
                <a:lnTo>
                  <a:pt x="867" y="794"/>
                </a:lnTo>
                <a:lnTo>
                  <a:pt x="868" y="787"/>
                </a:lnTo>
                <a:lnTo>
                  <a:pt x="877" y="783"/>
                </a:lnTo>
                <a:lnTo>
                  <a:pt x="886" y="782"/>
                </a:lnTo>
                <a:lnTo>
                  <a:pt x="882" y="780"/>
                </a:lnTo>
                <a:lnTo>
                  <a:pt x="884" y="773"/>
                </a:lnTo>
                <a:lnTo>
                  <a:pt x="903" y="768"/>
                </a:lnTo>
                <a:lnTo>
                  <a:pt x="905" y="773"/>
                </a:lnTo>
                <a:lnTo>
                  <a:pt x="907" y="773"/>
                </a:lnTo>
                <a:lnTo>
                  <a:pt x="921" y="766"/>
                </a:lnTo>
                <a:lnTo>
                  <a:pt x="922" y="766"/>
                </a:lnTo>
                <a:lnTo>
                  <a:pt x="915" y="756"/>
                </a:lnTo>
                <a:lnTo>
                  <a:pt x="928" y="750"/>
                </a:lnTo>
                <a:lnTo>
                  <a:pt x="940" y="757"/>
                </a:lnTo>
                <a:lnTo>
                  <a:pt x="941" y="752"/>
                </a:lnTo>
                <a:lnTo>
                  <a:pt x="945" y="752"/>
                </a:lnTo>
                <a:lnTo>
                  <a:pt x="954" y="759"/>
                </a:lnTo>
                <a:lnTo>
                  <a:pt x="964" y="749"/>
                </a:lnTo>
                <a:lnTo>
                  <a:pt x="964" y="754"/>
                </a:lnTo>
                <a:lnTo>
                  <a:pt x="971" y="757"/>
                </a:lnTo>
                <a:lnTo>
                  <a:pt x="982" y="757"/>
                </a:lnTo>
                <a:lnTo>
                  <a:pt x="982" y="768"/>
                </a:lnTo>
                <a:lnTo>
                  <a:pt x="985" y="766"/>
                </a:lnTo>
                <a:lnTo>
                  <a:pt x="989" y="771"/>
                </a:lnTo>
                <a:lnTo>
                  <a:pt x="1011" y="778"/>
                </a:lnTo>
                <a:lnTo>
                  <a:pt x="1016" y="773"/>
                </a:lnTo>
                <a:lnTo>
                  <a:pt x="1011" y="764"/>
                </a:lnTo>
                <a:lnTo>
                  <a:pt x="1020" y="761"/>
                </a:lnTo>
                <a:lnTo>
                  <a:pt x="1027" y="766"/>
                </a:lnTo>
                <a:lnTo>
                  <a:pt x="1037" y="752"/>
                </a:lnTo>
                <a:lnTo>
                  <a:pt x="1027" y="733"/>
                </a:lnTo>
                <a:lnTo>
                  <a:pt x="1029" y="724"/>
                </a:lnTo>
                <a:lnTo>
                  <a:pt x="1036" y="724"/>
                </a:lnTo>
                <a:lnTo>
                  <a:pt x="1027" y="709"/>
                </a:lnTo>
                <a:lnTo>
                  <a:pt x="1018" y="717"/>
                </a:lnTo>
                <a:lnTo>
                  <a:pt x="1015" y="710"/>
                </a:lnTo>
                <a:lnTo>
                  <a:pt x="1015" y="700"/>
                </a:lnTo>
                <a:lnTo>
                  <a:pt x="1041" y="689"/>
                </a:lnTo>
                <a:lnTo>
                  <a:pt x="1056" y="682"/>
                </a:lnTo>
                <a:lnTo>
                  <a:pt x="1065" y="682"/>
                </a:lnTo>
                <a:lnTo>
                  <a:pt x="1072" y="663"/>
                </a:lnTo>
                <a:lnTo>
                  <a:pt x="1070" y="658"/>
                </a:lnTo>
                <a:lnTo>
                  <a:pt x="1058" y="651"/>
                </a:lnTo>
                <a:lnTo>
                  <a:pt x="1058" y="648"/>
                </a:lnTo>
                <a:lnTo>
                  <a:pt x="1060" y="646"/>
                </a:lnTo>
                <a:lnTo>
                  <a:pt x="1039" y="642"/>
                </a:lnTo>
                <a:lnTo>
                  <a:pt x="1034" y="637"/>
                </a:lnTo>
                <a:lnTo>
                  <a:pt x="1036" y="616"/>
                </a:lnTo>
                <a:lnTo>
                  <a:pt x="1016" y="615"/>
                </a:lnTo>
                <a:lnTo>
                  <a:pt x="1015" y="606"/>
                </a:lnTo>
                <a:lnTo>
                  <a:pt x="995" y="609"/>
                </a:lnTo>
                <a:lnTo>
                  <a:pt x="989" y="606"/>
                </a:lnTo>
                <a:lnTo>
                  <a:pt x="980" y="587"/>
                </a:lnTo>
                <a:lnTo>
                  <a:pt x="980" y="581"/>
                </a:lnTo>
                <a:lnTo>
                  <a:pt x="983" y="581"/>
                </a:lnTo>
                <a:lnTo>
                  <a:pt x="987" y="574"/>
                </a:lnTo>
                <a:lnTo>
                  <a:pt x="982" y="573"/>
                </a:lnTo>
                <a:lnTo>
                  <a:pt x="971" y="578"/>
                </a:lnTo>
                <a:lnTo>
                  <a:pt x="959" y="578"/>
                </a:lnTo>
                <a:lnTo>
                  <a:pt x="957" y="571"/>
                </a:lnTo>
                <a:lnTo>
                  <a:pt x="959" y="562"/>
                </a:lnTo>
                <a:lnTo>
                  <a:pt x="950" y="557"/>
                </a:lnTo>
                <a:lnTo>
                  <a:pt x="936" y="561"/>
                </a:lnTo>
                <a:lnTo>
                  <a:pt x="935" y="555"/>
                </a:lnTo>
                <a:lnTo>
                  <a:pt x="936" y="541"/>
                </a:lnTo>
                <a:lnTo>
                  <a:pt x="931" y="541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w="11113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ovéPole 8"/>
          <p:cNvSpPr txBox="1"/>
          <p:nvPr/>
        </p:nvSpPr>
        <p:spPr>
          <a:xfrm>
            <a:off x="8458515" y="2309391"/>
            <a:ext cx="260745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         </a:t>
            </a:r>
            <a:r>
              <a:rPr lang="cs-CZ" sz="3600" b="1" u="sng" dirty="0" smtClean="0">
                <a:solidFill>
                  <a:schemeClr val="bg1"/>
                </a:solidFill>
              </a:rPr>
              <a:t>76 653</a:t>
            </a:r>
            <a:r>
              <a:rPr lang="cs-CZ" sz="3600" b="1" dirty="0" smtClean="0">
                <a:solidFill>
                  <a:schemeClr val="bg1"/>
                </a:solidFill>
              </a:rPr>
              <a:t> </a:t>
            </a:r>
          </a:p>
          <a:p>
            <a:endParaRPr lang="cs-CZ" sz="3600" b="1" dirty="0" smtClean="0">
              <a:solidFill>
                <a:schemeClr val="bg1"/>
              </a:solidFill>
            </a:endParaRPr>
          </a:p>
          <a:p>
            <a:endParaRPr lang="cs-CZ" sz="3200" b="1" dirty="0">
              <a:solidFill>
                <a:schemeClr val="bg1"/>
              </a:solidFill>
            </a:endParaRPr>
          </a:p>
          <a:p>
            <a:r>
              <a:rPr lang="cs-CZ" sz="3600" b="1" dirty="0" smtClean="0">
                <a:solidFill>
                  <a:schemeClr val="bg1"/>
                </a:solidFill>
              </a:rPr>
              <a:t>13,5 %</a:t>
            </a:r>
          </a:p>
          <a:p>
            <a:r>
              <a:rPr lang="cs-CZ" b="1" dirty="0" smtClean="0">
                <a:solidFill>
                  <a:schemeClr val="bg1">
                    <a:lumMod val="75000"/>
                  </a:schemeClr>
                </a:solidFill>
              </a:rPr>
              <a:t>EU: 44,1 %    TCN: 55,9 %</a:t>
            </a:r>
            <a:endParaRPr lang="cs-CZ" sz="28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6227567"/>
              </p:ext>
            </p:extLst>
          </p:nvPr>
        </p:nvGraphicFramePr>
        <p:xfrm>
          <a:off x="487185" y="1295400"/>
          <a:ext cx="6942315" cy="4717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Obdélník 10"/>
          <p:cNvSpPr/>
          <p:nvPr/>
        </p:nvSpPr>
        <p:spPr>
          <a:xfrm>
            <a:off x="487185" y="246559"/>
            <a:ext cx="40227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Středočeský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462013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7619124" y="2497779"/>
            <a:ext cx="194787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36,5 %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EU: 33,9 %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TCN: 66,1 %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11" name="Freeform 25"/>
          <p:cNvSpPr>
            <a:spLocks/>
          </p:cNvSpPr>
          <p:nvPr/>
        </p:nvSpPr>
        <p:spPr bwMode="auto">
          <a:xfrm>
            <a:off x="7156308" y="1951177"/>
            <a:ext cx="4589288" cy="3612750"/>
          </a:xfrm>
          <a:custGeom>
            <a:avLst/>
            <a:gdLst>
              <a:gd name="T0" fmla="*/ 1036 w 1757"/>
              <a:gd name="T1" fmla="*/ 39 h 1297"/>
              <a:gd name="T2" fmla="*/ 1031 w 1757"/>
              <a:gd name="T3" fmla="*/ 66 h 1297"/>
              <a:gd name="T4" fmla="*/ 1078 w 1757"/>
              <a:gd name="T5" fmla="*/ 138 h 1297"/>
              <a:gd name="T6" fmla="*/ 1066 w 1757"/>
              <a:gd name="T7" fmla="*/ 209 h 1297"/>
              <a:gd name="T8" fmla="*/ 1087 w 1757"/>
              <a:gd name="T9" fmla="*/ 263 h 1297"/>
              <a:gd name="T10" fmla="*/ 1135 w 1757"/>
              <a:gd name="T11" fmla="*/ 303 h 1297"/>
              <a:gd name="T12" fmla="*/ 1142 w 1757"/>
              <a:gd name="T13" fmla="*/ 225 h 1297"/>
              <a:gd name="T14" fmla="*/ 1182 w 1757"/>
              <a:gd name="T15" fmla="*/ 188 h 1297"/>
              <a:gd name="T16" fmla="*/ 1224 w 1757"/>
              <a:gd name="T17" fmla="*/ 235 h 1297"/>
              <a:gd name="T18" fmla="*/ 1270 w 1757"/>
              <a:gd name="T19" fmla="*/ 321 h 1297"/>
              <a:gd name="T20" fmla="*/ 1283 w 1757"/>
              <a:gd name="T21" fmla="*/ 371 h 1297"/>
              <a:gd name="T22" fmla="*/ 1358 w 1757"/>
              <a:gd name="T23" fmla="*/ 458 h 1297"/>
              <a:gd name="T24" fmla="*/ 1343 w 1757"/>
              <a:gd name="T25" fmla="*/ 545 h 1297"/>
              <a:gd name="T26" fmla="*/ 1391 w 1757"/>
              <a:gd name="T27" fmla="*/ 610 h 1297"/>
              <a:gd name="T28" fmla="*/ 1318 w 1757"/>
              <a:gd name="T29" fmla="*/ 685 h 1297"/>
              <a:gd name="T30" fmla="*/ 1402 w 1757"/>
              <a:gd name="T31" fmla="*/ 702 h 1297"/>
              <a:gd name="T32" fmla="*/ 1440 w 1757"/>
              <a:gd name="T33" fmla="*/ 775 h 1297"/>
              <a:gd name="T34" fmla="*/ 1519 w 1757"/>
              <a:gd name="T35" fmla="*/ 822 h 1297"/>
              <a:gd name="T36" fmla="*/ 1635 w 1757"/>
              <a:gd name="T37" fmla="*/ 871 h 1297"/>
              <a:gd name="T38" fmla="*/ 1720 w 1757"/>
              <a:gd name="T39" fmla="*/ 935 h 1297"/>
              <a:gd name="T40" fmla="*/ 1713 w 1757"/>
              <a:gd name="T41" fmla="*/ 1040 h 1297"/>
              <a:gd name="T42" fmla="*/ 1649 w 1757"/>
              <a:gd name="T43" fmla="*/ 1040 h 1297"/>
              <a:gd name="T44" fmla="*/ 1519 w 1757"/>
              <a:gd name="T45" fmla="*/ 1055 h 1297"/>
              <a:gd name="T46" fmla="*/ 1390 w 1757"/>
              <a:gd name="T47" fmla="*/ 974 h 1297"/>
              <a:gd name="T48" fmla="*/ 1287 w 1757"/>
              <a:gd name="T49" fmla="*/ 1088 h 1297"/>
              <a:gd name="T50" fmla="*/ 1209 w 1757"/>
              <a:gd name="T51" fmla="*/ 1183 h 1297"/>
              <a:gd name="T52" fmla="*/ 1146 w 1757"/>
              <a:gd name="T53" fmla="*/ 1282 h 1297"/>
              <a:gd name="T54" fmla="*/ 1116 w 1757"/>
              <a:gd name="T55" fmla="*/ 1170 h 1297"/>
              <a:gd name="T56" fmla="*/ 1036 w 1757"/>
              <a:gd name="T57" fmla="*/ 1172 h 1297"/>
              <a:gd name="T58" fmla="*/ 944 w 1757"/>
              <a:gd name="T59" fmla="*/ 1115 h 1297"/>
              <a:gd name="T60" fmla="*/ 824 w 1757"/>
              <a:gd name="T61" fmla="*/ 1043 h 1297"/>
              <a:gd name="T62" fmla="*/ 705 w 1757"/>
              <a:gd name="T63" fmla="*/ 1134 h 1297"/>
              <a:gd name="T64" fmla="*/ 627 w 1757"/>
              <a:gd name="T65" fmla="*/ 1127 h 1297"/>
              <a:gd name="T66" fmla="*/ 474 w 1757"/>
              <a:gd name="T67" fmla="*/ 1113 h 1297"/>
              <a:gd name="T68" fmla="*/ 338 w 1757"/>
              <a:gd name="T69" fmla="*/ 1022 h 1297"/>
              <a:gd name="T70" fmla="*/ 289 w 1757"/>
              <a:gd name="T71" fmla="*/ 984 h 1297"/>
              <a:gd name="T72" fmla="*/ 267 w 1757"/>
              <a:gd name="T73" fmla="*/ 972 h 1297"/>
              <a:gd name="T74" fmla="*/ 173 w 1757"/>
              <a:gd name="T75" fmla="*/ 968 h 1297"/>
              <a:gd name="T76" fmla="*/ 28 w 1757"/>
              <a:gd name="T77" fmla="*/ 906 h 1297"/>
              <a:gd name="T78" fmla="*/ 54 w 1757"/>
              <a:gd name="T79" fmla="*/ 834 h 1297"/>
              <a:gd name="T80" fmla="*/ 100 w 1757"/>
              <a:gd name="T81" fmla="*/ 843 h 1297"/>
              <a:gd name="T82" fmla="*/ 180 w 1757"/>
              <a:gd name="T83" fmla="*/ 824 h 1297"/>
              <a:gd name="T84" fmla="*/ 249 w 1757"/>
              <a:gd name="T85" fmla="*/ 766 h 1297"/>
              <a:gd name="T86" fmla="*/ 307 w 1757"/>
              <a:gd name="T87" fmla="*/ 745 h 1297"/>
              <a:gd name="T88" fmla="*/ 418 w 1757"/>
              <a:gd name="T89" fmla="*/ 730 h 1297"/>
              <a:gd name="T90" fmla="*/ 510 w 1757"/>
              <a:gd name="T91" fmla="*/ 732 h 1297"/>
              <a:gd name="T92" fmla="*/ 577 w 1757"/>
              <a:gd name="T93" fmla="*/ 685 h 1297"/>
              <a:gd name="T94" fmla="*/ 598 w 1757"/>
              <a:gd name="T95" fmla="*/ 610 h 1297"/>
              <a:gd name="T96" fmla="*/ 618 w 1757"/>
              <a:gd name="T97" fmla="*/ 549 h 1297"/>
              <a:gd name="T98" fmla="*/ 638 w 1757"/>
              <a:gd name="T99" fmla="*/ 470 h 1297"/>
              <a:gd name="T100" fmla="*/ 627 w 1757"/>
              <a:gd name="T101" fmla="*/ 396 h 1297"/>
              <a:gd name="T102" fmla="*/ 598 w 1757"/>
              <a:gd name="T103" fmla="*/ 350 h 1297"/>
              <a:gd name="T104" fmla="*/ 617 w 1757"/>
              <a:gd name="T105" fmla="*/ 270 h 1297"/>
              <a:gd name="T106" fmla="*/ 683 w 1757"/>
              <a:gd name="T107" fmla="*/ 230 h 1297"/>
              <a:gd name="T108" fmla="*/ 712 w 1757"/>
              <a:gd name="T109" fmla="*/ 228 h 1297"/>
              <a:gd name="T110" fmla="*/ 709 w 1757"/>
              <a:gd name="T111" fmla="*/ 167 h 1297"/>
              <a:gd name="T112" fmla="*/ 737 w 1757"/>
              <a:gd name="T113" fmla="*/ 113 h 1297"/>
              <a:gd name="T114" fmla="*/ 759 w 1757"/>
              <a:gd name="T115" fmla="*/ 44 h 1297"/>
              <a:gd name="T116" fmla="*/ 859 w 1757"/>
              <a:gd name="T117" fmla="*/ 54 h 1297"/>
              <a:gd name="T118" fmla="*/ 899 w 1757"/>
              <a:gd name="T119" fmla="*/ 14 h 1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757" h="1297">
                <a:moveTo>
                  <a:pt x="941" y="7"/>
                </a:moveTo>
                <a:lnTo>
                  <a:pt x="953" y="19"/>
                </a:lnTo>
                <a:lnTo>
                  <a:pt x="960" y="12"/>
                </a:lnTo>
                <a:lnTo>
                  <a:pt x="967" y="12"/>
                </a:lnTo>
                <a:lnTo>
                  <a:pt x="965" y="9"/>
                </a:lnTo>
                <a:lnTo>
                  <a:pt x="977" y="16"/>
                </a:lnTo>
                <a:lnTo>
                  <a:pt x="1005" y="18"/>
                </a:lnTo>
                <a:lnTo>
                  <a:pt x="1008" y="25"/>
                </a:lnTo>
                <a:lnTo>
                  <a:pt x="1014" y="26"/>
                </a:lnTo>
                <a:lnTo>
                  <a:pt x="1015" y="26"/>
                </a:lnTo>
                <a:lnTo>
                  <a:pt x="1035" y="39"/>
                </a:lnTo>
                <a:lnTo>
                  <a:pt x="1036" y="39"/>
                </a:lnTo>
                <a:lnTo>
                  <a:pt x="1061" y="53"/>
                </a:lnTo>
                <a:lnTo>
                  <a:pt x="1078" y="49"/>
                </a:lnTo>
                <a:lnTo>
                  <a:pt x="1069" y="58"/>
                </a:lnTo>
                <a:lnTo>
                  <a:pt x="1069" y="65"/>
                </a:lnTo>
                <a:lnTo>
                  <a:pt x="1076" y="75"/>
                </a:lnTo>
                <a:lnTo>
                  <a:pt x="1068" y="80"/>
                </a:lnTo>
                <a:lnTo>
                  <a:pt x="1061" y="82"/>
                </a:lnTo>
                <a:lnTo>
                  <a:pt x="1054" y="73"/>
                </a:lnTo>
                <a:lnTo>
                  <a:pt x="1036" y="70"/>
                </a:lnTo>
                <a:lnTo>
                  <a:pt x="1031" y="63"/>
                </a:lnTo>
                <a:lnTo>
                  <a:pt x="1029" y="63"/>
                </a:lnTo>
                <a:lnTo>
                  <a:pt x="1031" y="66"/>
                </a:lnTo>
                <a:lnTo>
                  <a:pt x="1026" y="80"/>
                </a:lnTo>
                <a:lnTo>
                  <a:pt x="1035" y="96"/>
                </a:lnTo>
                <a:lnTo>
                  <a:pt x="1022" y="119"/>
                </a:lnTo>
                <a:lnTo>
                  <a:pt x="1038" y="117"/>
                </a:lnTo>
                <a:lnTo>
                  <a:pt x="1045" y="120"/>
                </a:lnTo>
                <a:lnTo>
                  <a:pt x="1048" y="119"/>
                </a:lnTo>
                <a:lnTo>
                  <a:pt x="1069" y="131"/>
                </a:lnTo>
                <a:lnTo>
                  <a:pt x="1083" y="129"/>
                </a:lnTo>
                <a:lnTo>
                  <a:pt x="1099" y="134"/>
                </a:lnTo>
                <a:lnTo>
                  <a:pt x="1090" y="138"/>
                </a:lnTo>
                <a:lnTo>
                  <a:pt x="1082" y="134"/>
                </a:lnTo>
                <a:lnTo>
                  <a:pt x="1078" y="138"/>
                </a:lnTo>
                <a:lnTo>
                  <a:pt x="1073" y="143"/>
                </a:lnTo>
                <a:lnTo>
                  <a:pt x="1076" y="153"/>
                </a:lnTo>
                <a:lnTo>
                  <a:pt x="1076" y="157"/>
                </a:lnTo>
                <a:lnTo>
                  <a:pt x="1062" y="160"/>
                </a:lnTo>
                <a:lnTo>
                  <a:pt x="1061" y="162"/>
                </a:lnTo>
                <a:lnTo>
                  <a:pt x="1062" y="166"/>
                </a:lnTo>
                <a:lnTo>
                  <a:pt x="1062" y="173"/>
                </a:lnTo>
                <a:lnTo>
                  <a:pt x="1059" y="178"/>
                </a:lnTo>
                <a:lnTo>
                  <a:pt x="1064" y="183"/>
                </a:lnTo>
                <a:lnTo>
                  <a:pt x="1062" y="190"/>
                </a:lnTo>
                <a:lnTo>
                  <a:pt x="1069" y="206"/>
                </a:lnTo>
                <a:lnTo>
                  <a:pt x="1066" y="209"/>
                </a:lnTo>
                <a:lnTo>
                  <a:pt x="1068" y="211"/>
                </a:lnTo>
                <a:lnTo>
                  <a:pt x="1068" y="221"/>
                </a:lnTo>
                <a:lnTo>
                  <a:pt x="1068" y="230"/>
                </a:lnTo>
                <a:lnTo>
                  <a:pt x="1071" y="230"/>
                </a:lnTo>
                <a:lnTo>
                  <a:pt x="1073" y="230"/>
                </a:lnTo>
                <a:lnTo>
                  <a:pt x="1076" y="235"/>
                </a:lnTo>
                <a:lnTo>
                  <a:pt x="1085" y="235"/>
                </a:lnTo>
                <a:lnTo>
                  <a:pt x="1085" y="251"/>
                </a:lnTo>
                <a:lnTo>
                  <a:pt x="1092" y="251"/>
                </a:lnTo>
                <a:lnTo>
                  <a:pt x="1092" y="256"/>
                </a:lnTo>
                <a:lnTo>
                  <a:pt x="1092" y="261"/>
                </a:lnTo>
                <a:lnTo>
                  <a:pt x="1087" y="263"/>
                </a:lnTo>
                <a:lnTo>
                  <a:pt x="1069" y="265"/>
                </a:lnTo>
                <a:lnTo>
                  <a:pt x="1068" y="270"/>
                </a:lnTo>
                <a:lnTo>
                  <a:pt x="1069" y="275"/>
                </a:lnTo>
                <a:lnTo>
                  <a:pt x="1073" y="295"/>
                </a:lnTo>
                <a:lnTo>
                  <a:pt x="1075" y="296"/>
                </a:lnTo>
                <a:lnTo>
                  <a:pt x="1090" y="301"/>
                </a:lnTo>
                <a:lnTo>
                  <a:pt x="1099" y="314"/>
                </a:lnTo>
                <a:lnTo>
                  <a:pt x="1108" y="317"/>
                </a:lnTo>
                <a:lnTo>
                  <a:pt x="1116" y="326"/>
                </a:lnTo>
                <a:lnTo>
                  <a:pt x="1118" y="324"/>
                </a:lnTo>
                <a:lnTo>
                  <a:pt x="1127" y="308"/>
                </a:lnTo>
                <a:lnTo>
                  <a:pt x="1135" y="303"/>
                </a:lnTo>
                <a:lnTo>
                  <a:pt x="1139" y="305"/>
                </a:lnTo>
                <a:lnTo>
                  <a:pt x="1146" y="289"/>
                </a:lnTo>
                <a:lnTo>
                  <a:pt x="1144" y="282"/>
                </a:lnTo>
                <a:lnTo>
                  <a:pt x="1146" y="281"/>
                </a:lnTo>
                <a:lnTo>
                  <a:pt x="1151" y="268"/>
                </a:lnTo>
                <a:lnTo>
                  <a:pt x="1155" y="274"/>
                </a:lnTo>
                <a:lnTo>
                  <a:pt x="1165" y="267"/>
                </a:lnTo>
                <a:lnTo>
                  <a:pt x="1153" y="249"/>
                </a:lnTo>
                <a:lnTo>
                  <a:pt x="1146" y="242"/>
                </a:lnTo>
                <a:lnTo>
                  <a:pt x="1153" y="237"/>
                </a:lnTo>
                <a:lnTo>
                  <a:pt x="1151" y="228"/>
                </a:lnTo>
                <a:lnTo>
                  <a:pt x="1142" y="225"/>
                </a:lnTo>
                <a:lnTo>
                  <a:pt x="1134" y="214"/>
                </a:lnTo>
                <a:lnTo>
                  <a:pt x="1127" y="214"/>
                </a:lnTo>
                <a:lnTo>
                  <a:pt x="1129" y="206"/>
                </a:lnTo>
                <a:lnTo>
                  <a:pt x="1118" y="202"/>
                </a:lnTo>
                <a:lnTo>
                  <a:pt x="1122" y="197"/>
                </a:lnTo>
                <a:lnTo>
                  <a:pt x="1129" y="202"/>
                </a:lnTo>
                <a:lnTo>
                  <a:pt x="1134" y="199"/>
                </a:lnTo>
                <a:lnTo>
                  <a:pt x="1134" y="192"/>
                </a:lnTo>
                <a:lnTo>
                  <a:pt x="1160" y="178"/>
                </a:lnTo>
                <a:lnTo>
                  <a:pt x="1169" y="178"/>
                </a:lnTo>
                <a:lnTo>
                  <a:pt x="1182" y="192"/>
                </a:lnTo>
                <a:lnTo>
                  <a:pt x="1182" y="188"/>
                </a:lnTo>
                <a:lnTo>
                  <a:pt x="1184" y="185"/>
                </a:lnTo>
                <a:lnTo>
                  <a:pt x="1189" y="185"/>
                </a:lnTo>
                <a:lnTo>
                  <a:pt x="1195" y="195"/>
                </a:lnTo>
                <a:lnTo>
                  <a:pt x="1200" y="199"/>
                </a:lnTo>
                <a:lnTo>
                  <a:pt x="1202" y="204"/>
                </a:lnTo>
                <a:lnTo>
                  <a:pt x="1202" y="207"/>
                </a:lnTo>
                <a:lnTo>
                  <a:pt x="1196" y="209"/>
                </a:lnTo>
                <a:lnTo>
                  <a:pt x="1200" y="216"/>
                </a:lnTo>
                <a:lnTo>
                  <a:pt x="1216" y="221"/>
                </a:lnTo>
                <a:lnTo>
                  <a:pt x="1214" y="227"/>
                </a:lnTo>
                <a:lnTo>
                  <a:pt x="1210" y="228"/>
                </a:lnTo>
                <a:lnTo>
                  <a:pt x="1224" y="235"/>
                </a:lnTo>
                <a:lnTo>
                  <a:pt x="1224" y="242"/>
                </a:lnTo>
                <a:lnTo>
                  <a:pt x="1221" y="249"/>
                </a:lnTo>
                <a:lnTo>
                  <a:pt x="1228" y="258"/>
                </a:lnTo>
                <a:lnTo>
                  <a:pt x="1230" y="265"/>
                </a:lnTo>
                <a:lnTo>
                  <a:pt x="1224" y="272"/>
                </a:lnTo>
                <a:lnTo>
                  <a:pt x="1231" y="281"/>
                </a:lnTo>
                <a:lnTo>
                  <a:pt x="1240" y="279"/>
                </a:lnTo>
                <a:lnTo>
                  <a:pt x="1247" y="282"/>
                </a:lnTo>
                <a:lnTo>
                  <a:pt x="1254" y="301"/>
                </a:lnTo>
                <a:lnTo>
                  <a:pt x="1256" y="310"/>
                </a:lnTo>
                <a:lnTo>
                  <a:pt x="1261" y="319"/>
                </a:lnTo>
                <a:lnTo>
                  <a:pt x="1270" y="321"/>
                </a:lnTo>
                <a:lnTo>
                  <a:pt x="1271" y="315"/>
                </a:lnTo>
                <a:lnTo>
                  <a:pt x="1275" y="298"/>
                </a:lnTo>
                <a:lnTo>
                  <a:pt x="1275" y="295"/>
                </a:lnTo>
                <a:lnTo>
                  <a:pt x="1278" y="300"/>
                </a:lnTo>
                <a:lnTo>
                  <a:pt x="1282" y="315"/>
                </a:lnTo>
                <a:lnTo>
                  <a:pt x="1270" y="347"/>
                </a:lnTo>
                <a:lnTo>
                  <a:pt x="1271" y="347"/>
                </a:lnTo>
                <a:lnTo>
                  <a:pt x="1275" y="350"/>
                </a:lnTo>
                <a:lnTo>
                  <a:pt x="1263" y="357"/>
                </a:lnTo>
                <a:lnTo>
                  <a:pt x="1270" y="364"/>
                </a:lnTo>
                <a:lnTo>
                  <a:pt x="1282" y="368"/>
                </a:lnTo>
                <a:lnTo>
                  <a:pt x="1283" y="371"/>
                </a:lnTo>
                <a:lnTo>
                  <a:pt x="1308" y="383"/>
                </a:lnTo>
                <a:lnTo>
                  <a:pt x="1313" y="380"/>
                </a:lnTo>
                <a:lnTo>
                  <a:pt x="1329" y="387"/>
                </a:lnTo>
                <a:lnTo>
                  <a:pt x="1330" y="392"/>
                </a:lnTo>
                <a:lnTo>
                  <a:pt x="1337" y="402"/>
                </a:lnTo>
                <a:lnTo>
                  <a:pt x="1346" y="401"/>
                </a:lnTo>
                <a:lnTo>
                  <a:pt x="1346" y="411"/>
                </a:lnTo>
                <a:lnTo>
                  <a:pt x="1348" y="423"/>
                </a:lnTo>
                <a:lnTo>
                  <a:pt x="1350" y="430"/>
                </a:lnTo>
                <a:lnTo>
                  <a:pt x="1355" y="441"/>
                </a:lnTo>
                <a:lnTo>
                  <a:pt x="1355" y="446"/>
                </a:lnTo>
                <a:lnTo>
                  <a:pt x="1358" y="458"/>
                </a:lnTo>
                <a:lnTo>
                  <a:pt x="1364" y="462"/>
                </a:lnTo>
                <a:lnTo>
                  <a:pt x="1364" y="463"/>
                </a:lnTo>
                <a:lnTo>
                  <a:pt x="1362" y="467"/>
                </a:lnTo>
                <a:lnTo>
                  <a:pt x="1357" y="474"/>
                </a:lnTo>
                <a:lnTo>
                  <a:pt x="1355" y="486"/>
                </a:lnTo>
                <a:lnTo>
                  <a:pt x="1337" y="500"/>
                </a:lnTo>
                <a:lnTo>
                  <a:pt x="1336" y="505"/>
                </a:lnTo>
                <a:lnTo>
                  <a:pt x="1350" y="517"/>
                </a:lnTo>
                <a:lnTo>
                  <a:pt x="1351" y="523"/>
                </a:lnTo>
                <a:lnTo>
                  <a:pt x="1350" y="528"/>
                </a:lnTo>
                <a:lnTo>
                  <a:pt x="1341" y="542"/>
                </a:lnTo>
                <a:lnTo>
                  <a:pt x="1343" y="545"/>
                </a:lnTo>
                <a:lnTo>
                  <a:pt x="1353" y="556"/>
                </a:lnTo>
                <a:lnTo>
                  <a:pt x="1353" y="561"/>
                </a:lnTo>
                <a:lnTo>
                  <a:pt x="1358" y="570"/>
                </a:lnTo>
                <a:lnTo>
                  <a:pt x="1364" y="575"/>
                </a:lnTo>
                <a:lnTo>
                  <a:pt x="1350" y="594"/>
                </a:lnTo>
                <a:lnTo>
                  <a:pt x="1353" y="597"/>
                </a:lnTo>
                <a:lnTo>
                  <a:pt x="1357" y="592"/>
                </a:lnTo>
                <a:lnTo>
                  <a:pt x="1371" y="594"/>
                </a:lnTo>
                <a:lnTo>
                  <a:pt x="1376" y="596"/>
                </a:lnTo>
                <a:lnTo>
                  <a:pt x="1391" y="584"/>
                </a:lnTo>
                <a:lnTo>
                  <a:pt x="1391" y="603"/>
                </a:lnTo>
                <a:lnTo>
                  <a:pt x="1391" y="610"/>
                </a:lnTo>
                <a:lnTo>
                  <a:pt x="1388" y="615"/>
                </a:lnTo>
                <a:lnTo>
                  <a:pt x="1381" y="641"/>
                </a:lnTo>
                <a:lnTo>
                  <a:pt x="1379" y="643"/>
                </a:lnTo>
                <a:lnTo>
                  <a:pt x="1367" y="643"/>
                </a:lnTo>
                <a:lnTo>
                  <a:pt x="1367" y="646"/>
                </a:lnTo>
                <a:lnTo>
                  <a:pt x="1353" y="643"/>
                </a:lnTo>
                <a:lnTo>
                  <a:pt x="1348" y="646"/>
                </a:lnTo>
                <a:lnTo>
                  <a:pt x="1348" y="650"/>
                </a:lnTo>
                <a:lnTo>
                  <a:pt x="1343" y="674"/>
                </a:lnTo>
                <a:lnTo>
                  <a:pt x="1343" y="685"/>
                </a:lnTo>
                <a:lnTo>
                  <a:pt x="1336" y="688"/>
                </a:lnTo>
                <a:lnTo>
                  <a:pt x="1318" y="685"/>
                </a:lnTo>
                <a:lnTo>
                  <a:pt x="1318" y="700"/>
                </a:lnTo>
                <a:lnTo>
                  <a:pt x="1322" y="705"/>
                </a:lnTo>
                <a:lnTo>
                  <a:pt x="1322" y="709"/>
                </a:lnTo>
                <a:lnTo>
                  <a:pt x="1317" y="718"/>
                </a:lnTo>
                <a:lnTo>
                  <a:pt x="1327" y="721"/>
                </a:lnTo>
                <a:lnTo>
                  <a:pt x="1339" y="718"/>
                </a:lnTo>
                <a:lnTo>
                  <a:pt x="1344" y="723"/>
                </a:lnTo>
                <a:lnTo>
                  <a:pt x="1350" y="716"/>
                </a:lnTo>
                <a:lnTo>
                  <a:pt x="1367" y="711"/>
                </a:lnTo>
                <a:lnTo>
                  <a:pt x="1390" y="700"/>
                </a:lnTo>
                <a:lnTo>
                  <a:pt x="1402" y="698"/>
                </a:lnTo>
                <a:lnTo>
                  <a:pt x="1402" y="702"/>
                </a:lnTo>
                <a:lnTo>
                  <a:pt x="1407" y="721"/>
                </a:lnTo>
                <a:lnTo>
                  <a:pt x="1414" y="723"/>
                </a:lnTo>
                <a:lnTo>
                  <a:pt x="1416" y="733"/>
                </a:lnTo>
                <a:lnTo>
                  <a:pt x="1416" y="747"/>
                </a:lnTo>
                <a:lnTo>
                  <a:pt x="1412" y="751"/>
                </a:lnTo>
                <a:lnTo>
                  <a:pt x="1405" y="766"/>
                </a:lnTo>
                <a:lnTo>
                  <a:pt x="1405" y="770"/>
                </a:lnTo>
                <a:lnTo>
                  <a:pt x="1409" y="775"/>
                </a:lnTo>
                <a:lnTo>
                  <a:pt x="1419" y="766"/>
                </a:lnTo>
                <a:lnTo>
                  <a:pt x="1431" y="768"/>
                </a:lnTo>
                <a:lnTo>
                  <a:pt x="1431" y="779"/>
                </a:lnTo>
                <a:lnTo>
                  <a:pt x="1440" y="775"/>
                </a:lnTo>
                <a:lnTo>
                  <a:pt x="1445" y="779"/>
                </a:lnTo>
                <a:lnTo>
                  <a:pt x="1451" y="786"/>
                </a:lnTo>
                <a:lnTo>
                  <a:pt x="1458" y="799"/>
                </a:lnTo>
                <a:lnTo>
                  <a:pt x="1465" y="794"/>
                </a:lnTo>
                <a:lnTo>
                  <a:pt x="1480" y="796"/>
                </a:lnTo>
                <a:lnTo>
                  <a:pt x="1482" y="803"/>
                </a:lnTo>
                <a:lnTo>
                  <a:pt x="1489" y="801"/>
                </a:lnTo>
                <a:lnTo>
                  <a:pt x="1501" y="799"/>
                </a:lnTo>
                <a:lnTo>
                  <a:pt x="1508" y="803"/>
                </a:lnTo>
                <a:lnTo>
                  <a:pt x="1512" y="810"/>
                </a:lnTo>
                <a:lnTo>
                  <a:pt x="1524" y="813"/>
                </a:lnTo>
                <a:lnTo>
                  <a:pt x="1519" y="822"/>
                </a:lnTo>
                <a:lnTo>
                  <a:pt x="1515" y="838"/>
                </a:lnTo>
                <a:lnTo>
                  <a:pt x="1513" y="843"/>
                </a:lnTo>
                <a:lnTo>
                  <a:pt x="1517" y="846"/>
                </a:lnTo>
                <a:lnTo>
                  <a:pt x="1524" y="850"/>
                </a:lnTo>
                <a:lnTo>
                  <a:pt x="1546" y="843"/>
                </a:lnTo>
                <a:lnTo>
                  <a:pt x="1552" y="845"/>
                </a:lnTo>
                <a:lnTo>
                  <a:pt x="1553" y="855"/>
                </a:lnTo>
                <a:lnTo>
                  <a:pt x="1583" y="883"/>
                </a:lnTo>
                <a:lnTo>
                  <a:pt x="1609" y="867"/>
                </a:lnTo>
                <a:lnTo>
                  <a:pt x="1614" y="867"/>
                </a:lnTo>
                <a:lnTo>
                  <a:pt x="1621" y="876"/>
                </a:lnTo>
                <a:lnTo>
                  <a:pt x="1635" y="871"/>
                </a:lnTo>
                <a:lnTo>
                  <a:pt x="1637" y="864"/>
                </a:lnTo>
                <a:lnTo>
                  <a:pt x="1639" y="866"/>
                </a:lnTo>
                <a:lnTo>
                  <a:pt x="1644" y="881"/>
                </a:lnTo>
                <a:lnTo>
                  <a:pt x="1658" y="876"/>
                </a:lnTo>
                <a:lnTo>
                  <a:pt x="1677" y="888"/>
                </a:lnTo>
                <a:lnTo>
                  <a:pt x="1680" y="893"/>
                </a:lnTo>
                <a:lnTo>
                  <a:pt x="1672" y="909"/>
                </a:lnTo>
                <a:lnTo>
                  <a:pt x="1670" y="920"/>
                </a:lnTo>
                <a:lnTo>
                  <a:pt x="1677" y="928"/>
                </a:lnTo>
                <a:lnTo>
                  <a:pt x="1689" y="920"/>
                </a:lnTo>
                <a:lnTo>
                  <a:pt x="1705" y="935"/>
                </a:lnTo>
                <a:lnTo>
                  <a:pt x="1720" y="935"/>
                </a:lnTo>
                <a:lnTo>
                  <a:pt x="1733" y="958"/>
                </a:lnTo>
                <a:lnTo>
                  <a:pt x="1740" y="972"/>
                </a:lnTo>
                <a:lnTo>
                  <a:pt x="1738" y="975"/>
                </a:lnTo>
                <a:lnTo>
                  <a:pt x="1750" y="979"/>
                </a:lnTo>
                <a:lnTo>
                  <a:pt x="1748" y="989"/>
                </a:lnTo>
                <a:lnTo>
                  <a:pt x="1757" y="1008"/>
                </a:lnTo>
                <a:lnTo>
                  <a:pt x="1747" y="1007"/>
                </a:lnTo>
                <a:lnTo>
                  <a:pt x="1736" y="1017"/>
                </a:lnTo>
                <a:lnTo>
                  <a:pt x="1736" y="1022"/>
                </a:lnTo>
                <a:lnTo>
                  <a:pt x="1720" y="1024"/>
                </a:lnTo>
                <a:lnTo>
                  <a:pt x="1717" y="1029"/>
                </a:lnTo>
                <a:lnTo>
                  <a:pt x="1713" y="1040"/>
                </a:lnTo>
                <a:lnTo>
                  <a:pt x="1696" y="1045"/>
                </a:lnTo>
                <a:lnTo>
                  <a:pt x="1687" y="1043"/>
                </a:lnTo>
                <a:lnTo>
                  <a:pt x="1680" y="1036"/>
                </a:lnTo>
                <a:lnTo>
                  <a:pt x="1675" y="1041"/>
                </a:lnTo>
                <a:lnTo>
                  <a:pt x="1680" y="1047"/>
                </a:lnTo>
                <a:lnTo>
                  <a:pt x="1677" y="1052"/>
                </a:lnTo>
                <a:lnTo>
                  <a:pt x="1672" y="1055"/>
                </a:lnTo>
                <a:lnTo>
                  <a:pt x="1666" y="1052"/>
                </a:lnTo>
                <a:lnTo>
                  <a:pt x="1658" y="1059"/>
                </a:lnTo>
                <a:lnTo>
                  <a:pt x="1651" y="1059"/>
                </a:lnTo>
                <a:lnTo>
                  <a:pt x="1647" y="1052"/>
                </a:lnTo>
                <a:lnTo>
                  <a:pt x="1649" y="1040"/>
                </a:lnTo>
                <a:lnTo>
                  <a:pt x="1642" y="1048"/>
                </a:lnTo>
                <a:lnTo>
                  <a:pt x="1639" y="1047"/>
                </a:lnTo>
                <a:lnTo>
                  <a:pt x="1614" y="1021"/>
                </a:lnTo>
                <a:lnTo>
                  <a:pt x="1595" y="1015"/>
                </a:lnTo>
                <a:lnTo>
                  <a:pt x="1579" y="1024"/>
                </a:lnTo>
                <a:lnTo>
                  <a:pt x="1576" y="1033"/>
                </a:lnTo>
                <a:lnTo>
                  <a:pt x="1572" y="1040"/>
                </a:lnTo>
                <a:lnTo>
                  <a:pt x="1566" y="1036"/>
                </a:lnTo>
                <a:lnTo>
                  <a:pt x="1560" y="1043"/>
                </a:lnTo>
                <a:lnTo>
                  <a:pt x="1546" y="1057"/>
                </a:lnTo>
                <a:lnTo>
                  <a:pt x="1532" y="1048"/>
                </a:lnTo>
                <a:lnTo>
                  <a:pt x="1519" y="1055"/>
                </a:lnTo>
                <a:lnTo>
                  <a:pt x="1512" y="1045"/>
                </a:lnTo>
                <a:lnTo>
                  <a:pt x="1491" y="1029"/>
                </a:lnTo>
                <a:lnTo>
                  <a:pt x="1484" y="1015"/>
                </a:lnTo>
                <a:lnTo>
                  <a:pt x="1482" y="1014"/>
                </a:lnTo>
                <a:lnTo>
                  <a:pt x="1471" y="1015"/>
                </a:lnTo>
                <a:lnTo>
                  <a:pt x="1466" y="1008"/>
                </a:lnTo>
                <a:lnTo>
                  <a:pt x="1452" y="1003"/>
                </a:lnTo>
                <a:lnTo>
                  <a:pt x="1449" y="994"/>
                </a:lnTo>
                <a:lnTo>
                  <a:pt x="1435" y="994"/>
                </a:lnTo>
                <a:lnTo>
                  <a:pt x="1423" y="986"/>
                </a:lnTo>
                <a:lnTo>
                  <a:pt x="1400" y="981"/>
                </a:lnTo>
                <a:lnTo>
                  <a:pt x="1390" y="974"/>
                </a:lnTo>
                <a:lnTo>
                  <a:pt x="1386" y="972"/>
                </a:lnTo>
                <a:lnTo>
                  <a:pt x="1379" y="974"/>
                </a:lnTo>
                <a:lnTo>
                  <a:pt x="1365" y="993"/>
                </a:lnTo>
                <a:lnTo>
                  <a:pt x="1351" y="1001"/>
                </a:lnTo>
                <a:lnTo>
                  <a:pt x="1346" y="1010"/>
                </a:lnTo>
                <a:lnTo>
                  <a:pt x="1344" y="1012"/>
                </a:lnTo>
                <a:lnTo>
                  <a:pt x="1308" y="1029"/>
                </a:lnTo>
                <a:lnTo>
                  <a:pt x="1303" y="1038"/>
                </a:lnTo>
                <a:lnTo>
                  <a:pt x="1304" y="1052"/>
                </a:lnTo>
                <a:lnTo>
                  <a:pt x="1299" y="1066"/>
                </a:lnTo>
                <a:lnTo>
                  <a:pt x="1292" y="1069"/>
                </a:lnTo>
                <a:lnTo>
                  <a:pt x="1287" y="1088"/>
                </a:lnTo>
                <a:lnTo>
                  <a:pt x="1271" y="1094"/>
                </a:lnTo>
                <a:lnTo>
                  <a:pt x="1268" y="1101"/>
                </a:lnTo>
                <a:lnTo>
                  <a:pt x="1263" y="1104"/>
                </a:lnTo>
                <a:lnTo>
                  <a:pt x="1256" y="1108"/>
                </a:lnTo>
                <a:lnTo>
                  <a:pt x="1252" y="1111"/>
                </a:lnTo>
                <a:lnTo>
                  <a:pt x="1247" y="1122"/>
                </a:lnTo>
                <a:lnTo>
                  <a:pt x="1247" y="1127"/>
                </a:lnTo>
                <a:lnTo>
                  <a:pt x="1236" y="1136"/>
                </a:lnTo>
                <a:lnTo>
                  <a:pt x="1235" y="1144"/>
                </a:lnTo>
                <a:lnTo>
                  <a:pt x="1224" y="1158"/>
                </a:lnTo>
                <a:lnTo>
                  <a:pt x="1221" y="1172"/>
                </a:lnTo>
                <a:lnTo>
                  <a:pt x="1209" y="1183"/>
                </a:lnTo>
                <a:lnTo>
                  <a:pt x="1210" y="1200"/>
                </a:lnTo>
                <a:lnTo>
                  <a:pt x="1209" y="1203"/>
                </a:lnTo>
                <a:lnTo>
                  <a:pt x="1195" y="1214"/>
                </a:lnTo>
                <a:lnTo>
                  <a:pt x="1193" y="1221"/>
                </a:lnTo>
                <a:lnTo>
                  <a:pt x="1182" y="1235"/>
                </a:lnTo>
                <a:lnTo>
                  <a:pt x="1177" y="1271"/>
                </a:lnTo>
                <a:lnTo>
                  <a:pt x="1177" y="1278"/>
                </a:lnTo>
                <a:lnTo>
                  <a:pt x="1172" y="1290"/>
                </a:lnTo>
                <a:lnTo>
                  <a:pt x="1158" y="1297"/>
                </a:lnTo>
                <a:lnTo>
                  <a:pt x="1141" y="1290"/>
                </a:lnTo>
                <a:lnTo>
                  <a:pt x="1141" y="1285"/>
                </a:lnTo>
                <a:lnTo>
                  <a:pt x="1146" y="1282"/>
                </a:lnTo>
                <a:lnTo>
                  <a:pt x="1149" y="1270"/>
                </a:lnTo>
                <a:lnTo>
                  <a:pt x="1142" y="1261"/>
                </a:lnTo>
                <a:lnTo>
                  <a:pt x="1142" y="1254"/>
                </a:lnTo>
                <a:lnTo>
                  <a:pt x="1146" y="1230"/>
                </a:lnTo>
                <a:lnTo>
                  <a:pt x="1135" y="1219"/>
                </a:lnTo>
                <a:lnTo>
                  <a:pt x="1141" y="1207"/>
                </a:lnTo>
                <a:lnTo>
                  <a:pt x="1141" y="1191"/>
                </a:lnTo>
                <a:lnTo>
                  <a:pt x="1130" y="1179"/>
                </a:lnTo>
                <a:lnTo>
                  <a:pt x="1130" y="1176"/>
                </a:lnTo>
                <a:lnTo>
                  <a:pt x="1134" y="1174"/>
                </a:lnTo>
                <a:lnTo>
                  <a:pt x="1130" y="1169"/>
                </a:lnTo>
                <a:lnTo>
                  <a:pt x="1116" y="1170"/>
                </a:lnTo>
                <a:lnTo>
                  <a:pt x="1111" y="1165"/>
                </a:lnTo>
                <a:lnTo>
                  <a:pt x="1113" y="1163"/>
                </a:lnTo>
                <a:lnTo>
                  <a:pt x="1109" y="1163"/>
                </a:lnTo>
                <a:lnTo>
                  <a:pt x="1102" y="1176"/>
                </a:lnTo>
                <a:lnTo>
                  <a:pt x="1078" y="1176"/>
                </a:lnTo>
                <a:lnTo>
                  <a:pt x="1073" y="1169"/>
                </a:lnTo>
                <a:lnTo>
                  <a:pt x="1068" y="1176"/>
                </a:lnTo>
                <a:lnTo>
                  <a:pt x="1055" y="1176"/>
                </a:lnTo>
                <a:lnTo>
                  <a:pt x="1048" y="1174"/>
                </a:lnTo>
                <a:lnTo>
                  <a:pt x="1048" y="1177"/>
                </a:lnTo>
                <a:lnTo>
                  <a:pt x="1043" y="1183"/>
                </a:lnTo>
                <a:lnTo>
                  <a:pt x="1036" y="1172"/>
                </a:lnTo>
                <a:lnTo>
                  <a:pt x="1024" y="1174"/>
                </a:lnTo>
                <a:lnTo>
                  <a:pt x="1014" y="1165"/>
                </a:lnTo>
                <a:lnTo>
                  <a:pt x="1010" y="1167"/>
                </a:lnTo>
                <a:lnTo>
                  <a:pt x="1005" y="1162"/>
                </a:lnTo>
                <a:lnTo>
                  <a:pt x="1000" y="1148"/>
                </a:lnTo>
                <a:lnTo>
                  <a:pt x="993" y="1149"/>
                </a:lnTo>
                <a:lnTo>
                  <a:pt x="981" y="1139"/>
                </a:lnTo>
                <a:lnTo>
                  <a:pt x="961" y="1141"/>
                </a:lnTo>
                <a:lnTo>
                  <a:pt x="946" y="1151"/>
                </a:lnTo>
                <a:lnTo>
                  <a:pt x="939" y="1136"/>
                </a:lnTo>
                <a:lnTo>
                  <a:pt x="946" y="1123"/>
                </a:lnTo>
                <a:lnTo>
                  <a:pt x="944" y="1115"/>
                </a:lnTo>
                <a:lnTo>
                  <a:pt x="942" y="1099"/>
                </a:lnTo>
                <a:lnTo>
                  <a:pt x="932" y="1090"/>
                </a:lnTo>
                <a:lnTo>
                  <a:pt x="934" y="1087"/>
                </a:lnTo>
                <a:lnTo>
                  <a:pt x="920" y="1078"/>
                </a:lnTo>
                <a:lnTo>
                  <a:pt x="907" y="1076"/>
                </a:lnTo>
                <a:lnTo>
                  <a:pt x="902" y="1083"/>
                </a:lnTo>
                <a:lnTo>
                  <a:pt x="873" y="1080"/>
                </a:lnTo>
                <a:lnTo>
                  <a:pt x="866" y="1068"/>
                </a:lnTo>
                <a:lnTo>
                  <a:pt x="850" y="1066"/>
                </a:lnTo>
                <a:lnTo>
                  <a:pt x="834" y="1043"/>
                </a:lnTo>
                <a:lnTo>
                  <a:pt x="831" y="1038"/>
                </a:lnTo>
                <a:lnTo>
                  <a:pt x="824" y="1043"/>
                </a:lnTo>
                <a:lnTo>
                  <a:pt x="824" y="1047"/>
                </a:lnTo>
                <a:lnTo>
                  <a:pt x="812" y="1059"/>
                </a:lnTo>
                <a:lnTo>
                  <a:pt x="810" y="1052"/>
                </a:lnTo>
                <a:lnTo>
                  <a:pt x="777" y="1052"/>
                </a:lnTo>
                <a:lnTo>
                  <a:pt x="766" y="1041"/>
                </a:lnTo>
                <a:lnTo>
                  <a:pt x="752" y="1055"/>
                </a:lnTo>
                <a:lnTo>
                  <a:pt x="740" y="1097"/>
                </a:lnTo>
                <a:lnTo>
                  <a:pt x="733" y="1101"/>
                </a:lnTo>
                <a:lnTo>
                  <a:pt x="728" y="1104"/>
                </a:lnTo>
                <a:lnTo>
                  <a:pt x="721" y="1115"/>
                </a:lnTo>
                <a:lnTo>
                  <a:pt x="718" y="1123"/>
                </a:lnTo>
                <a:lnTo>
                  <a:pt x="705" y="1134"/>
                </a:lnTo>
                <a:lnTo>
                  <a:pt x="695" y="1141"/>
                </a:lnTo>
                <a:lnTo>
                  <a:pt x="690" y="1142"/>
                </a:lnTo>
                <a:lnTo>
                  <a:pt x="676" y="1142"/>
                </a:lnTo>
                <a:lnTo>
                  <a:pt x="669" y="1136"/>
                </a:lnTo>
                <a:lnTo>
                  <a:pt x="674" y="1130"/>
                </a:lnTo>
                <a:lnTo>
                  <a:pt x="671" y="1127"/>
                </a:lnTo>
                <a:lnTo>
                  <a:pt x="662" y="1120"/>
                </a:lnTo>
                <a:lnTo>
                  <a:pt x="660" y="1125"/>
                </a:lnTo>
                <a:lnTo>
                  <a:pt x="655" y="1137"/>
                </a:lnTo>
                <a:lnTo>
                  <a:pt x="650" y="1139"/>
                </a:lnTo>
                <a:lnTo>
                  <a:pt x="634" y="1136"/>
                </a:lnTo>
                <a:lnTo>
                  <a:pt x="627" y="1127"/>
                </a:lnTo>
                <a:lnTo>
                  <a:pt x="622" y="1129"/>
                </a:lnTo>
                <a:lnTo>
                  <a:pt x="603" y="1123"/>
                </a:lnTo>
                <a:lnTo>
                  <a:pt x="599" y="1123"/>
                </a:lnTo>
                <a:lnTo>
                  <a:pt x="594" y="1129"/>
                </a:lnTo>
                <a:lnTo>
                  <a:pt x="561" y="1125"/>
                </a:lnTo>
                <a:lnTo>
                  <a:pt x="538" y="1120"/>
                </a:lnTo>
                <a:lnTo>
                  <a:pt x="504" y="1111"/>
                </a:lnTo>
                <a:lnTo>
                  <a:pt x="500" y="1118"/>
                </a:lnTo>
                <a:lnTo>
                  <a:pt x="497" y="1118"/>
                </a:lnTo>
                <a:lnTo>
                  <a:pt x="491" y="1115"/>
                </a:lnTo>
                <a:lnTo>
                  <a:pt x="491" y="1118"/>
                </a:lnTo>
                <a:lnTo>
                  <a:pt x="474" y="1113"/>
                </a:lnTo>
                <a:lnTo>
                  <a:pt x="472" y="1111"/>
                </a:lnTo>
                <a:lnTo>
                  <a:pt x="460" y="1115"/>
                </a:lnTo>
                <a:lnTo>
                  <a:pt x="453" y="1111"/>
                </a:lnTo>
                <a:lnTo>
                  <a:pt x="450" y="1111"/>
                </a:lnTo>
                <a:lnTo>
                  <a:pt x="430" y="1102"/>
                </a:lnTo>
                <a:lnTo>
                  <a:pt x="429" y="1101"/>
                </a:lnTo>
                <a:lnTo>
                  <a:pt x="416" y="1092"/>
                </a:lnTo>
                <a:lnTo>
                  <a:pt x="373" y="1068"/>
                </a:lnTo>
                <a:lnTo>
                  <a:pt x="352" y="1048"/>
                </a:lnTo>
                <a:lnTo>
                  <a:pt x="352" y="1047"/>
                </a:lnTo>
                <a:lnTo>
                  <a:pt x="335" y="1033"/>
                </a:lnTo>
                <a:lnTo>
                  <a:pt x="338" y="1022"/>
                </a:lnTo>
                <a:lnTo>
                  <a:pt x="345" y="1015"/>
                </a:lnTo>
                <a:lnTo>
                  <a:pt x="343" y="1010"/>
                </a:lnTo>
                <a:lnTo>
                  <a:pt x="331" y="1005"/>
                </a:lnTo>
                <a:lnTo>
                  <a:pt x="328" y="1005"/>
                </a:lnTo>
                <a:lnTo>
                  <a:pt x="328" y="1015"/>
                </a:lnTo>
                <a:lnTo>
                  <a:pt x="322" y="1015"/>
                </a:lnTo>
                <a:lnTo>
                  <a:pt x="315" y="1008"/>
                </a:lnTo>
                <a:lnTo>
                  <a:pt x="321" y="996"/>
                </a:lnTo>
                <a:lnTo>
                  <a:pt x="310" y="989"/>
                </a:lnTo>
                <a:lnTo>
                  <a:pt x="289" y="994"/>
                </a:lnTo>
                <a:lnTo>
                  <a:pt x="288" y="989"/>
                </a:lnTo>
                <a:lnTo>
                  <a:pt x="289" y="984"/>
                </a:lnTo>
                <a:lnTo>
                  <a:pt x="293" y="989"/>
                </a:lnTo>
                <a:lnTo>
                  <a:pt x="300" y="989"/>
                </a:lnTo>
                <a:lnTo>
                  <a:pt x="293" y="977"/>
                </a:lnTo>
                <a:lnTo>
                  <a:pt x="289" y="977"/>
                </a:lnTo>
                <a:lnTo>
                  <a:pt x="286" y="984"/>
                </a:lnTo>
                <a:lnTo>
                  <a:pt x="281" y="984"/>
                </a:lnTo>
                <a:lnTo>
                  <a:pt x="279" y="977"/>
                </a:lnTo>
                <a:lnTo>
                  <a:pt x="281" y="968"/>
                </a:lnTo>
                <a:lnTo>
                  <a:pt x="277" y="965"/>
                </a:lnTo>
                <a:lnTo>
                  <a:pt x="272" y="961"/>
                </a:lnTo>
                <a:lnTo>
                  <a:pt x="275" y="968"/>
                </a:lnTo>
                <a:lnTo>
                  <a:pt x="267" y="972"/>
                </a:lnTo>
                <a:lnTo>
                  <a:pt x="260" y="965"/>
                </a:lnTo>
                <a:lnTo>
                  <a:pt x="248" y="961"/>
                </a:lnTo>
                <a:lnTo>
                  <a:pt x="248" y="960"/>
                </a:lnTo>
                <a:lnTo>
                  <a:pt x="256" y="953"/>
                </a:lnTo>
                <a:lnTo>
                  <a:pt x="249" y="944"/>
                </a:lnTo>
                <a:lnTo>
                  <a:pt x="251" y="940"/>
                </a:lnTo>
                <a:lnTo>
                  <a:pt x="248" y="939"/>
                </a:lnTo>
                <a:lnTo>
                  <a:pt x="235" y="946"/>
                </a:lnTo>
                <a:lnTo>
                  <a:pt x="208" y="942"/>
                </a:lnTo>
                <a:lnTo>
                  <a:pt x="197" y="940"/>
                </a:lnTo>
                <a:lnTo>
                  <a:pt x="192" y="946"/>
                </a:lnTo>
                <a:lnTo>
                  <a:pt x="173" y="968"/>
                </a:lnTo>
                <a:lnTo>
                  <a:pt x="138" y="956"/>
                </a:lnTo>
                <a:lnTo>
                  <a:pt x="136" y="956"/>
                </a:lnTo>
                <a:lnTo>
                  <a:pt x="122" y="961"/>
                </a:lnTo>
                <a:lnTo>
                  <a:pt x="117" y="960"/>
                </a:lnTo>
                <a:lnTo>
                  <a:pt x="93" y="927"/>
                </a:lnTo>
                <a:lnTo>
                  <a:pt x="77" y="920"/>
                </a:lnTo>
                <a:lnTo>
                  <a:pt x="79" y="921"/>
                </a:lnTo>
                <a:lnTo>
                  <a:pt x="72" y="921"/>
                </a:lnTo>
                <a:lnTo>
                  <a:pt x="63" y="907"/>
                </a:lnTo>
                <a:lnTo>
                  <a:pt x="58" y="904"/>
                </a:lnTo>
                <a:lnTo>
                  <a:pt x="37" y="906"/>
                </a:lnTo>
                <a:lnTo>
                  <a:pt x="28" y="906"/>
                </a:lnTo>
                <a:lnTo>
                  <a:pt x="14" y="895"/>
                </a:lnTo>
                <a:lnTo>
                  <a:pt x="0" y="890"/>
                </a:lnTo>
                <a:lnTo>
                  <a:pt x="7" y="869"/>
                </a:lnTo>
                <a:lnTo>
                  <a:pt x="11" y="869"/>
                </a:lnTo>
                <a:lnTo>
                  <a:pt x="14" y="873"/>
                </a:lnTo>
                <a:lnTo>
                  <a:pt x="18" y="866"/>
                </a:lnTo>
                <a:lnTo>
                  <a:pt x="23" y="860"/>
                </a:lnTo>
                <a:lnTo>
                  <a:pt x="33" y="852"/>
                </a:lnTo>
                <a:lnTo>
                  <a:pt x="33" y="846"/>
                </a:lnTo>
                <a:lnTo>
                  <a:pt x="39" y="841"/>
                </a:lnTo>
                <a:lnTo>
                  <a:pt x="40" y="833"/>
                </a:lnTo>
                <a:lnTo>
                  <a:pt x="54" y="834"/>
                </a:lnTo>
                <a:lnTo>
                  <a:pt x="53" y="829"/>
                </a:lnTo>
                <a:lnTo>
                  <a:pt x="63" y="829"/>
                </a:lnTo>
                <a:lnTo>
                  <a:pt x="70" y="840"/>
                </a:lnTo>
                <a:lnTo>
                  <a:pt x="68" y="845"/>
                </a:lnTo>
                <a:lnTo>
                  <a:pt x="70" y="850"/>
                </a:lnTo>
                <a:lnTo>
                  <a:pt x="80" y="850"/>
                </a:lnTo>
                <a:lnTo>
                  <a:pt x="82" y="846"/>
                </a:lnTo>
                <a:lnTo>
                  <a:pt x="86" y="855"/>
                </a:lnTo>
                <a:lnTo>
                  <a:pt x="89" y="855"/>
                </a:lnTo>
                <a:lnTo>
                  <a:pt x="93" y="848"/>
                </a:lnTo>
                <a:lnTo>
                  <a:pt x="93" y="845"/>
                </a:lnTo>
                <a:lnTo>
                  <a:pt x="100" y="843"/>
                </a:lnTo>
                <a:lnTo>
                  <a:pt x="103" y="822"/>
                </a:lnTo>
                <a:lnTo>
                  <a:pt x="110" y="822"/>
                </a:lnTo>
                <a:lnTo>
                  <a:pt x="122" y="827"/>
                </a:lnTo>
                <a:lnTo>
                  <a:pt x="127" y="820"/>
                </a:lnTo>
                <a:lnTo>
                  <a:pt x="140" y="820"/>
                </a:lnTo>
                <a:lnTo>
                  <a:pt x="148" y="827"/>
                </a:lnTo>
                <a:lnTo>
                  <a:pt x="155" y="841"/>
                </a:lnTo>
                <a:lnTo>
                  <a:pt x="159" y="846"/>
                </a:lnTo>
                <a:lnTo>
                  <a:pt x="166" y="840"/>
                </a:lnTo>
                <a:lnTo>
                  <a:pt x="169" y="826"/>
                </a:lnTo>
                <a:lnTo>
                  <a:pt x="173" y="819"/>
                </a:lnTo>
                <a:lnTo>
                  <a:pt x="180" y="824"/>
                </a:lnTo>
                <a:lnTo>
                  <a:pt x="183" y="808"/>
                </a:lnTo>
                <a:lnTo>
                  <a:pt x="183" y="805"/>
                </a:lnTo>
                <a:lnTo>
                  <a:pt x="202" y="806"/>
                </a:lnTo>
                <a:lnTo>
                  <a:pt x="213" y="801"/>
                </a:lnTo>
                <a:lnTo>
                  <a:pt x="215" y="794"/>
                </a:lnTo>
                <a:lnTo>
                  <a:pt x="225" y="789"/>
                </a:lnTo>
                <a:lnTo>
                  <a:pt x="216" y="786"/>
                </a:lnTo>
                <a:lnTo>
                  <a:pt x="218" y="782"/>
                </a:lnTo>
                <a:lnTo>
                  <a:pt x="232" y="775"/>
                </a:lnTo>
                <a:lnTo>
                  <a:pt x="235" y="768"/>
                </a:lnTo>
                <a:lnTo>
                  <a:pt x="242" y="773"/>
                </a:lnTo>
                <a:lnTo>
                  <a:pt x="249" y="766"/>
                </a:lnTo>
                <a:lnTo>
                  <a:pt x="263" y="765"/>
                </a:lnTo>
                <a:lnTo>
                  <a:pt x="267" y="766"/>
                </a:lnTo>
                <a:lnTo>
                  <a:pt x="275" y="775"/>
                </a:lnTo>
                <a:lnTo>
                  <a:pt x="282" y="773"/>
                </a:lnTo>
                <a:lnTo>
                  <a:pt x="282" y="772"/>
                </a:lnTo>
                <a:lnTo>
                  <a:pt x="286" y="758"/>
                </a:lnTo>
                <a:lnTo>
                  <a:pt x="291" y="745"/>
                </a:lnTo>
                <a:lnTo>
                  <a:pt x="291" y="735"/>
                </a:lnTo>
                <a:lnTo>
                  <a:pt x="293" y="735"/>
                </a:lnTo>
                <a:lnTo>
                  <a:pt x="300" y="735"/>
                </a:lnTo>
                <a:lnTo>
                  <a:pt x="314" y="744"/>
                </a:lnTo>
                <a:lnTo>
                  <a:pt x="307" y="745"/>
                </a:lnTo>
                <a:lnTo>
                  <a:pt x="309" y="747"/>
                </a:lnTo>
                <a:lnTo>
                  <a:pt x="319" y="749"/>
                </a:lnTo>
                <a:lnTo>
                  <a:pt x="335" y="737"/>
                </a:lnTo>
                <a:lnTo>
                  <a:pt x="331" y="721"/>
                </a:lnTo>
                <a:lnTo>
                  <a:pt x="343" y="726"/>
                </a:lnTo>
                <a:lnTo>
                  <a:pt x="357" y="714"/>
                </a:lnTo>
                <a:lnTo>
                  <a:pt x="357" y="716"/>
                </a:lnTo>
                <a:lnTo>
                  <a:pt x="366" y="737"/>
                </a:lnTo>
                <a:lnTo>
                  <a:pt x="382" y="751"/>
                </a:lnTo>
                <a:lnTo>
                  <a:pt x="396" y="754"/>
                </a:lnTo>
                <a:lnTo>
                  <a:pt x="406" y="751"/>
                </a:lnTo>
                <a:lnTo>
                  <a:pt x="418" y="730"/>
                </a:lnTo>
                <a:lnTo>
                  <a:pt x="420" y="732"/>
                </a:lnTo>
                <a:lnTo>
                  <a:pt x="429" y="739"/>
                </a:lnTo>
                <a:lnTo>
                  <a:pt x="441" y="744"/>
                </a:lnTo>
                <a:lnTo>
                  <a:pt x="451" y="740"/>
                </a:lnTo>
                <a:lnTo>
                  <a:pt x="460" y="752"/>
                </a:lnTo>
                <a:lnTo>
                  <a:pt x="462" y="751"/>
                </a:lnTo>
                <a:lnTo>
                  <a:pt x="458" y="745"/>
                </a:lnTo>
                <a:lnTo>
                  <a:pt x="460" y="740"/>
                </a:lnTo>
                <a:lnTo>
                  <a:pt x="476" y="740"/>
                </a:lnTo>
                <a:lnTo>
                  <a:pt x="488" y="744"/>
                </a:lnTo>
                <a:lnTo>
                  <a:pt x="507" y="733"/>
                </a:lnTo>
                <a:lnTo>
                  <a:pt x="510" y="732"/>
                </a:lnTo>
                <a:lnTo>
                  <a:pt x="497" y="719"/>
                </a:lnTo>
                <a:lnTo>
                  <a:pt x="504" y="705"/>
                </a:lnTo>
                <a:lnTo>
                  <a:pt x="516" y="702"/>
                </a:lnTo>
                <a:lnTo>
                  <a:pt x="519" y="704"/>
                </a:lnTo>
                <a:lnTo>
                  <a:pt x="530" y="700"/>
                </a:lnTo>
                <a:lnTo>
                  <a:pt x="537" y="704"/>
                </a:lnTo>
                <a:lnTo>
                  <a:pt x="547" y="704"/>
                </a:lnTo>
                <a:lnTo>
                  <a:pt x="566" y="702"/>
                </a:lnTo>
                <a:lnTo>
                  <a:pt x="570" y="698"/>
                </a:lnTo>
                <a:lnTo>
                  <a:pt x="568" y="697"/>
                </a:lnTo>
                <a:lnTo>
                  <a:pt x="577" y="690"/>
                </a:lnTo>
                <a:lnTo>
                  <a:pt x="577" y="685"/>
                </a:lnTo>
                <a:lnTo>
                  <a:pt x="571" y="676"/>
                </a:lnTo>
                <a:lnTo>
                  <a:pt x="577" y="671"/>
                </a:lnTo>
                <a:lnTo>
                  <a:pt x="596" y="669"/>
                </a:lnTo>
                <a:lnTo>
                  <a:pt x="604" y="657"/>
                </a:lnTo>
                <a:lnTo>
                  <a:pt x="580" y="639"/>
                </a:lnTo>
                <a:lnTo>
                  <a:pt x="575" y="636"/>
                </a:lnTo>
                <a:lnTo>
                  <a:pt x="563" y="624"/>
                </a:lnTo>
                <a:lnTo>
                  <a:pt x="563" y="618"/>
                </a:lnTo>
                <a:lnTo>
                  <a:pt x="570" y="617"/>
                </a:lnTo>
                <a:lnTo>
                  <a:pt x="575" y="624"/>
                </a:lnTo>
                <a:lnTo>
                  <a:pt x="587" y="622"/>
                </a:lnTo>
                <a:lnTo>
                  <a:pt x="598" y="610"/>
                </a:lnTo>
                <a:lnTo>
                  <a:pt x="589" y="592"/>
                </a:lnTo>
                <a:lnTo>
                  <a:pt x="582" y="587"/>
                </a:lnTo>
                <a:lnTo>
                  <a:pt x="584" y="584"/>
                </a:lnTo>
                <a:lnTo>
                  <a:pt x="592" y="571"/>
                </a:lnTo>
                <a:lnTo>
                  <a:pt x="608" y="575"/>
                </a:lnTo>
                <a:lnTo>
                  <a:pt x="611" y="570"/>
                </a:lnTo>
                <a:lnTo>
                  <a:pt x="611" y="568"/>
                </a:lnTo>
                <a:lnTo>
                  <a:pt x="615" y="568"/>
                </a:lnTo>
                <a:lnTo>
                  <a:pt x="620" y="571"/>
                </a:lnTo>
                <a:lnTo>
                  <a:pt x="625" y="563"/>
                </a:lnTo>
                <a:lnTo>
                  <a:pt x="618" y="561"/>
                </a:lnTo>
                <a:lnTo>
                  <a:pt x="618" y="549"/>
                </a:lnTo>
                <a:lnTo>
                  <a:pt x="622" y="547"/>
                </a:lnTo>
                <a:lnTo>
                  <a:pt x="620" y="537"/>
                </a:lnTo>
                <a:lnTo>
                  <a:pt x="618" y="535"/>
                </a:lnTo>
                <a:lnTo>
                  <a:pt x="598" y="526"/>
                </a:lnTo>
                <a:lnTo>
                  <a:pt x="592" y="528"/>
                </a:lnTo>
                <a:lnTo>
                  <a:pt x="594" y="516"/>
                </a:lnTo>
                <a:lnTo>
                  <a:pt x="594" y="503"/>
                </a:lnTo>
                <a:lnTo>
                  <a:pt x="603" y="491"/>
                </a:lnTo>
                <a:lnTo>
                  <a:pt x="608" y="476"/>
                </a:lnTo>
                <a:lnTo>
                  <a:pt x="620" y="474"/>
                </a:lnTo>
                <a:lnTo>
                  <a:pt x="622" y="476"/>
                </a:lnTo>
                <a:lnTo>
                  <a:pt x="638" y="470"/>
                </a:lnTo>
                <a:lnTo>
                  <a:pt x="639" y="462"/>
                </a:lnTo>
                <a:lnTo>
                  <a:pt x="631" y="453"/>
                </a:lnTo>
                <a:lnTo>
                  <a:pt x="613" y="448"/>
                </a:lnTo>
                <a:lnTo>
                  <a:pt x="611" y="436"/>
                </a:lnTo>
                <a:lnTo>
                  <a:pt x="617" y="423"/>
                </a:lnTo>
                <a:lnTo>
                  <a:pt x="627" y="423"/>
                </a:lnTo>
                <a:lnTo>
                  <a:pt x="634" y="413"/>
                </a:lnTo>
                <a:lnTo>
                  <a:pt x="638" y="413"/>
                </a:lnTo>
                <a:lnTo>
                  <a:pt x="645" y="401"/>
                </a:lnTo>
                <a:lnTo>
                  <a:pt x="643" y="390"/>
                </a:lnTo>
                <a:lnTo>
                  <a:pt x="632" y="390"/>
                </a:lnTo>
                <a:lnTo>
                  <a:pt x="627" y="396"/>
                </a:lnTo>
                <a:lnTo>
                  <a:pt x="625" y="392"/>
                </a:lnTo>
                <a:lnTo>
                  <a:pt x="603" y="383"/>
                </a:lnTo>
                <a:lnTo>
                  <a:pt x="601" y="382"/>
                </a:lnTo>
                <a:lnTo>
                  <a:pt x="606" y="375"/>
                </a:lnTo>
                <a:lnTo>
                  <a:pt x="620" y="373"/>
                </a:lnTo>
                <a:lnTo>
                  <a:pt x="629" y="375"/>
                </a:lnTo>
                <a:lnTo>
                  <a:pt x="627" y="371"/>
                </a:lnTo>
                <a:lnTo>
                  <a:pt x="613" y="368"/>
                </a:lnTo>
                <a:lnTo>
                  <a:pt x="603" y="361"/>
                </a:lnTo>
                <a:lnTo>
                  <a:pt x="599" y="355"/>
                </a:lnTo>
                <a:lnTo>
                  <a:pt x="599" y="352"/>
                </a:lnTo>
                <a:lnTo>
                  <a:pt x="598" y="350"/>
                </a:lnTo>
                <a:lnTo>
                  <a:pt x="589" y="352"/>
                </a:lnTo>
                <a:lnTo>
                  <a:pt x="584" y="343"/>
                </a:lnTo>
                <a:lnTo>
                  <a:pt x="596" y="329"/>
                </a:lnTo>
                <a:lnTo>
                  <a:pt x="592" y="326"/>
                </a:lnTo>
                <a:lnTo>
                  <a:pt x="599" y="314"/>
                </a:lnTo>
                <a:lnTo>
                  <a:pt x="596" y="303"/>
                </a:lnTo>
                <a:lnTo>
                  <a:pt x="594" y="295"/>
                </a:lnTo>
                <a:lnTo>
                  <a:pt x="599" y="296"/>
                </a:lnTo>
                <a:lnTo>
                  <a:pt x="604" y="284"/>
                </a:lnTo>
                <a:lnTo>
                  <a:pt x="608" y="284"/>
                </a:lnTo>
                <a:lnTo>
                  <a:pt x="620" y="281"/>
                </a:lnTo>
                <a:lnTo>
                  <a:pt x="617" y="270"/>
                </a:lnTo>
                <a:lnTo>
                  <a:pt x="622" y="265"/>
                </a:lnTo>
                <a:lnTo>
                  <a:pt x="624" y="261"/>
                </a:lnTo>
                <a:lnTo>
                  <a:pt x="622" y="260"/>
                </a:lnTo>
                <a:lnTo>
                  <a:pt x="624" y="256"/>
                </a:lnTo>
                <a:lnTo>
                  <a:pt x="631" y="251"/>
                </a:lnTo>
                <a:lnTo>
                  <a:pt x="636" y="249"/>
                </a:lnTo>
                <a:lnTo>
                  <a:pt x="645" y="248"/>
                </a:lnTo>
                <a:lnTo>
                  <a:pt x="650" y="254"/>
                </a:lnTo>
                <a:lnTo>
                  <a:pt x="669" y="251"/>
                </a:lnTo>
                <a:lnTo>
                  <a:pt x="674" y="253"/>
                </a:lnTo>
                <a:lnTo>
                  <a:pt x="686" y="239"/>
                </a:lnTo>
                <a:lnTo>
                  <a:pt x="683" y="230"/>
                </a:lnTo>
                <a:lnTo>
                  <a:pt x="674" y="227"/>
                </a:lnTo>
                <a:lnTo>
                  <a:pt x="650" y="230"/>
                </a:lnTo>
                <a:lnTo>
                  <a:pt x="650" y="225"/>
                </a:lnTo>
                <a:lnTo>
                  <a:pt x="667" y="216"/>
                </a:lnTo>
                <a:lnTo>
                  <a:pt x="669" y="206"/>
                </a:lnTo>
                <a:lnTo>
                  <a:pt x="686" y="201"/>
                </a:lnTo>
                <a:lnTo>
                  <a:pt x="700" y="202"/>
                </a:lnTo>
                <a:lnTo>
                  <a:pt x="699" y="221"/>
                </a:lnTo>
                <a:lnTo>
                  <a:pt x="699" y="228"/>
                </a:lnTo>
                <a:lnTo>
                  <a:pt x="704" y="227"/>
                </a:lnTo>
                <a:lnTo>
                  <a:pt x="709" y="225"/>
                </a:lnTo>
                <a:lnTo>
                  <a:pt x="712" y="228"/>
                </a:lnTo>
                <a:lnTo>
                  <a:pt x="721" y="225"/>
                </a:lnTo>
                <a:lnTo>
                  <a:pt x="725" y="220"/>
                </a:lnTo>
                <a:lnTo>
                  <a:pt x="716" y="209"/>
                </a:lnTo>
                <a:lnTo>
                  <a:pt x="730" y="204"/>
                </a:lnTo>
                <a:lnTo>
                  <a:pt x="732" y="195"/>
                </a:lnTo>
                <a:lnTo>
                  <a:pt x="725" y="195"/>
                </a:lnTo>
                <a:lnTo>
                  <a:pt x="721" y="190"/>
                </a:lnTo>
                <a:lnTo>
                  <a:pt x="723" y="185"/>
                </a:lnTo>
                <a:lnTo>
                  <a:pt x="716" y="185"/>
                </a:lnTo>
                <a:lnTo>
                  <a:pt x="709" y="174"/>
                </a:lnTo>
                <a:lnTo>
                  <a:pt x="709" y="171"/>
                </a:lnTo>
                <a:lnTo>
                  <a:pt x="709" y="167"/>
                </a:lnTo>
                <a:lnTo>
                  <a:pt x="702" y="166"/>
                </a:lnTo>
                <a:lnTo>
                  <a:pt x="705" y="160"/>
                </a:lnTo>
                <a:lnTo>
                  <a:pt x="714" y="167"/>
                </a:lnTo>
                <a:lnTo>
                  <a:pt x="718" y="176"/>
                </a:lnTo>
                <a:lnTo>
                  <a:pt x="725" y="174"/>
                </a:lnTo>
                <a:lnTo>
                  <a:pt x="730" y="173"/>
                </a:lnTo>
                <a:lnTo>
                  <a:pt x="732" y="166"/>
                </a:lnTo>
                <a:lnTo>
                  <a:pt x="739" y="162"/>
                </a:lnTo>
                <a:lnTo>
                  <a:pt x="749" y="152"/>
                </a:lnTo>
                <a:lnTo>
                  <a:pt x="756" y="127"/>
                </a:lnTo>
                <a:lnTo>
                  <a:pt x="749" y="115"/>
                </a:lnTo>
                <a:lnTo>
                  <a:pt x="737" y="113"/>
                </a:lnTo>
                <a:lnTo>
                  <a:pt x="726" y="110"/>
                </a:lnTo>
                <a:lnTo>
                  <a:pt x="721" y="96"/>
                </a:lnTo>
                <a:lnTo>
                  <a:pt x="730" y="93"/>
                </a:lnTo>
                <a:lnTo>
                  <a:pt x="732" y="93"/>
                </a:lnTo>
                <a:lnTo>
                  <a:pt x="735" y="86"/>
                </a:lnTo>
                <a:lnTo>
                  <a:pt x="739" y="63"/>
                </a:lnTo>
                <a:lnTo>
                  <a:pt x="749" y="73"/>
                </a:lnTo>
                <a:lnTo>
                  <a:pt x="749" y="66"/>
                </a:lnTo>
                <a:lnTo>
                  <a:pt x="758" y="59"/>
                </a:lnTo>
                <a:lnTo>
                  <a:pt x="761" y="56"/>
                </a:lnTo>
                <a:lnTo>
                  <a:pt x="758" y="51"/>
                </a:lnTo>
                <a:lnTo>
                  <a:pt x="759" y="44"/>
                </a:lnTo>
                <a:lnTo>
                  <a:pt x="772" y="46"/>
                </a:lnTo>
                <a:lnTo>
                  <a:pt x="780" y="40"/>
                </a:lnTo>
                <a:lnTo>
                  <a:pt x="786" y="44"/>
                </a:lnTo>
                <a:lnTo>
                  <a:pt x="784" y="54"/>
                </a:lnTo>
                <a:lnTo>
                  <a:pt x="803" y="51"/>
                </a:lnTo>
                <a:lnTo>
                  <a:pt x="817" y="40"/>
                </a:lnTo>
                <a:lnTo>
                  <a:pt x="822" y="40"/>
                </a:lnTo>
                <a:lnTo>
                  <a:pt x="826" y="49"/>
                </a:lnTo>
                <a:lnTo>
                  <a:pt x="827" y="51"/>
                </a:lnTo>
                <a:lnTo>
                  <a:pt x="833" y="53"/>
                </a:lnTo>
                <a:lnTo>
                  <a:pt x="834" y="51"/>
                </a:lnTo>
                <a:lnTo>
                  <a:pt x="859" y="54"/>
                </a:lnTo>
                <a:lnTo>
                  <a:pt x="864" y="51"/>
                </a:lnTo>
                <a:lnTo>
                  <a:pt x="860" y="44"/>
                </a:lnTo>
                <a:lnTo>
                  <a:pt x="864" y="42"/>
                </a:lnTo>
                <a:lnTo>
                  <a:pt x="864" y="32"/>
                </a:lnTo>
                <a:lnTo>
                  <a:pt x="867" y="25"/>
                </a:lnTo>
                <a:lnTo>
                  <a:pt x="867" y="5"/>
                </a:lnTo>
                <a:lnTo>
                  <a:pt x="874" y="2"/>
                </a:lnTo>
                <a:lnTo>
                  <a:pt x="876" y="4"/>
                </a:lnTo>
                <a:lnTo>
                  <a:pt x="881" y="9"/>
                </a:lnTo>
                <a:lnTo>
                  <a:pt x="888" y="2"/>
                </a:lnTo>
                <a:lnTo>
                  <a:pt x="890" y="4"/>
                </a:lnTo>
                <a:lnTo>
                  <a:pt x="899" y="14"/>
                </a:lnTo>
                <a:lnTo>
                  <a:pt x="906" y="11"/>
                </a:lnTo>
                <a:lnTo>
                  <a:pt x="913" y="16"/>
                </a:lnTo>
                <a:lnTo>
                  <a:pt x="925" y="11"/>
                </a:lnTo>
                <a:lnTo>
                  <a:pt x="928" y="7"/>
                </a:lnTo>
                <a:lnTo>
                  <a:pt x="928" y="0"/>
                </a:lnTo>
                <a:lnTo>
                  <a:pt x="930" y="2"/>
                </a:lnTo>
                <a:lnTo>
                  <a:pt x="941" y="7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TextovéPole 12"/>
          <p:cNvSpPr txBox="1"/>
          <p:nvPr/>
        </p:nvSpPr>
        <p:spPr>
          <a:xfrm>
            <a:off x="9036439" y="2897577"/>
            <a:ext cx="1597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</a:rPr>
              <a:t>50 648</a:t>
            </a:r>
          </a:p>
          <a:p>
            <a:r>
              <a:rPr lang="cs-CZ" sz="3600" b="1" dirty="0" smtClean="0">
                <a:solidFill>
                  <a:schemeClr val="bg1"/>
                </a:solidFill>
              </a:rPr>
              <a:t>9,0 %</a:t>
            </a:r>
          </a:p>
          <a:p>
            <a:r>
              <a:rPr lang="cs-CZ" sz="2000" b="1" dirty="0" smtClean="0">
                <a:solidFill>
                  <a:schemeClr val="bg1">
                    <a:lumMod val="75000"/>
                  </a:schemeClr>
                </a:solidFill>
              </a:rPr>
              <a:t>EU: 42,0 %</a:t>
            </a:r>
          </a:p>
          <a:p>
            <a:r>
              <a:rPr lang="cs-CZ" sz="2000" b="1" dirty="0" smtClean="0">
                <a:solidFill>
                  <a:schemeClr val="bg1">
                    <a:lumMod val="75000"/>
                  </a:schemeClr>
                </a:solidFill>
              </a:rPr>
              <a:t>TCN: 58,0 %</a:t>
            </a:r>
            <a:endParaRPr lang="cs-CZ" sz="32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4173280"/>
              </p:ext>
            </p:extLst>
          </p:nvPr>
        </p:nvGraphicFramePr>
        <p:xfrm>
          <a:off x="634773" y="1407886"/>
          <a:ext cx="6317570" cy="47838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Obdélník 7"/>
          <p:cNvSpPr/>
          <p:nvPr/>
        </p:nvSpPr>
        <p:spPr>
          <a:xfrm>
            <a:off x="634773" y="273459"/>
            <a:ext cx="43757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Jihomoravský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08727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9371724" y="2612079"/>
            <a:ext cx="194787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36,5 %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EU: 33,9 %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TCN: 66,1 %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8" name="Freeform 17"/>
          <p:cNvSpPr>
            <a:spLocks/>
          </p:cNvSpPr>
          <p:nvPr/>
        </p:nvSpPr>
        <p:spPr bwMode="auto">
          <a:xfrm>
            <a:off x="7796198" y="1207431"/>
            <a:ext cx="4070557" cy="3832610"/>
          </a:xfrm>
          <a:custGeom>
            <a:avLst/>
            <a:gdLst>
              <a:gd name="T0" fmla="*/ 1229 w 1421"/>
              <a:gd name="T1" fmla="*/ 49 h 1190"/>
              <a:gd name="T2" fmla="*/ 1308 w 1421"/>
              <a:gd name="T3" fmla="*/ 21 h 1190"/>
              <a:gd name="T4" fmla="*/ 1357 w 1421"/>
              <a:gd name="T5" fmla="*/ 70 h 1190"/>
              <a:gd name="T6" fmla="*/ 1365 w 1421"/>
              <a:gd name="T7" fmla="*/ 157 h 1190"/>
              <a:gd name="T8" fmla="*/ 1405 w 1421"/>
              <a:gd name="T9" fmla="*/ 215 h 1190"/>
              <a:gd name="T10" fmla="*/ 1310 w 1421"/>
              <a:gd name="T11" fmla="*/ 340 h 1190"/>
              <a:gd name="T12" fmla="*/ 1245 w 1421"/>
              <a:gd name="T13" fmla="*/ 315 h 1190"/>
              <a:gd name="T14" fmla="*/ 1233 w 1421"/>
              <a:gd name="T15" fmla="*/ 364 h 1190"/>
              <a:gd name="T16" fmla="*/ 1212 w 1421"/>
              <a:gd name="T17" fmla="*/ 410 h 1190"/>
              <a:gd name="T18" fmla="*/ 1184 w 1421"/>
              <a:gd name="T19" fmla="*/ 465 h 1190"/>
              <a:gd name="T20" fmla="*/ 1170 w 1421"/>
              <a:gd name="T21" fmla="*/ 554 h 1190"/>
              <a:gd name="T22" fmla="*/ 1217 w 1421"/>
              <a:gd name="T23" fmla="*/ 659 h 1190"/>
              <a:gd name="T24" fmla="*/ 1231 w 1421"/>
              <a:gd name="T25" fmla="*/ 716 h 1190"/>
              <a:gd name="T26" fmla="*/ 1203 w 1421"/>
              <a:gd name="T27" fmla="*/ 768 h 1190"/>
              <a:gd name="T28" fmla="*/ 1155 w 1421"/>
              <a:gd name="T29" fmla="*/ 812 h 1190"/>
              <a:gd name="T30" fmla="*/ 1153 w 1421"/>
              <a:gd name="T31" fmla="*/ 871 h 1190"/>
              <a:gd name="T32" fmla="*/ 1106 w 1421"/>
              <a:gd name="T33" fmla="*/ 890 h 1190"/>
              <a:gd name="T34" fmla="*/ 1031 w 1421"/>
              <a:gd name="T35" fmla="*/ 904 h 1190"/>
              <a:gd name="T36" fmla="*/ 1000 w 1421"/>
              <a:gd name="T37" fmla="*/ 897 h 1190"/>
              <a:gd name="T38" fmla="*/ 918 w 1421"/>
              <a:gd name="T39" fmla="*/ 902 h 1190"/>
              <a:gd name="T40" fmla="*/ 859 w 1421"/>
              <a:gd name="T41" fmla="*/ 883 h 1190"/>
              <a:gd name="T42" fmla="*/ 810 w 1421"/>
              <a:gd name="T43" fmla="*/ 930 h 1190"/>
              <a:gd name="T44" fmla="*/ 747 w 1421"/>
              <a:gd name="T45" fmla="*/ 974 h 1190"/>
              <a:gd name="T46" fmla="*/ 683 w 1421"/>
              <a:gd name="T47" fmla="*/ 982 h 1190"/>
              <a:gd name="T48" fmla="*/ 618 w 1421"/>
              <a:gd name="T49" fmla="*/ 1022 h 1190"/>
              <a:gd name="T50" fmla="*/ 542 w 1421"/>
              <a:gd name="T51" fmla="*/ 1038 h 1190"/>
              <a:gd name="T52" fmla="*/ 472 w 1421"/>
              <a:gd name="T53" fmla="*/ 1055 h 1190"/>
              <a:gd name="T54" fmla="*/ 423 w 1421"/>
              <a:gd name="T55" fmla="*/ 1106 h 1190"/>
              <a:gd name="T56" fmla="*/ 376 w 1421"/>
              <a:gd name="T57" fmla="*/ 1153 h 1190"/>
              <a:gd name="T58" fmla="*/ 321 w 1421"/>
              <a:gd name="T59" fmla="*/ 1190 h 1190"/>
              <a:gd name="T60" fmla="*/ 263 w 1421"/>
              <a:gd name="T61" fmla="*/ 1156 h 1190"/>
              <a:gd name="T62" fmla="*/ 216 w 1421"/>
              <a:gd name="T63" fmla="*/ 1109 h 1190"/>
              <a:gd name="T64" fmla="*/ 255 w 1421"/>
              <a:gd name="T65" fmla="*/ 1083 h 1190"/>
              <a:gd name="T66" fmla="*/ 241 w 1421"/>
              <a:gd name="T67" fmla="*/ 1021 h 1190"/>
              <a:gd name="T68" fmla="*/ 215 w 1421"/>
              <a:gd name="T69" fmla="*/ 968 h 1190"/>
              <a:gd name="T70" fmla="*/ 220 w 1421"/>
              <a:gd name="T71" fmla="*/ 890 h 1190"/>
              <a:gd name="T72" fmla="*/ 131 w 1421"/>
              <a:gd name="T73" fmla="*/ 824 h 1190"/>
              <a:gd name="T74" fmla="*/ 82 w 1421"/>
              <a:gd name="T75" fmla="*/ 782 h 1190"/>
              <a:gd name="T76" fmla="*/ 6 w 1421"/>
              <a:gd name="T77" fmla="*/ 746 h 1190"/>
              <a:gd name="T78" fmla="*/ 68 w 1421"/>
              <a:gd name="T79" fmla="*/ 674 h 1190"/>
              <a:gd name="T80" fmla="*/ 166 w 1421"/>
              <a:gd name="T81" fmla="*/ 618 h 1190"/>
              <a:gd name="T82" fmla="*/ 237 w 1421"/>
              <a:gd name="T83" fmla="*/ 598 h 1190"/>
              <a:gd name="T84" fmla="*/ 298 w 1421"/>
              <a:gd name="T85" fmla="*/ 554 h 1190"/>
              <a:gd name="T86" fmla="*/ 373 w 1421"/>
              <a:gd name="T87" fmla="*/ 493 h 1190"/>
              <a:gd name="T88" fmla="*/ 411 w 1421"/>
              <a:gd name="T89" fmla="*/ 511 h 1190"/>
              <a:gd name="T90" fmla="*/ 495 w 1421"/>
              <a:gd name="T91" fmla="*/ 474 h 1190"/>
              <a:gd name="T92" fmla="*/ 500 w 1421"/>
              <a:gd name="T93" fmla="*/ 411 h 1190"/>
              <a:gd name="T94" fmla="*/ 584 w 1421"/>
              <a:gd name="T95" fmla="*/ 387 h 1190"/>
              <a:gd name="T96" fmla="*/ 679 w 1421"/>
              <a:gd name="T97" fmla="*/ 387 h 1190"/>
              <a:gd name="T98" fmla="*/ 791 w 1421"/>
              <a:gd name="T99" fmla="*/ 380 h 1190"/>
              <a:gd name="T100" fmla="*/ 827 w 1421"/>
              <a:gd name="T101" fmla="*/ 319 h 1190"/>
              <a:gd name="T102" fmla="*/ 928 w 1421"/>
              <a:gd name="T103" fmla="*/ 298 h 1190"/>
              <a:gd name="T104" fmla="*/ 1083 w 1421"/>
              <a:gd name="T105" fmla="*/ 223 h 1190"/>
              <a:gd name="T106" fmla="*/ 1174 w 1421"/>
              <a:gd name="T107" fmla="*/ 208 h 1190"/>
              <a:gd name="T108" fmla="*/ 1198 w 1421"/>
              <a:gd name="T109" fmla="*/ 152 h 1190"/>
              <a:gd name="T110" fmla="*/ 1162 w 1421"/>
              <a:gd name="T111" fmla="*/ 89 h 1190"/>
              <a:gd name="T112" fmla="*/ 1129 w 1421"/>
              <a:gd name="T113" fmla="*/ 46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421" h="1190">
                <a:moveTo>
                  <a:pt x="1176" y="21"/>
                </a:moveTo>
                <a:lnTo>
                  <a:pt x="1182" y="23"/>
                </a:lnTo>
                <a:lnTo>
                  <a:pt x="1198" y="16"/>
                </a:lnTo>
                <a:lnTo>
                  <a:pt x="1200" y="18"/>
                </a:lnTo>
                <a:lnTo>
                  <a:pt x="1207" y="25"/>
                </a:lnTo>
                <a:lnTo>
                  <a:pt x="1214" y="37"/>
                </a:lnTo>
                <a:lnTo>
                  <a:pt x="1219" y="44"/>
                </a:lnTo>
                <a:lnTo>
                  <a:pt x="1223" y="46"/>
                </a:lnTo>
                <a:lnTo>
                  <a:pt x="1229" y="49"/>
                </a:lnTo>
                <a:lnTo>
                  <a:pt x="1243" y="51"/>
                </a:lnTo>
                <a:lnTo>
                  <a:pt x="1270" y="32"/>
                </a:lnTo>
                <a:lnTo>
                  <a:pt x="1280" y="33"/>
                </a:lnTo>
                <a:lnTo>
                  <a:pt x="1287" y="40"/>
                </a:lnTo>
                <a:lnTo>
                  <a:pt x="1285" y="46"/>
                </a:lnTo>
                <a:lnTo>
                  <a:pt x="1301" y="49"/>
                </a:lnTo>
                <a:lnTo>
                  <a:pt x="1303" y="33"/>
                </a:lnTo>
                <a:lnTo>
                  <a:pt x="1301" y="23"/>
                </a:lnTo>
                <a:lnTo>
                  <a:pt x="1308" y="21"/>
                </a:lnTo>
                <a:lnTo>
                  <a:pt x="1311" y="23"/>
                </a:lnTo>
                <a:lnTo>
                  <a:pt x="1313" y="26"/>
                </a:lnTo>
                <a:lnTo>
                  <a:pt x="1308" y="40"/>
                </a:lnTo>
                <a:lnTo>
                  <a:pt x="1304" y="51"/>
                </a:lnTo>
                <a:lnTo>
                  <a:pt x="1330" y="60"/>
                </a:lnTo>
                <a:lnTo>
                  <a:pt x="1337" y="68"/>
                </a:lnTo>
                <a:lnTo>
                  <a:pt x="1330" y="73"/>
                </a:lnTo>
                <a:lnTo>
                  <a:pt x="1332" y="75"/>
                </a:lnTo>
                <a:lnTo>
                  <a:pt x="1357" y="70"/>
                </a:lnTo>
                <a:lnTo>
                  <a:pt x="1358" y="73"/>
                </a:lnTo>
                <a:lnTo>
                  <a:pt x="1360" y="77"/>
                </a:lnTo>
                <a:lnTo>
                  <a:pt x="1369" y="91"/>
                </a:lnTo>
                <a:lnTo>
                  <a:pt x="1383" y="100"/>
                </a:lnTo>
                <a:lnTo>
                  <a:pt x="1379" y="122"/>
                </a:lnTo>
                <a:lnTo>
                  <a:pt x="1376" y="126"/>
                </a:lnTo>
                <a:lnTo>
                  <a:pt x="1377" y="131"/>
                </a:lnTo>
                <a:lnTo>
                  <a:pt x="1369" y="143"/>
                </a:lnTo>
                <a:lnTo>
                  <a:pt x="1365" y="157"/>
                </a:lnTo>
                <a:lnTo>
                  <a:pt x="1358" y="161"/>
                </a:lnTo>
                <a:lnTo>
                  <a:pt x="1348" y="176"/>
                </a:lnTo>
                <a:lnTo>
                  <a:pt x="1350" y="185"/>
                </a:lnTo>
                <a:lnTo>
                  <a:pt x="1365" y="192"/>
                </a:lnTo>
                <a:lnTo>
                  <a:pt x="1416" y="173"/>
                </a:lnTo>
                <a:lnTo>
                  <a:pt x="1419" y="174"/>
                </a:lnTo>
                <a:lnTo>
                  <a:pt x="1421" y="180"/>
                </a:lnTo>
                <a:lnTo>
                  <a:pt x="1419" y="202"/>
                </a:lnTo>
                <a:lnTo>
                  <a:pt x="1405" y="215"/>
                </a:lnTo>
                <a:lnTo>
                  <a:pt x="1404" y="228"/>
                </a:lnTo>
                <a:lnTo>
                  <a:pt x="1390" y="265"/>
                </a:lnTo>
                <a:lnTo>
                  <a:pt x="1379" y="282"/>
                </a:lnTo>
                <a:lnTo>
                  <a:pt x="1369" y="286"/>
                </a:lnTo>
                <a:lnTo>
                  <a:pt x="1346" y="289"/>
                </a:lnTo>
                <a:lnTo>
                  <a:pt x="1348" y="298"/>
                </a:lnTo>
                <a:lnTo>
                  <a:pt x="1341" y="326"/>
                </a:lnTo>
                <a:lnTo>
                  <a:pt x="1339" y="335"/>
                </a:lnTo>
                <a:lnTo>
                  <a:pt x="1310" y="340"/>
                </a:lnTo>
                <a:lnTo>
                  <a:pt x="1297" y="331"/>
                </a:lnTo>
                <a:lnTo>
                  <a:pt x="1296" y="326"/>
                </a:lnTo>
                <a:lnTo>
                  <a:pt x="1287" y="319"/>
                </a:lnTo>
                <a:lnTo>
                  <a:pt x="1278" y="312"/>
                </a:lnTo>
                <a:lnTo>
                  <a:pt x="1275" y="314"/>
                </a:lnTo>
                <a:lnTo>
                  <a:pt x="1271" y="310"/>
                </a:lnTo>
                <a:lnTo>
                  <a:pt x="1257" y="319"/>
                </a:lnTo>
                <a:lnTo>
                  <a:pt x="1250" y="312"/>
                </a:lnTo>
                <a:lnTo>
                  <a:pt x="1245" y="315"/>
                </a:lnTo>
                <a:lnTo>
                  <a:pt x="1252" y="326"/>
                </a:lnTo>
                <a:lnTo>
                  <a:pt x="1249" y="335"/>
                </a:lnTo>
                <a:lnTo>
                  <a:pt x="1256" y="340"/>
                </a:lnTo>
                <a:lnTo>
                  <a:pt x="1249" y="347"/>
                </a:lnTo>
                <a:lnTo>
                  <a:pt x="1247" y="350"/>
                </a:lnTo>
                <a:lnTo>
                  <a:pt x="1254" y="359"/>
                </a:lnTo>
                <a:lnTo>
                  <a:pt x="1247" y="368"/>
                </a:lnTo>
                <a:lnTo>
                  <a:pt x="1242" y="364"/>
                </a:lnTo>
                <a:lnTo>
                  <a:pt x="1233" y="364"/>
                </a:lnTo>
                <a:lnTo>
                  <a:pt x="1228" y="373"/>
                </a:lnTo>
                <a:lnTo>
                  <a:pt x="1229" y="378"/>
                </a:lnTo>
                <a:lnTo>
                  <a:pt x="1224" y="390"/>
                </a:lnTo>
                <a:lnTo>
                  <a:pt x="1221" y="394"/>
                </a:lnTo>
                <a:lnTo>
                  <a:pt x="1219" y="403"/>
                </a:lnTo>
                <a:lnTo>
                  <a:pt x="1229" y="410"/>
                </a:lnTo>
                <a:lnTo>
                  <a:pt x="1219" y="415"/>
                </a:lnTo>
                <a:lnTo>
                  <a:pt x="1217" y="404"/>
                </a:lnTo>
                <a:lnTo>
                  <a:pt x="1212" y="410"/>
                </a:lnTo>
                <a:lnTo>
                  <a:pt x="1214" y="413"/>
                </a:lnTo>
                <a:lnTo>
                  <a:pt x="1207" y="422"/>
                </a:lnTo>
                <a:lnTo>
                  <a:pt x="1195" y="425"/>
                </a:lnTo>
                <a:lnTo>
                  <a:pt x="1184" y="427"/>
                </a:lnTo>
                <a:lnTo>
                  <a:pt x="1181" y="434"/>
                </a:lnTo>
                <a:lnTo>
                  <a:pt x="1181" y="441"/>
                </a:lnTo>
                <a:lnTo>
                  <a:pt x="1177" y="448"/>
                </a:lnTo>
                <a:lnTo>
                  <a:pt x="1176" y="455"/>
                </a:lnTo>
                <a:lnTo>
                  <a:pt x="1184" y="465"/>
                </a:lnTo>
                <a:lnTo>
                  <a:pt x="1162" y="481"/>
                </a:lnTo>
                <a:lnTo>
                  <a:pt x="1155" y="493"/>
                </a:lnTo>
                <a:lnTo>
                  <a:pt x="1160" y="509"/>
                </a:lnTo>
                <a:lnTo>
                  <a:pt x="1167" y="507"/>
                </a:lnTo>
                <a:lnTo>
                  <a:pt x="1169" y="507"/>
                </a:lnTo>
                <a:lnTo>
                  <a:pt x="1167" y="516"/>
                </a:lnTo>
                <a:lnTo>
                  <a:pt x="1170" y="533"/>
                </a:lnTo>
                <a:lnTo>
                  <a:pt x="1172" y="551"/>
                </a:lnTo>
                <a:lnTo>
                  <a:pt x="1170" y="554"/>
                </a:lnTo>
                <a:lnTo>
                  <a:pt x="1181" y="566"/>
                </a:lnTo>
                <a:lnTo>
                  <a:pt x="1181" y="575"/>
                </a:lnTo>
                <a:lnTo>
                  <a:pt x="1188" y="592"/>
                </a:lnTo>
                <a:lnTo>
                  <a:pt x="1198" y="598"/>
                </a:lnTo>
                <a:lnTo>
                  <a:pt x="1202" y="615"/>
                </a:lnTo>
                <a:lnTo>
                  <a:pt x="1205" y="615"/>
                </a:lnTo>
                <a:lnTo>
                  <a:pt x="1203" y="617"/>
                </a:lnTo>
                <a:lnTo>
                  <a:pt x="1205" y="625"/>
                </a:lnTo>
                <a:lnTo>
                  <a:pt x="1217" y="659"/>
                </a:lnTo>
                <a:lnTo>
                  <a:pt x="1221" y="659"/>
                </a:lnTo>
                <a:lnTo>
                  <a:pt x="1223" y="660"/>
                </a:lnTo>
                <a:lnTo>
                  <a:pt x="1219" y="665"/>
                </a:lnTo>
                <a:lnTo>
                  <a:pt x="1223" y="672"/>
                </a:lnTo>
                <a:lnTo>
                  <a:pt x="1247" y="678"/>
                </a:lnTo>
                <a:lnTo>
                  <a:pt x="1257" y="706"/>
                </a:lnTo>
                <a:lnTo>
                  <a:pt x="1243" y="700"/>
                </a:lnTo>
                <a:lnTo>
                  <a:pt x="1247" y="711"/>
                </a:lnTo>
                <a:lnTo>
                  <a:pt x="1231" y="716"/>
                </a:lnTo>
                <a:lnTo>
                  <a:pt x="1242" y="737"/>
                </a:lnTo>
                <a:lnTo>
                  <a:pt x="1243" y="763"/>
                </a:lnTo>
                <a:lnTo>
                  <a:pt x="1242" y="765"/>
                </a:lnTo>
                <a:lnTo>
                  <a:pt x="1243" y="775"/>
                </a:lnTo>
                <a:lnTo>
                  <a:pt x="1233" y="775"/>
                </a:lnTo>
                <a:lnTo>
                  <a:pt x="1223" y="768"/>
                </a:lnTo>
                <a:lnTo>
                  <a:pt x="1223" y="779"/>
                </a:lnTo>
                <a:lnTo>
                  <a:pt x="1210" y="775"/>
                </a:lnTo>
                <a:lnTo>
                  <a:pt x="1203" y="768"/>
                </a:lnTo>
                <a:lnTo>
                  <a:pt x="1205" y="786"/>
                </a:lnTo>
                <a:lnTo>
                  <a:pt x="1196" y="806"/>
                </a:lnTo>
                <a:lnTo>
                  <a:pt x="1195" y="810"/>
                </a:lnTo>
                <a:lnTo>
                  <a:pt x="1177" y="801"/>
                </a:lnTo>
                <a:lnTo>
                  <a:pt x="1167" y="793"/>
                </a:lnTo>
                <a:lnTo>
                  <a:pt x="1155" y="793"/>
                </a:lnTo>
                <a:lnTo>
                  <a:pt x="1149" y="798"/>
                </a:lnTo>
                <a:lnTo>
                  <a:pt x="1155" y="806"/>
                </a:lnTo>
                <a:lnTo>
                  <a:pt x="1155" y="812"/>
                </a:lnTo>
                <a:lnTo>
                  <a:pt x="1155" y="820"/>
                </a:lnTo>
                <a:lnTo>
                  <a:pt x="1151" y="826"/>
                </a:lnTo>
                <a:lnTo>
                  <a:pt x="1155" y="829"/>
                </a:lnTo>
                <a:lnTo>
                  <a:pt x="1155" y="834"/>
                </a:lnTo>
                <a:lnTo>
                  <a:pt x="1163" y="840"/>
                </a:lnTo>
                <a:lnTo>
                  <a:pt x="1160" y="848"/>
                </a:lnTo>
                <a:lnTo>
                  <a:pt x="1160" y="864"/>
                </a:lnTo>
                <a:lnTo>
                  <a:pt x="1151" y="862"/>
                </a:lnTo>
                <a:lnTo>
                  <a:pt x="1153" y="871"/>
                </a:lnTo>
                <a:lnTo>
                  <a:pt x="1151" y="874"/>
                </a:lnTo>
                <a:lnTo>
                  <a:pt x="1155" y="878"/>
                </a:lnTo>
                <a:lnTo>
                  <a:pt x="1155" y="885"/>
                </a:lnTo>
                <a:lnTo>
                  <a:pt x="1149" y="894"/>
                </a:lnTo>
                <a:lnTo>
                  <a:pt x="1144" y="897"/>
                </a:lnTo>
                <a:lnTo>
                  <a:pt x="1125" y="887"/>
                </a:lnTo>
                <a:lnTo>
                  <a:pt x="1120" y="885"/>
                </a:lnTo>
                <a:lnTo>
                  <a:pt x="1115" y="892"/>
                </a:lnTo>
                <a:lnTo>
                  <a:pt x="1106" y="890"/>
                </a:lnTo>
                <a:lnTo>
                  <a:pt x="1094" y="892"/>
                </a:lnTo>
                <a:lnTo>
                  <a:pt x="1085" y="894"/>
                </a:lnTo>
                <a:lnTo>
                  <a:pt x="1075" y="887"/>
                </a:lnTo>
                <a:lnTo>
                  <a:pt x="1062" y="906"/>
                </a:lnTo>
                <a:lnTo>
                  <a:pt x="1057" y="911"/>
                </a:lnTo>
                <a:lnTo>
                  <a:pt x="1054" y="918"/>
                </a:lnTo>
                <a:lnTo>
                  <a:pt x="1050" y="918"/>
                </a:lnTo>
                <a:lnTo>
                  <a:pt x="1045" y="911"/>
                </a:lnTo>
                <a:lnTo>
                  <a:pt x="1031" y="904"/>
                </a:lnTo>
                <a:lnTo>
                  <a:pt x="1026" y="902"/>
                </a:lnTo>
                <a:lnTo>
                  <a:pt x="1022" y="907"/>
                </a:lnTo>
                <a:lnTo>
                  <a:pt x="1021" y="907"/>
                </a:lnTo>
                <a:lnTo>
                  <a:pt x="1014" y="907"/>
                </a:lnTo>
                <a:lnTo>
                  <a:pt x="1008" y="902"/>
                </a:lnTo>
                <a:lnTo>
                  <a:pt x="1012" y="897"/>
                </a:lnTo>
                <a:lnTo>
                  <a:pt x="1008" y="897"/>
                </a:lnTo>
                <a:lnTo>
                  <a:pt x="1000" y="894"/>
                </a:lnTo>
                <a:lnTo>
                  <a:pt x="1000" y="897"/>
                </a:lnTo>
                <a:lnTo>
                  <a:pt x="998" y="907"/>
                </a:lnTo>
                <a:lnTo>
                  <a:pt x="987" y="907"/>
                </a:lnTo>
                <a:lnTo>
                  <a:pt x="967" y="911"/>
                </a:lnTo>
                <a:lnTo>
                  <a:pt x="963" y="907"/>
                </a:lnTo>
                <a:lnTo>
                  <a:pt x="961" y="907"/>
                </a:lnTo>
                <a:lnTo>
                  <a:pt x="954" y="907"/>
                </a:lnTo>
                <a:lnTo>
                  <a:pt x="942" y="904"/>
                </a:lnTo>
                <a:lnTo>
                  <a:pt x="930" y="904"/>
                </a:lnTo>
                <a:lnTo>
                  <a:pt x="918" y="902"/>
                </a:lnTo>
                <a:lnTo>
                  <a:pt x="914" y="902"/>
                </a:lnTo>
                <a:lnTo>
                  <a:pt x="906" y="894"/>
                </a:lnTo>
                <a:lnTo>
                  <a:pt x="893" y="892"/>
                </a:lnTo>
                <a:lnTo>
                  <a:pt x="881" y="887"/>
                </a:lnTo>
                <a:lnTo>
                  <a:pt x="878" y="888"/>
                </a:lnTo>
                <a:lnTo>
                  <a:pt x="878" y="892"/>
                </a:lnTo>
                <a:lnTo>
                  <a:pt x="871" y="888"/>
                </a:lnTo>
                <a:lnTo>
                  <a:pt x="869" y="881"/>
                </a:lnTo>
                <a:lnTo>
                  <a:pt x="859" y="883"/>
                </a:lnTo>
                <a:lnTo>
                  <a:pt x="850" y="888"/>
                </a:lnTo>
                <a:lnTo>
                  <a:pt x="846" y="895"/>
                </a:lnTo>
                <a:lnTo>
                  <a:pt x="836" y="899"/>
                </a:lnTo>
                <a:lnTo>
                  <a:pt x="836" y="913"/>
                </a:lnTo>
                <a:lnTo>
                  <a:pt x="843" y="920"/>
                </a:lnTo>
                <a:lnTo>
                  <a:pt x="841" y="935"/>
                </a:lnTo>
                <a:lnTo>
                  <a:pt x="826" y="939"/>
                </a:lnTo>
                <a:lnTo>
                  <a:pt x="812" y="932"/>
                </a:lnTo>
                <a:lnTo>
                  <a:pt x="810" y="930"/>
                </a:lnTo>
                <a:lnTo>
                  <a:pt x="813" y="939"/>
                </a:lnTo>
                <a:lnTo>
                  <a:pt x="813" y="949"/>
                </a:lnTo>
                <a:lnTo>
                  <a:pt x="803" y="954"/>
                </a:lnTo>
                <a:lnTo>
                  <a:pt x="801" y="954"/>
                </a:lnTo>
                <a:lnTo>
                  <a:pt x="791" y="965"/>
                </a:lnTo>
                <a:lnTo>
                  <a:pt x="773" y="974"/>
                </a:lnTo>
                <a:lnTo>
                  <a:pt x="777" y="972"/>
                </a:lnTo>
                <a:lnTo>
                  <a:pt x="775" y="968"/>
                </a:lnTo>
                <a:lnTo>
                  <a:pt x="747" y="974"/>
                </a:lnTo>
                <a:lnTo>
                  <a:pt x="742" y="982"/>
                </a:lnTo>
                <a:lnTo>
                  <a:pt x="735" y="986"/>
                </a:lnTo>
                <a:lnTo>
                  <a:pt x="735" y="988"/>
                </a:lnTo>
                <a:lnTo>
                  <a:pt x="733" y="1005"/>
                </a:lnTo>
                <a:lnTo>
                  <a:pt x="712" y="1010"/>
                </a:lnTo>
                <a:lnTo>
                  <a:pt x="712" y="1008"/>
                </a:lnTo>
                <a:lnTo>
                  <a:pt x="704" y="982"/>
                </a:lnTo>
                <a:lnTo>
                  <a:pt x="693" y="979"/>
                </a:lnTo>
                <a:lnTo>
                  <a:pt x="683" y="982"/>
                </a:lnTo>
                <a:lnTo>
                  <a:pt x="678" y="991"/>
                </a:lnTo>
                <a:lnTo>
                  <a:pt x="674" y="995"/>
                </a:lnTo>
                <a:lnTo>
                  <a:pt x="662" y="1012"/>
                </a:lnTo>
                <a:lnTo>
                  <a:pt x="650" y="1015"/>
                </a:lnTo>
                <a:lnTo>
                  <a:pt x="651" y="1010"/>
                </a:lnTo>
                <a:lnTo>
                  <a:pt x="650" y="1005"/>
                </a:lnTo>
                <a:lnTo>
                  <a:pt x="643" y="1012"/>
                </a:lnTo>
                <a:lnTo>
                  <a:pt x="639" y="1026"/>
                </a:lnTo>
                <a:lnTo>
                  <a:pt x="618" y="1022"/>
                </a:lnTo>
                <a:lnTo>
                  <a:pt x="598" y="1026"/>
                </a:lnTo>
                <a:lnTo>
                  <a:pt x="575" y="1019"/>
                </a:lnTo>
                <a:lnTo>
                  <a:pt x="577" y="1007"/>
                </a:lnTo>
                <a:lnTo>
                  <a:pt x="575" y="1003"/>
                </a:lnTo>
                <a:lnTo>
                  <a:pt x="557" y="1021"/>
                </a:lnTo>
                <a:lnTo>
                  <a:pt x="554" y="1026"/>
                </a:lnTo>
                <a:lnTo>
                  <a:pt x="547" y="1026"/>
                </a:lnTo>
                <a:lnTo>
                  <a:pt x="547" y="1028"/>
                </a:lnTo>
                <a:lnTo>
                  <a:pt x="542" y="1038"/>
                </a:lnTo>
                <a:lnTo>
                  <a:pt x="530" y="1035"/>
                </a:lnTo>
                <a:lnTo>
                  <a:pt x="533" y="1045"/>
                </a:lnTo>
                <a:lnTo>
                  <a:pt x="519" y="1054"/>
                </a:lnTo>
                <a:lnTo>
                  <a:pt x="514" y="1054"/>
                </a:lnTo>
                <a:lnTo>
                  <a:pt x="507" y="1061"/>
                </a:lnTo>
                <a:lnTo>
                  <a:pt x="488" y="1064"/>
                </a:lnTo>
                <a:lnTo>
                  <a:pt x="483" y="1055"/>
                </a:lnTo>
                <a:lnTo>
                  <a:pt x="477" y="1055"/>
                </a:lnTo>
                <a:lnTo>
                  <a:pt x="472" y="1055"/>
                </a:lnTo>
                <a:lnTo>
                  <a:pt x="462" y="1057"/>
                </a:lnTo>
                <a:lnTo>
                  <a:pt x="460" y="1064"/>
                </a:lnTo>
                <a:lnTo>
                  <a:pt x="444" y="1069"/>
                </a:lnTo>
                <a:lnTo>
                  <a:pt x="443" y="1071"/>
                </a:lnTo>
                <a:lnTo>
                  <a:pt x="441" y="1078"/>
                </a:lnTo>
                <a:lnTo>
                  <a:pt x="441" y="1082"/>
                </a:lnTo>
                <a:lnTo>
                  <a:pt x="422" y="1083"/>
                </a:lnTo>
                <a:lnTo>
                  <a:pt x="422" y="1096"/>
                </a:lnTo>
                <a:lnTo>
                  <a:pt x="423" y="1106"/>
                </a:lnTo>
                <a:lnTo>
                  <a:pt x="422" y="1111"/>
                </a:lnTo>
                <a:lnTo>
                  <a:pt x="411" y="1113"/>
                </a:lnTo>
                <a:lnTo>
                  <a:pt x="420" y="1123"/>
                </a:lnTo>
                <a:lnTo>
                  <a:pt x="420" y="1132"/>
                </a:lnTo>
                <a:lnTo>
                  <a:pt x="409" y="1134"/>
                </a:lnTo>
                <a:lnTo>
                  <a:pt x="403" y="1150"/>
                </a:lnTo>
                <a:lnTo>
                  <a:pt x="396" y="1160"/>
                </a:lnTo>
                <a:lnTo>
                  <a:pt x="378" y="1155"/>
                </a:lnTo>
                <a:lnTo>
                  <a:pt x="376" y="1153"/>
                </a:lnTo>
                <a:lnTo>
                  <a:pt x="364" y="1153"/>
                </a:lnTo>
                <a:lnTo>
                  <a:pt x="361" y="1160"/>
                </a:lnTo>
                <a:lnTo>
                  <a:pt x="357" y="1165"/>
                </a:lnTo>
                <a:lnTo>
                  <a:pt x="352" y="1163"/>
                </a:lnTo>
                <a:lnTo>
                  <a:pt x="347" y="1165"/>
                </a:lnTo>
                <a:lnTo>
                  <a:pt x="350" y="1170"/>
                </a:lnTo>
                <a:lnTo>
                  <a:pt x="349" y="1176"/>
                </a:lnTo>
                <a:lnTo>
                  <a:pt x="333" y="1184"/>
                </a:lnTo>
                <a:lnTo>
                  <a:pt x="321" y="1190"/>
                </a:lnTo>
                <a:lnTo>
                  <a:pt x="315" y="1186"/>
                </a:lnTo>
                <a:lnTo>
                  <a:pt x="319" y="1174"/>
                </a:lnTo>
                <a:lnTo>
                  <a:pt x="314" y="1172"/>
                </a:lnTo>
                <a:lnTo>
                  <a:pt x="309" y="1155"/>
                </a:lnTo>
                <a:lnTo>
                  <a:pt x="298" y="1158"/>
                </a:lnTo>
                <a:lnTo>
                  <a:pt x="288" y="1176"/>
                </a:lnTo>
                <a:lnTo>
                  <a:pt x="281" y="1174"/>
                </a:lnTo>
                <a:lnTo>
                  <a:pt x="282" y="1153"/>
                </a:lnTo>
                <a:lnTo>
                  <a:pt x="263" y="1156"/>
                </a:lnTo>
                <a:lnTo>
                  <a:pt x="260" y="1141"/>
                </a:lnTo>
                <a:lnTo>
                  <a:pt x="255" y="1134"/>
                </a:lnTo>
                <a:lnTo>
                  <a:pt x="242" y="1120"/>
                </a:lnTo>
                <a:lnTo>
                  <a:pt x="221" y="1122"/>
                </a:lnTo>
                <a:lnTo>
                  <a:pt x="218" y="1120"/>
                </a:lnTo>
                <a:lnTo>
                  <a:pt x="215" y="1115"/>
                </a:lnTo>
                <a:lnTo>
                  <a:pt x="211" y="1113"/>
                </a:lnTo>
                <a:lnTo>
                  <a:pt x="208" y="1109"/>
                </a:lnTo>
                <a:lnTo>
                  <a:pt x="216" y="1109"/>
                </a:lnTo>
                <a:lnTo>
                  <a:pt x="218" y="1108"/>
                </a:lnTo>
                <a:lnTo>
                  <a:pt x="213" y="1104"/>
                </a:lnTo>
                <a:lnTo>
                  <a:pt x="227" y="1096"/>
                </a:lnTo>
                <a:lnTo>
                  <a:pt x="253" y="1109"/>
                </a:lnTo>
                <a:lnTo>
                  <a:pt x="249" y="1092"/>
                </a:lnTo>
                <a:lnTo>
                  <a:pt x="241" y="1089"/>
                </a:lnTo>
                <a:lnTo>
                  <a:pt x="239" y="1083"/>
                </a:lnTo>
                <a:lnTo>
                  <a:pt x="248" y="1080"/>
                </a:lnTo>
                <a:lnTo>
                  <a:pt x="255" y="1083"/>
                </a:lnTo>
                <a:lnTo>
                  <a:pt x="258" y="1069"/>
                </a:lnTo>
                <a:lnTo>
                  <a:pt x="249" y="1047"/>
                </a:lnTo>
                <a:lnTo>
                  <a:pt x="242" y="1040"/>
                </a:lnTo>
                <a:lnTo>
                  <a:pt x="241" y="1038"/>
                </a:lnTo>
                <a:lnTo>
                  <a:pt x="244" y="1040"/>
                </a:lnTo>
                <a:lnTo>
                  <a:pt x="246" y="1035"/>
                </a:lnTo>
                <a:lnTo>
                  <a:pt x="239" y="1028"/>
                </a:lnTo>
                <a:lnTo>
                  <a:pt x="237" y="1022"/>
                </a:lnTo>
                <a:lnTo>
                  <a:pt x="241" y="1021"/>
                </a:lnTo>
                <a:lnTo>
                  <a:pt x="225" y="1017"/>
                </a:lnTo>
                <a:lnTo>
                  <a:pt x="223" y="1012"/>
                </a:lnTo>
                <a:lnTo>
                  <a:pt x="230" y="1010"/>
                </a:lnTo>
                <a:lnTo>
                  <a:pt x="234" y="1000"/>
                </a:lnTo>
                <a:lnTo>
                  <a:pt x="237" y="991"/>
                </a:lnTo>
                <a:lnTo>
                  <a:pt x="227" y="984"/>
                </a:lnTo>
                <a:lnTo>
                  <a:pt x="218" y="984"/>
                </a:lnTo>
                <a:lnTo>
                  <a:pt x="213" y="972"/>
                </a:lnTo>
                <a:lnTo>
                  <a:pt x="215" y="968"/>
                </a:lnTo>
                <a:lnTo>
                  <a:pt x="225" y="967"/>
                </a:lnTo>
                <a:lnTo>
                  <a:pt x="223" y="956"/>
                </a:lnTo>
                <a:lnTo>
                  <a:pt x="223" y="946"/>
                </a:lnTo>
                <a:lnTo>
                  <a:pt x="223" y="934"/>
                </a:lnTo>
                <a:lnTo>
                  <a:pt x="209" y="930"/>
                </a:lnTo>
                <a:lnTo>
                  <a:pt x="218" y="914"/>
                </a:lnTo>
                <a:lnTo>
                  <a:pt x="227" y="904"/>
                </a:lnTo>
                <a:lnTo>
                  <a:pt x="227" y="895"/>
                </a:lnTo>
                <a:lnTo>
                  <a:pt x="220" y="890"/>
                </a:lnTo>
                <a:lnTo>
                  <a:pt x="218" y="881"/>
                </a:lnTo>
                <a:lnTo>
                  <a:pt x="232" y="867"/>
                </a:lnTo>
                <a:lnTo>
                  <a:pt x="221" y="833"/>
                </a:lnTo>
                <a:lnTo>
                  <a:pt x="213" y="822"/>
                </a:lnTo>
                <a:lnTo>
                  <a:pt x="194" y="829"/>
                </a:lnTo>
                <a:lnTo>
                  <a:pt x="174" y="827"/>
                </a:lnTo>
                <a:lnTo>
                  <a:pt x="150" y="817"/>
                </a:lnTo>
                <a:lnTo>
                  <a:pt x="136" y="831"/>
                </a:lnTo>
                <a:lnTo>
                  <a:pt x="131" y="824"/>
                </a:lnTo>
                <a:lnTo>
                  <a:pt x="122" y="819"/>
                </a:lnTo>
                <a:lnTo>
                  <a:pt x="119" y="822"/>
                </a:lnTo>
                <a:lnTo>
                  <a:pt x="133" y="803"/>
                </a:lnTo>
                <a:lnTo>
                  <a:pt x="126" y="787"/>
                </a:lnTo>
                <a:lnTo>
                  <a:pt x="110" y="787"/>
                </a:lnTo>
                <a:lnTo>
                  <a:pt x="103" y="777"/>
                </a:lnTo>
                <a:lnTo>
                  <a:pt x="98" y="780"/>
                </a:lnTo>
                <a:lnTo>
                  <a:pt x="84" y="775"/>
                </a:lnTo>
                <a:lnTo>
                  <a:pt x="82" y="782"/>
                </a:lnTo>
                <a:lnTo>
                  <a:pt x="65" y="768"/>
                </a:lnTo>
                <a:lnTo>
                  <a:pt x="65" y="765"/>
                </a:lnTo>
                <a:lnTo>
                  <a:pt x="56" y="766"/>
                </a:lnTo>
                <a:lnTo>
                  <a:pt x="44" y="770"/>
                </a:lnTo>
                <a:lnTo>
                  <a:pt x="37" y="766"/>
                </a:lnTo>
                <a:lnTo>
                  <a:pt x="25" y="770"/>
                </a:lnTo>
                <a:lnTo>
                  <a:pt x="18" y="754"/>
                </a:lnTo>
                <a:lnTo>
                  <a:pt x="6" y="749"/>
                </a:lnTo>
                <a:lnTo>
                  <a:pt x="6" y="746"/>
                </a:lnTo>
                <a:lnTo>
                  <a:pt x="0" y="744"/>
                </a:lnTo>
                <a:lnTo>
                  <a:pt x="6" y="739"/>
                </a:lnTo>
                <a:lnTo>
                  <a:pt x="35" y="733"/>
                </a:lnTo>
                <a:lnTo>
                  <a:pt x="44" y="719"/>
                </a:lnTo>
                <a:lnTo>
                  <a:pt x="67" y="704"/>
                </a:lnTo>
                <a:lnTo>
                  <a:pt x="70" y="695"/>
                </a:lnTo>
                <a:lnTo>
                  <a:pt x="72" y="692"/>
                </a:lnTo>
                <a:lnTo>
                  <a:pt x="70" y="685"/>
                </a:lnTo>
                <a:lnTo>
                  <a:pt x="68" y="674"/>
                </a:lnTo>
                <a:lnTo>
                  <a:pt x="73" y="652"/>
                </a:lnTo>
                <a:lnTo>
                  <a:pt x="82" y="634"/>
                </a:lnTo>
                <a:lnTo>
                  <a:pt x="84" y="622"/>
                </a:lnTo>
                <a:lnTo>
                  <a:pt x="93" y="622"/>
                </a:lnTo>
                <a:lnTo>
                  <a:pt x="100" y="627"/>
                </a:lnTo>
                <a:lnTo>
                  <a:pt x="105" y="634"/>
                </a:lnTo>
                <a:lnTo>
                  <a:pt x="140" y="634"/>
                </a:lnTo>
                <a:lnTo>
                  <a:pt x="162" y="618"/>
                </a:lnTo>
                <a:lnTo>
                  <a:pt x="166" y="618"/>
                </a:lnTo>
                <a:lnTo>
                  <a:pt x="169" y="632"/>
                </a:lnTo>
                <a:lnTo>
                  <a:pt x="181" y="631"/>
                </a:lnTo>
                <a:lnTo>
                  <a:pt x="199" y="638"/>
                </a:lnTo>
                <a:lnTo>
                  <a:pt x="208" y="639"/>
                </a:lnTo>
                <a:lnTo>
                  <a:pt x="213" y="639"/>
                </a:lnTo>
                <a:lnTo>
                  <a:pt x="216" y="638"/>
                </a:lnTo>
                <a:lnTo>
                  <a:pt x="216" y="625"/>
                </a:lnTo>
                <a:lnTo>
                  <a:pt x="228" y="606"/>
                </a:lnTo>
                <a:lnTo>
                  <a:pt x="237" y="598"/>
                </a:lnTo>
                <a:lnTo>
                  <a:pt x="246" y="584"/>
                </a:lnTo>
                <a:lnTo>
                  <a:pt x="246" y="575"/>
                </a:lnTo>
                <a:lnTo>
                  <a:pt x="242" y="571"/>
                </a:lnTo>
                <a:lnTo>
                  <a:pt x="242" y="566"/>
                </a:lnTo>
                <a:lnTo>
                  <a:pt x="255" y="556"/>
                </a:lnTo>
                <a:lnTo>
                  <a:pt x="253" y="545"/>
                </a:lnTo>
                <a:lnTo>
                  <a:pt x="272" y="526"/>
                </a:lnTo>
                <a:lnTo>
                  <a:pt x="293" y="533"/>
                </a:lnTo>
                <a:lnTo>
                  <a:pt x="298" y="554"/>
                </a:lnTo>
                <a:lnTo>
                  <a:pt x="326" y="547"/>
                </a:lnTo>
                <a:lnTo>
                  <a:pt x="326" y="540"/>
                </a:lnTo>
                <a:lnTo>
                  <a:pt x="326" y="528"/>
                </a:lnTo>
                <a:lnTo>
                  <a:pt x="324" y="523"/>
                </a:lnTo>
                <a:lnTo>
                  <a:pt x="340" y="511"/>
                </a:lnTo>
                <a:lnTo>
                  <a:pt x="352" y="509"/>
                </a:lnTo>
                <a:lnTo>
                  <a:pt x="361" y="504"/>
                </a:lnTo>
                <a:lnTo>
                  <a:pt x="362" y="505"/>
                </a:lnTo>
                <a:lnTo>
                  <a:pt x="373" y="493"/>
                </a:lnTo>
                <a:lnTo>
                  <a:pt x="371" y="486"/>
                </a:lnTo>
                <a:lnTo>
                  <a:pt x="369" y="465"/>
                </a:lnTo>
                <a:lnTo>
                  <a:pt x="373" y="463"/>
                </a:lnTo>
                <a:lnTo>
                  <a:pt x="378" y="472"/>
                </a:lnTo>
                <a:lnTo>
                  <a:pt x="387" y="470"/>
                </a:lnTo>
                <a:lnTo>
                  <a:pt x="403" y="505"/>
                </a:lnTo>
                <a:lnTo>
                  <a:pt x="401" y="505"/>
                </a:lnTo>
                <a:lnTo>
                  <a:pt x="403" y="511"/>
                </a:lnTo>
                <a:lnTo>
                  <a:pt x="411" y="511"/>
                </a:lnTo>
                <a:lnTo>
                  <a:pt x="413" y="517"/>
                </a:lnTo>
                <a:lnTo>
                  <a:pt x="425" y="519"/>
                </a:lnTo>
                <a:lnTo>
                  <a:pt x="439" y="531"/>
                </a:lnTo>
                <a:lnTo>
                  <a:pt x="456" y="511"/>
                </a:lnTo>
                <a:lnTo>
                  <a:pt x="467" y="505"/>
                </a:lnTo>
                <a:lnTo>
                  <a:pt x="474" y="493"/>
                </a:lnTo>
                <a:lnTo>
                  <a:pt x="488" y="490"/>
                </a:lnTo>
                <a:lnTo>
                  <a:pt x="493" y="484"/>
                </a:lnTo>
                <a:lnTo>
                  <a:pt x="495" y="474"/>
                </a:lnTo>
                <a:lnTo>
                  <a:pt x="488" y="474"/>
                </a:lnTo>
                <a:lnTo>
                  <a:pt x="484" y="470"/>
                </a:lnTo>
                <a:lnTo>
                  <a:pt x="486" y="465"/>
                </a:lnTo>
                <a:lnTo>
                  <a:pt x="500" y="451"/>
                </a:lnTo>
                <a:lnTo>
                  <a:pt x="509" y="450"/>
                </a:lnTo>
                <a:lnTo>
                  <a:pt x="507" y="444"/>
                </a:lnTo>
                <a:lnTo>
                  <a:pt x="512" y="439"/>
                </a:lnTo>
                <a:lnTo>
                  <a:pt x="510" y="423"/>
                </a:lnTo>
                <a:lnTo>
                  <a:pt x="500" y="411"/>
                </a:lnTo>
                <a:lnTo>
                  <a:pt x="498" y="404"/>
                </a:lnTo>
                <a:lnTo>
                  <a:pt x="512" y="401"/>
                </a:lnTo>
                <a:lnTo>
                  <a:pt x="528" y="394"/>
                </a:lnTo>
                <a:lnTo>
                  <a:pt x="549" y="397"/>
                </a:lnTo>
                <a:lnTo>
                  <a:pt x="551" y="397"/>
                </a:lnTo>
                <a:lnTo>
                  <a:pt x="561" y="401"/>
                </a:lnTo>
                <a:lnTo>
                  <a:pt x="582" y="396"/>
                </a:lnTo>
                <a:lnTo>
                  <a:pt x="582" y="390"/>
                </a:lnTo>
                <a:lnTo>
                  <a:pt x="584" y="387"/>
                </a:lnTo>
                <a:lnTo>
                  <a:pt x="603" y="378"/>
                </a:lnTo>
                <a:lnTo>
                  <a:pt x="610" y="378"/>
                </a:lnTo>
                <a:lnTo>
                  <a:pt x="615" y="378"/>
                </a:lnTo>
                <a:lnTo>
                  <a:pt x="631" y="394"/>
                </a:lnTo>
                <a:lnTo>
                  <a:pt x="646" y="399"/>
                </a:lnTo>
                <a:lnTo>
                  <a:pt x="650" y="396"/>
                </a:lnTo>
                <a:lnTo>
                  <a:pt x="651" y="389"/>
                </a:lnTo>
                <a:lnTo>
                  <a:pt x="667" y="378"/>
                </a:lnTo>
                <a:lnTo>
                  <a:pt x="679" y="387"/>
                </a:lnTo>
                <a:lnTo>
                  <a:pt x="690" y="378"/>
                </a:lnTo>
                <a:lnTo>
                  <a:pt x="697" y="382"/>
                </a:lnTo>
                <a:lnTo>
                  <a:pt x="705" y="378"/>
                </a:lnTo>
                <a:lnTo>
                  <a:pt x="728" y="383"/>
                </a:lnTo>
                <a:lnTo>
                  <a:pt x="742" y="396"/>
                </a:lnTo>
                <a:lnTo>
                  <a:pt x="766" y="394"/>
                </a:lnTo>
                <a:lnTo>
                  <a:pt x="770" y="389"/>
                </a:lnTo>
                <a:lnTo>
                  <a:pt x="773" y="375"/>
                </a:lnTo>
                <a:lnTo>
                  <a:pt x="791" y="380"/>
                </a:lnTo>
                <a:lnTo>
                  <a:pt x="803" y="373"/>
                </a:lnTo>
                <a:lnTo>
                  <a:pt x="806" y="363"/>
                </a:lnTo>
                <a:lnTo>
                  <a:pt x="798" y="350"/>
                </a:lnTo>
                <a:lnTo>
                  <a:pt x="796" y="342"/>
                </a:lnTo>
                <a:lnTo>
                  <a:pt x="806" y="322"/>
                </a:lnTo>
                <a:lnTo>
                  <a:pt x="805" y="317"/>
                </a:lnTo>
                <a:lnTo>
                  <a:pt x="806" y="314"/>
                </a:lnTo>
                <a:lnTo>
                  <a:pt x="812" y="312"/>
                </a:lnTo>
                <a:lnTo>
                  <a:pt x="827" y="319"/>
                </a:lnTo>
                <a:lnTo>
                  <a:pt x="840" y="319"/>
                </a:lnTo>
                <a:lnTo>
                  <a:pt x="853" y="305"/>
                </a:lnTo>
                <a:lnTo>
                  <a:pt x="852" y="296"/>
                </a:lnTo>
                <a:lnTo>
                  <a:pt x="883" y="284"/>
                </a:lnTo>
                <a:lnTo>
                  <a:pt x="892" y="296"/>
                </a:lnTo>
                <a:lnTo>
                  <a:pt x="902" y="295"/>
                </a:lnTo>
                <a:lnTo>
                  <a:pt x="914" y="305"/>
                </a:lnTo>
                <a:lnTo>
                  <a:pt x="921" y="298"/>
                </a:lnTo>
                <a:lnTo>
                  <a:pt x="928" y="298"/>
                </a:lnTo>
                <a:lnTo>
                  <a:pt x="953" y="296"/>
                </a:lnTo>
                <a:lnTo>
                  <a:pt x="953" y="289"/>
                </a:lnTo>
                <a:lnTo>
                  <a:pt x="960" y="281"/>
                </a:lnTo>
                <a:lnTo>
                  <a:pt x="994" y="272"/>
                </a:lnTo>
                <a:lnTo>
                  <a:pt x="1012" y="263"/>
                </a:lnTo>
                <a:lnTo>
                  <a:pt x="1055" y="253"/>
                </a:lnTo>
                <a:lnTo>
                  <a:pt x="1069" y="242"/>
                </a:lnTo>
                <a:lnTo>
                  <a:pt x="1073" y="244"/>
                </a:lnTo>
                <a:lnTo>
                  <a:pt x="1083" y="223"/>
                </a:lnTo>
                <a:lnTo>
                  <a:pt x="1085" y="216"/>
                </a:lnTo>
                <a:lnTo>
                  <a:pt x="1083" y="209"/>
                </a:lnTo>
                <a:lnTo>
                  <a:pt x="1097" y="209"/>
                </a:lnTo>
                <a:lnTo>
                  <a:pt x="1115" y="201"/>
                </a:lnTo>
                <a:lnTo>
                  <a:pt x="1122" y="206"/>
                </a:lnTo>
                <a:lnTo>
                  <a:pt x="1130" y="215"/>
                </a:lnTo>
                <a:lnTo>
                  <a:pt x="1146" y="215"/>
                </a:lnTo>
                <a:lnTo>
                  <a:pt x="1156" y="211"/>
                </a:lnTo>
                <a:lnTo>
                  <a:pt x="1174" y="208"/>
                </a:lnTo>
                <a:lnTo>
                  <a:pt x="1179" y="199"/>
                </a:lnTo>
                <a:lnTo>
                  <a:pt x="1196" y="204"/>
                </a:lnTo>
                <a:lnTo>
                  <a:pt x="1207" y="201"/>
                </a:lnTo>
                <a:lnTo>
                  <a:pt x="1209" y="188"/>
                </a:lnTo>
                <a:lnTo>
                  <a:pt x="1207" y="180"/>
                </a:lnTo>
                <a:lnTo>
                  <a:pt x="1221" y="171"/>
                </a:lnTo>
                <a:lnTo>
                  <a:pt x="1217" y="155"/>
                </a:lnTo>
                <a:lnTo>
                  <a:pt x="1209" y="148"/>
                </a:lnTo>
                <a:lnTo>
                  <a:pt x="1198" y="152"/>
                </a:lnTo>
                <a:lnTo>
                  <a:pt x="1188" y="147"/>
                </a:lnTo>
                <a:lnTo>
                  <a:pt x="1177" y="138"/>
                </a:lnTo>
                <a:lnTo>
                  <a:pt x="1155" y="131"/>
                </a:lnTo>
                <a:lnTo>
                  <a:pt x="1149" y="127"/>
                </a:lnTo>
                <a:lnTo>
                  <a:pt x="1144" y="114"/>
                </a:lnTo>
                <a:lnTo>
                  <a:pt x="1153" y="107"/>
                </a:lnTo>
                <a:lnTo>
                  <a:pt x="1163" y="100"/>
                </a:lnTo>
                <a:lnTo>
                  <a:pt x="1167" y="94"/>
                </a:lnTo>
                <a:lnTo>
                  <a:pt x="1162" y="89"/>
                </a:lnTo>
                <a:lnTo>
                  <a:pt x="1151" y="91"/>
                </a:lnTo>
                <a:lnTo>
                  <a:pt x="1132" y="98"/>
                </a:lnTo>
                <a:lnTo>
                  <a:pt x="1111" y="84"/>
                </a:lnTo>
                <a:lnTo>
                  <a:pt x="1111" y="79"/>
                </a:lnTo>
                <a:lnTo>
                  <a:pt x="1116" y="72"/>
                </a:lnTo>
                <a:lnTo>
                  <a:pt x="1116" y="67"/>
                </a:lnTo>
                <a:lnTo>
                  <a:pt x="1113" y="56"/>
                </a:lnTo>
                <a:lnTo>
                  <a:pt x="1132" y="49"/>
                </a:lnTo>
                <a:lnTo>
                  <a:pt x="1129" y="46"/>
                </a:lnTo>
                <a:lnTo>
                  <a:pt x="1134" y="39"/>
                </a:lnTo>
                <a:lnTo>
                  <a:pt x="1135" y="32"/>
                </a:lnTo>
                <a:lnTo>
                  <a:pt x="1127" y="18"/>
                </a:lnTo>
                <a:lnTo>
                  <a:pt x="1137" y="21"/>
                </a:lnTo>
                <a:lnTo>
                  <a:pt x="1149" y="0"/>
                </a:lnTo>
                <a:lnTo>
                  <a:pt x="1162" y="0"/>
                </a:lnTo>
                <a:lnTo>
                  <a:pt x="1163" y="2"/>
                </a:lnTo>
                <a:lnTo>
                  <a:pt x="1176" y="21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ovéPole 8"/>
          <p:cNvSpPr txBox="1"/>
          <p:nvPr/>
        </p:nvSpPr>
        <p:spPr>
          <a:xfrm>
            <a:off x="8491550" y="2361829"/>
            <a:ext cx="310076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         </a:t>
            </a:r>
            <a:r>
              <a:rPr lang="cs-CZ" sz="4000" b="1" u="sng" dirty="0" smtClean="0"/>
              <a:t>37 393</a:t>
            </a:r>
            <a:r>
              <a:rPr lang="cs-CZ" sz="4000" b="1" dirty="0" smtClean="0"/>
              <a:t> </a:t>
            </a:r>
          </a:p>
          <a:p>
            <a:r>
              <a:rPr lang="cs-CZ" sz="4000" b="1" dirty="0" smtClean="0"/>
              <a:t>6,6 %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EU: 58,9 %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TCN: 53,7 %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5989270"/>
              </p:ext>
            </p:extLst>
          </p:nvPr>
        </p:nvGraphicFramePr>
        <p:xfrm>
          <a:off x="369887" y="1207431"/>
          <a:ext cx="7151868" cy="5053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Obdélník 10"/>
          <p:cNvSpPr/>
          <p:nvPr/>
        </p:nvSpPr>
        <p:spPr>
          <a:xfrm>
            <a:off x="369887" y="246559"/>
            <a:ext cx="30284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Ústecký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650689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9549524" y="2713679"/>
            <a:ext cx="194787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</a:rPr>
              <a:t>36,5 %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EU: 33,9 %</a:t>
            </a:r>
          </a:p>
          <a:p>
            <a:r>
              <a:rPr lang="cs-CZ" sz="2400" b="1" dirty="0" smtClean="0">
                <a:solidFill>
                  <a:schemeClr val="bg1"/>
                </a:solidFill>
              </a:rPr>
              <a:t>TCN: 66,1 %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8" name="Freeform 15"/>
          <p:cNvSpPr>
            <a:spLocks/>
          </p:cNvSpPr>
          <p:nvPr/>
        </p:nvSpPr>
        <p:spPr bwMode="auto">
          <a:xfrm>
            <a:off x="8442172" y="1586588"/>
            <a:ext cx="3167487" cy="4071107"/>
          </a:xfrm>
          <a:custGeom>
            <a:avLst/>
            <a:gdLst>
              <a:gd name="T0" fmla="*/ 870 w 1189"/>
              <a:gd name="T1" fmla="*/ 44 h 1482"/>
              <a:gd name="T2" fmla="*/ 844 w 1189"/>
              <a:gd name="T3" fmla="*/ 96 h 1482"/>
              <a:gd name="T4" fmla="*/ 911 w 1189"/>
              <a:gd name="T5" fmla="*/ 92 h 1482"/>
              <a:gd name="T6" fmla="*/ 956 w 1189"/>
              <a:gd name="T7" fmla="*/ 106 h 1482"/>
              <a:gd name="T8" fmla="*/ 978 w 1189"/>
              <a:gd name="T9" fmla="*/ 153 h 1482"/>
              <a:gd name="T10" fmla="*/ 1060 w 1189"/>
              <a:gd name="T11" fmla="*/ 167 h 1482"/>
              <a:gd name="T12" fmla="*/ 1112 w 1189"/>
              <a:gd name="T13" fmla="*/ 198 h 1482"/>
              <a:gd name="T14" fmla="*/ 1170 w 1189"/>
              <a:gd name="T15" fmla="*/ 251 h 1482"/>
              <a:gd name="T16" fmla="*/ 1186 w 1189"/>
              <a:gd name="T17" fmla="*/ 327 h 1482"/>
              <a:gd name="T18" fmla="*/ 1159 w 1189"/>
              <a:gd name="T19" fmla="*/ 366 h 1482"/>
              <a:gd name="T20" fmla="*/ 1144 w 1189"/>
              <a:gd name="T21" fmla="*/ 411 h 1482"/>
              <a:gd name="T22" fmla="*/ 1161 w 1189"/>
              <a:gd name="T23" fmla="*/ 468 h 1482"/>
              <a:gd name="T24" fmla="*/ 1102 w 1189"/>
              <a:gd name="T25" fmla="*/ 494 h 1482"/>
              <a:gd name="T26" fmla="*/ 1045 w 1189"/>
              <a:gd name="T27" fmla="*/ 562 h 1482"/>
              <a:gd name="T28" fmla="*/ 1060 w 1189"/>
              <a:gd name="T29" fmla="*/ 585 h 1482"/>
              <a:gd name="T30" fmla="*/ 1050 w 1189"/>
              <a:gd name="T31" fmla="*/ 625 h 1482"/>
              <a:gd name="T32" fmla="*/ 1099 w 1189"/>
              <a:gd name="T33" fmla="*/ 644 h 1482"/>
              <a:gd name="T34" fmla="*/ 1086 w 1189"/>
              <a:gd name="T35" fmla="*/ 714 h 1482"/>
              <a:gd name="T36" fmla="*/ 1090 w 1189"/>
              <a:gd name="T37" fmla="*/ 811 h 1482"/>
              <a:gd name="T38" fmla="*/ 1102 w 1189"/>
              <a:gd name="T39" fmla="*/ 874 h 1482"/>
              <a:gd name="T40" fmla="*/ 1093 w 1189"/>
              <a:gd name="T41" fmla="*/ 937 h 1482"/>
              <a:gd name="T42" fmla="*/ 1093 w 1189"/>
              <a:gd name="T43" fmla="*/ 980 h 1482"/>
              <a:gd name="T44" fmla="*/ 1055 w 1189"/>
              <a:gd name="T45" fmla="*/ 1052 h 1482"/>
              <a:gd name="T46" fmla="*/ 1050 w 1189"/>
              <a:gd name="T47" fmla="*/ 1095 h 1482"/>
              <a:gd name="T48" fmla="*/ 1013 w 1189"/>
              <a:gd name="T49" fmla="*/ 1125 h 1482"/>
              <a:gd name="T50" fmla="*/ 1032 w 1189"/>
              <a:gd name="T51" fmla="*/ 1175 h 1482"/>
              <a:gd name="T52" fmla="*/ 999 w 1189"/>
              <a:gd name="T53" fmla="*/ 1210 h 1482"/>
              <a:gd name="T54" fmla="*/ 919 w 1189"/>
              <a:gd name="T55" fmla="*/ 1254 h 1482"/>
              <a:gd name="T56" fmla="*/ 928 w 1189"/>
              <a:gd name="T57" fmla="*/ 1332 h 1482"/>
              <a:gd name="T58" fmla="*/ 870 w 1189"/>
              <a:gd name="T59" fmla="*/ 1396 h 1482"/>
              <a:gd name="T60" fmla="*/ 836 w 1189"/>
              <a:gd name="T61" fmla="*/ 1475 h 1482"/>
              <a:gd name="T62" fmla="*/ 770 w 1189"/>
              <a:gd name="T63" fmla="*/ 1438 h 1482"/>
              <a:gd name="T64" fmla="*/ 756 w 1189"/>
              <a:gd name="T65" fmla="*/ 1372 h 1482"/>
              <a:gd name="T66" fmla="*/ 663 w 1189"/>
              <a:gd name="T67" fmla="*/ 1241 h 1482"/>
              <a:gd name="T68" fmla="*/ 529 w 1189"/>
              <a:gd name="T69" fmla="*/ 1127 h 1482"/>
              <a:gd name="T70" fmla="*/ 493 w 1189"/>
              <a:gd name="T71" fmla="*/ 1064 h 1482"/>
              <a:gd name="T72" fmla="*/ 451 w 1189"/>
              <a:gd name="T73" fmla="*/ 982 h 1482"/>
              <a:gd name="T74" fmla="*/ 359 w 1189"/>
              <a:gd name="T75" fmla="*/ 949 h 1482"/>
              <a:gd name="T76" fmla="*/ 268 w 1189"/>
              <a:gd name="T77" fmla="*/ 902 h 1482"/>
              <a:gd name="T78" fmla="*/ 176 w 1189"/>
              <a:gd name="T79" fmla="*/ 804 h 1482"/>
              <a:gd name="T80" fmla="*/ 174 w 1189"/>
              <a:gd name="T81" fmla="*/ 688 h 1482"/>
              <a:gd name="T82" fmla="*/ 127 w 1189"/>
              <a:gd name="T83" fmla="*/ 608 h 1482"/>
              <a:gd name="T84" fmla="*/ 87 w 1189"/>
              <a:gd name="T85" fmla="*/ 543 h 1482"/>
              <a:gd name="T86" fmla="*/ 19 w 1189"/>
              <a:gd name="T87" fmla="*/ 414 h 1482"/>
              <a:gd name="T88" fmla="*/ 64 w 1189"/>
              <a:gd name="T89" fmla="*/ 340 h 1482"/>
              <a:gd name="T90" fmla="*/ 80 w 1189"/>
              <a:gd name="T91" fmla="*/ 279 h 1482"/>
              <a:gd name="T92" fmla="*/ 150 w 1189"/>
              <a:gd name="T93" fmla="*/ 207 h 1482"/>
              <a:gd name="T94" fmla="*/ 221 w 1189"/>
              <a:gd name="T95" fmla="*/ 195 h 1482"/>
              <a:gd name="T96" fmla="*/ 272 w 1189"/>
              <a:gd name="T97" fmla="*/ 195 h 1482"/>
              <a:gd name="T98" fmla="*/ 336 w 1189"/>
              <a:gd name="T99" fmla="*/ 176 h 1482"/>
              <a:gd name="T100" fmla="*/ 390 w 1189"/>
              <a:gd name="T101" fmla="*/ 198 h 1482"/>
              <a:gd name="T102" fmla="*/ 460 w 1189"/>
              <a:gd name="T103" fmla="*/ 198 h 1482"/>
              <a:gd name="T104" fmla="*/ 507 w 1189"/>
              <a:gd name="T105" fmla="*/ 134 h 1482"/>
              <a:gd name="T106" fmla="*/ 587 w 1189"/>
              <a:gd name="T107" fmla="*/ 82 h 1482"/>
              <a:gd name="T108" fmla="*/ 663 w 1189"/>
              <a:gd name="T109" fmla="*/ 108 h 1482"/>
              <a:gd name="T110" fmla="*/ 716 w 1189"/>
              <a:gd name="T111" fmla="*/ 78 h 1482"/>
              <a:gd name="T112" fmla="*/ 761 w 1189"/>
              <a:gd name="T113" fmla="*/ 54 h 1482"/>
              <a:gd name="T114" fmla="*/ 789 w 1189"/>
              <a:gd name="T115" fmla="*/ 21 h 1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89" h="1482">
                <a:moveTo>
                  <a:pt x="827" y="21"/>
                </a:moveTo>
                <a:lnTo>
                  <a:pt x="823" y="33"/>
                </a:lnTo>
                <a:lnTo>
                  <a:pt x="829" y="37"/>
                </a:lnTo>
                <a:lnTo>
                  <a:pt x="841" y="31"/>
                </a:lnTo>
                <a:lnTo>
                  <a:pt x="857" y="23"/>
                </a:lnTo>
                <a:lnTo>
                  <a:pt x="857" y="31"/>
                </a:lnTo>
                <a:lnTo>
                  <a:pt x="858" y="35"/>
                </a:lnTo>
                <a:lnTo>
                  <a:pt x="865" y="40"/>
                </a:lnTo>
                <a:lnTo>
                  <a:pt x="870" y="44"/>
                </a:lnTo>
                <a:lnTo>
                  <a:pt x="872" y="61"/>
                </a:lnTo>
                <a:lnTo>
                  <a:pt x="865" y="61"/>
                </a:lnTo>
                <a:lnTo>
                  <a:pt x="858" y="57"/>
                </a:lnTo>
                <a:lnTo>
                  <a:pt x="855" y="70"/>
                </a:lnTo>
                <a:lnTo>
                  <a:pt x="853" y="75"/>
                </a:lnTo>
                <a:lnTo>
                  <a:pt x="843" y="89"/>
                </a:lnTo>
                <a:lnTo>
                  <a:pt x="843" y="91"/>
                </a:lnTo>
                <a:lnTo>
                  <a:pt x="844" y="91"/>
                </a:lnTo>
                <a:lnTo>
                  <a:pt x="844" y="96"/>
                </a:lnTo>
                <a:lnTo>
                  <a:pt x="864" y="94"/>
                </a:lnTo>
                <a:lnTo>
                  <a:pt x="865" y="103"/>
                </a:lnTo>
                <a:lnTo>
                  <a:pt x="872" y="103"/>
                </a:lnTo>
                <a:lnTo>
                  <a:pt x="876" y="96"/>
                </a:lnTo>
                <a:lnTo>
                  <a:pt x="879" y="94"/>
                </a:lnTo>
                <a:lnTo>
                  <a:pt x="883" y="85"/>
                </a:lnTo>
                <a:lnTo>
                  <a:pt x="900" y="89"/>
                </a:lnTo>
                <a:lnTo>
                  <a:pt x="904" y="87"/>
                </a:lnTo>
                <a:lnTo>
                  <a:pt x="911" y="92"/>
                </a:lnTo>
                <a:lnTo>
                  <a:pt x="909" y="96"/>
                </a:lnTo>
                <a:lnTo>
                  <a:pt x="916" y="101"/>
                </a:lnTo>
                <a:lnTo>
                  <a:pt x="921" y="99"/>
                </a:lnTo>
                <a:lnTo>
                  <a:pt x="924" y="92"/>
                </a:lnTo>
                <a:lnTo>
                  <a:pt x="940" y="91"/>
                </a:lnTo>
                <a:lnTo>
                  <a:pt x="944" y="92"/>
                </a:lnTo>
                <a:lnTo>
                  <a:pt x="945" y="103"/>
                </a:lnTo>
                <a:lnTo>
                  <a:pt x="956" y="103"/>
                </a:lnTo>
                <a:lnTo>
                  <a:pt x="956" y="106"/>
                </a:lnTo>
                <a:lnTo>
                  <a:pt x="933" y="103"/>
                </a:lnTo>
                <a:lnTo>
                  <a:pt x="930" y="106"/>
                </a:lnTo>
                <a:lnTo>
                  <a:pt x="926" y="115"/>
                </a:lnTo>
                <a:lnTo>
                  <a:pt x="938" y="117"/>
                </a:lnTo>
                <a:lnTo>
                  <a:pt x="942" y="125"/>
                </a:lnTo>
                <a:lnTo>
                  <a:pt x="956" y="127"/>
                </a:lnTo>
                <a:lnTo>
                  <a:pt x="958" y="127"/>
                </a:lnTo>
                <a:lnTo>
                  <a:pt x="971" y="136"/>
                </a:lnTo>
                <a:lnTo>
                  <a:pt x="978" y="153"/>
                </a:lnTo>
                <a:lnTo>
                  <a:pt x="1005" y="157"/>
                </a:lnTo>
                <a:lnTo>
                  <a:pt x="1006" y="157"/>
                </a:lnTo>
                <a:lnTo>
                  <a:pt x="1022" y="158"/>
                </a:lnTo>
                <a:lnTo>
                  <a:pt x="1032" y="150"/>
                </a:lnTo>
                <a:lnTo>
                  <a:pt x="1036" y="151"/>
                </a:lnTo>
                <a:lnTo>
                  <a:pt x="1045" y="148"/>
                </a:lnTo>
                <a:lnTo>
                  <a:pt x="1046" y="148"/>
                </a:lnTo>
                <a:lnTo>
                  <a:pt x="1060" y="155"/>
                </a:lnTo>
                <a:lnTo>
                  <a:pt x="1060" y="167"/>
                </a:lnTo>
                <a:lnTo>
                  <a:pt x="1069" y="179"/>
                </a:lnTo>
                <a:lnTo>
                  <a:pt x="1079" y="183"/>
                </a:lnTo>
                <a:lnTo>
                  <a:pt x="1085" y="190"/>
                </a:lnTo>
                <a:lnTo>
                  <a:pt x="1085" y="197"/>
                </a:lnTo>
                <a:lnTo>
                  <a:pt x="1083" y="202"/>
                </a:lnTo>
                <a:lnTo>
                  <a:pt x="1086" y="202"/>
                </a:lnTo>
                <a:lnTo>
                  <a:pt x="1104" y="195"/>
                </a:lnTo>
                <a:lnTo>
                  <a:pt x="1111" y="198"/>
                </a:lnTo>
                <a:lnTo>
                  <a:pt x="1112" y="198"/>
                </a:lnTo>
                <a:lnTo>
                  <a:pt x="1123" y="198"/>
                </a:lnTo>
                <a:lnTo>
                  <a:pt x="1123" y="218"/>
                </a:lnTo>
                <a:lnTo>
                  <a:pt x="1121" y="223"/>
                </a:lnTo>
                <a:lnTo>
                  <a:pt x="1118" y="228"/>
                </a:lnTo>
                <a:lnTo>
                  <a:pt x="1121" y="232"/>
                </a:lnTo>
                <a:lnTo>
                  <a:pt x="1135" y="230"/>
                </a:lnTo>
                <a:lnTo>
                  <a:pt x="1144" y="235"/>
                </a:lnTo>
                <a:lnTo>
                  <a:pt x="1151" y="232"/>
                </a:lnTo>
                <a:lnTo>
                  <a:pt x="1170" y="251"/>
                </a:lnTo>
                <a:lnTo>
                  <a:pt x="1189" y="252"/>
                </a:lnTo>
                <a:lnTo>
                  <a:pt x="1187" y="254"/>
                </a:lnTo>
                <a:lnTo>
                  <a:pt x="1180" y="256"/>
                </a:lnTo>
                <a:lnTo>
                  <a:pt x="1177" y="261"/>
                </a:lnTo>
                <a:lnTo>
                  <a:pt x="1175" y="275"/>
                </a:lnTo>
                <a:lnTo>
                  <a:pt x="1180" y="280"/>
                </a:lnTo>
                <a:lnTo>
                  <a:pt x="1179" y="293"/>
                </a:lnTo>
                <a:lnTo>
                  <a:pt x="1180" y="308"/>
                </a:lnTo>
                <a:lnTo>
                  <a:pt x="1186" y="327"/>
                </a:lnTo>
                <a:lnTo>
                  <a:pt x="1172" y="329"/>
                </a:lnTo>
                <a:lnTo>
                  <a:pt x="1165" y="327"/>
                </a:lnTo>
                <a:lnTo>
                  <a:pt x="1165" y="326"/>
                </a:lnTo>
                <a:lnTo>
                  <a:pt x="1163" y="338"/>
                </a:lnTo>
                <a:lnTo>
                  <a:pt x="1165" y="346"/>
                </a:lnTo>
                <a:lnTo>
                  <a:pt x="1159" y="353"/>
                </a:lnTo>
                <a:lnTo>
                  <a:pt x="1153" y="355"/>
                </a:lnTo>
                <a:lnTo>
                  <a:pt x="1158" y="360"/>
                </a:lnTo>
                <a:lnTo>
                  <a:pt x="1159" y="366"/>
                </a:lnTo>
                <a:lnTo>
                  <a:pt x="1153" y="374"/>
                </a:lnTo>
                <a:lnTo>
                  <a:pt x="1153" y="380"/>
                </a:lnTo>
                <a:lnTo>
                  <a:pt x="1154" y="385"/>
                </a:lnTo>
                <a:lnTo>
                  <a:pt x="1159" y="388"/>
                </a:lnTo>
                <a:lnTo>
                  <a:pt x="1159" y="397"/>
                </a:lnTo>
                <a:lnTo>
                  <a:pt x="1153" y="400"/>
                </a:lnTo>
                <a:lnTo>
                  <a:pt x="1154" y="407"/>
                </a:lnTo>
                <a:lnTo>
                  <a:pt x="1144" y="409"/>
                </a:lnTo>
                <a:lnTo>
                  <a:pt x="1144" y="411"/>
                </a:lnTo>
                <a:lnTo>
                  <a:pt x="1144" y="423"/>
                </a:lnTo>
                <a:lnTo>
                  <a:pt x="1147" y="427"/>
                </a:lnTo>
                <a:lnTo>
                  <a:pt x="1151" y="435"/>
                </a:lnTo>
                <a:lnTo>
                  <a:pt x="1146" y="451"/>
                </a:lnTo>
                <a:lnTo>
                  <a:pt x="1133" y="454"/>
                </a:lnTo>
                <a:lnTo>
                  <a:pt x="1133" y="461"/>
                </a:lnTo>
                <a:lnTo>
                  <a:pt x="1147" y="456"/>
                </a:lnTo>
                <a:lnTo>
                  <a:pt x="1151" y="458"/>
                </a:lnTo>
                <a:lnTo>
                  <a:pt x="1161" y="468"/>
                </a:lnTo>
                <a:lnTo>
                  <a:pt x="1149" y="479"/>
                </a:lnTo>
                <a:lnTo>
                  <a:pt x="1135" y="484"/>
                </a:lnTo>
                <a:lnTo>
                  <a:pt x="1132" y="482"/>
                </a:lnTo>
                <a:lnTo>
                  <a:pt x="1123" y="494"/>
                </a:lnTo>
                <a:lnTo>
                  <a:pt x="1123" y="503"/>
                </a:lnTo>
                <a:lnTo>
                  <a:pt x="1114" y="512"/>
                </a:lnTo>
                <a:lnTo>
                  <a:pt x="1097" y="500"/>
                </a:lnTo>
                <a:lnTo>
                  <a:pt x="1097" y="496"/>
                </a:lnTo>
                <a:lnTo>
                  <a:pt x="1102" y="494"/>
                </a:lnTo>
                <a:lnTo>
                  <a:pt x="1090" y="494"/>
                </a:lnTo>
                <a:lnTo>
                  <a:pt x="1059" y="510"/>
                </a:lnTo>
                <a:lnTo>
                  <a:pt x="1059" y="512"/>
                </a:lnTo>
                <a:lnTo>
                  <a:pt x="1052" y="528"/>
                </a:lnTo>
                <a:lnTo>
                  <a:pt x="1041" y="533"/>
                </a:lnTo>
                <a:lnTo>
                  <a:pt x="1038" y="535"/>
                </a:lnTo>
                <a:lnTo>
                  <a:pt x="1036" y="547"/>
                </a:lnTo>
                <a:lnTo>
                  <a:pt x="1039" y="561"/>
                </a:lnTo>
                <a:lnTo>
                  <a:pt x="1045" y="562"/>
                </a:lnTo>
                <a:lnTo>
                  <a:pt x="1045" y="557"/>
                </a:lnTo>
                <a:lnTo>
                  <a:pt x="1048" y="552"/>
                </a:lnTo>
                <a:lnTo>
                  <a:pt x="1064" y="550"/>
                </a:lnTo>
                <a:lnTo>
                  <a:pt x="1081" y="562"/>
                </a:lnTo>
                <a:lnTo>
                  <a:pt x="1055" y="573"/>
                </a:lnTo>
                <a:lnTo>
                  <a:pt x="1052" y="571"/>
                </a:lnTo>
                <a:lnTo>
                  <a:pt x="1050" y="568"/>
                </a:lnTo>
                <a:lnTo>
                  <a:pt x="1046" y="582"/>
                </a:lnTo>
                <a:lnTo>
                  <a:pt x="1060" y="585"/>
                </a:lnTo>
                <a:lnTo>
                  <a:pt x="1072" y="602"/>
                </a:lnTo>
                <a:lnTo>
                  <a:pt x="1057" y="608"/>
                </a:lnTo>
                <a:lnTo>
                  <a:pt x="1036" y="601"/>
                </a:lnTo>
                <a:lnTo>
                  <a:pt x="1039" y="602"/>
                </a:lnTo>
                <a:lnTo>
                  <a:pt x="1041" y="609"/>
                </a:lnTo>
                <a:lnTo>
                  <a:pt x="1069" y="616"/>
                </a:lnTo>
                <a:lnTo>
                  <a:pt x="1060" y="623"/>
                </a:lnTo>
                <a:lnTo>
                  <a:pt x="1048" y="625"/>
                </a:lnTo>
                <a:lnTo>
                  <a:pt x="1050" y="625"/>
                </a:lnTo>
                <a:lnTo>
                  <a:pt x="1053" y="627"/>
                </a:lnTo>
                <a:lnTo>
                  <a:pt x="1055" y="632"/>
                </a:lnTo>
                <a:lnTo>
                  <a:pt x="1067" y="632"/>
                </a:lnTo>
                <a:lnTo>
                  <a:pt x="1076" y="625"/>
                </a:lnTo>
                <a:lnTo>
                  <a:pt x="1081" y="627"/>
                </a:lnTo>
                <a:lnTo>
                  <a:pt x="1081" y="634"/>
                </a:lnTo>
                <a:lnTo>
                  <a:pt x="1088" y="634"/>
                </a:lnTo>
                <a:lnTo>
                  <a:pt x="1099" y="636"/>
                </a:lnTo>
                <a:lnTo>
                  <a:pt x="1099" y="644"/>
                </a:lnTo>
                <a:lnTo>
                  <a:pt x="1092" y="649"/>
                </a:lnTo>
                <a:lnTo>
                  <a:pt x="1095" y="667"/>
                </a:lnTo>
                <a:lnTo>
                  <a:pt x="1093" y="669"/>
                </a:lnTo>
                <a:lnTo>
                  <a:pt x="1090" y="676"/>
                </a:lnTo>
                <a:lnTo>
                  <a:pt x="1083" y="679"/>
                </a:lnTo>
                <a:lnTo>
                  <a:pt x="1086" y="693"/>
                </a:lnTo>
                <a:lnTo>
                  <a:pt x="1081" y="710"/>
                </a:lnTo>
                <a:lnTo>
                  <a:pt x="1083" y="710"/>
                </a:lnTo>
                <a:lnTo>
                  <a:pt x="1086" y="714"/>
                </a:lnTo>
                <a:lnTo>
                  <a:pt x="1100" y="731"/>
                </a:lnTo>
                <a:lnTo>
                  <a:pt x="1107" y="743"/>
                </a:lnTo>
                <a:lnTo>
                  <a:pt x="1099" y="771"/>
                </a:lnTo>
                <a:lnTo>
                  <a:pt x="1092" y="775"/>
                </a:lnTo>
                <a:lnTo>
                  <a:pt x="1086" y="780"/>
                </a:lnTo>
                <a:lnTo>
                  <a:pt x="1086" y="794"/>
                </a:lnTo>
                <a:lnTo>
                  <a:pt x="1083" y="801"/>
                </a:lnTo>
                <a:lnTo>
                  <a:pt x="1083" y="806"/>
                </a:lnTo>
                <a:lnTo>
                  <a:pt x="1090" y="811"/>
                </a:lnTo>
                <a:lnTo>
                  <a:pt x="1093" y="815"/>
                </a:lnTo>
                <a:lnTo>
                  <a:pt x="1099" y="822"/>
                </a:lnTo>
                <a:lnTo>
                  <a:pt x="1093" y="827"/>
                </a:lnTo>
                <a:lnTo>
                  <a:pt x="1092" y="836"/>
                </a:lnTo>
                <a:lnTo>
                  <a:pt x="1092" y="850"/>
                </a:lnTo>
                <a:lnTo>
                  <a:pt x="1095" y="853"/>
                </a:lnTo>
                <a:lnTo>
                  <a:pt x="1104" y="871"/>
                </a:lnTo>
                <a:lnTo>
                  <a:pt x="1112" y="874"/>
                </a:lnTo>
                <a:lnTo>
                  <a:pt x="1102" y="874"/>
                </a:lnTo>
                <a:lnTo>
                  <a:pt x="1093" y="884"/>
                </a:lnTo>
                <a:lnTo>
                  <a:pt x="1088" y="898"/>
                </a:lnTo>
                <a:lnTo>
                  <a:pt x="1086" y="902"/>
                </a:lnTo>
                <a:lnTo>
                  <a:pt x="1090" y="902"/>
                </a:lnTo>
                <a:lnTo>
                  <a:pt x="1088" y="907"/>
                </a:lnTo>
                <a:lnTo>
                  <a:pt x="1085" y="911"/>
                </a:lnTo>
                <a:lnTo>
                  <a:pt x="1083" y="918"/>
                </a:lnTo>
                <a:lnTo>
                  <a:pt x="1086" y="930"/>
                </a:lnTo>
                <a:lnTo>
                  <a:pt x="1093" y="937"/>
                </a:lnTo>
                <a:lnTo>
                  <a:pt x="1095" y="940"/>
                </a:lnTo>
                <a:lnTo>
                  <a:pt x="1095" y="944"/>
                </a:lnTo>
                <a:lnTo>
                  <a:pt x="1092" y="944"/>
                </a:lnTo>
                <a:lnTo>
                  <a:pt x="1107" y="954"/>
                </a:lnTo>
                <a:lnTo>
                  <a:pt x="1107" y="965"/>
                </a:lnTo>
                <a:lnTo>
                  <a:pt x="1095" y="973"/>
                </a:lnTo>
                <a:lnTo>
                  <a:pt x="1102" y="979"/>
                </a:lnTo>
                <a:lnTo>
                  <a:pt x="1097" y="980"/>
                </a:lnTo>
                <a:lnTo>
                  <a:pt x="1093" y="980"/>
                </a:lnTo>
                <a:lnTo>
                  <a:pt x="1088" y="991"/>
                </a:lnTo>
                <a:lnTo>
                  <a:pt x="1085" y="999"/>
                </a:lnTo>
                <a:lnTo>
                  <a:pt x="1088" y="1006"/>
                </a:lnTo>
                <a:lnTo>
                  <a:pt x="1086" y="1012"/>
                </a:lnTo>
                <a:lnTo>
                  <a:pt x="1069" y="1013"/>
                </a:lnTo>
                <a:lnTo>
                  <a:pt x="1046" y="1027"/>
                </a:lnTo>
                <a:lnTo>
                  <a:pt x="1043" y="1041"/>
                </a:lnTo>
                <a:lnTo>
                  <a:pt x="1046" y="1050"/>
                </a:lnTo>
                <a:lnTo>
                  <a:pt x="1055" y="1052"/>
                </a:lnTo>
                <a:lnTo>
                  <a:pt x="1055" y="1055"/>
                </a:lnTo>
                <a:lnTo>
                  <a:pt x="1050" y="1060"/>
                </a:lnTo>
                <a:lnTo>
                  <a:pt x="1048" y="1067"/>
                </a:lnTo>
                <a:lnTo>
                  <a:pt x="1034" y="1069"/>
                </a:lnTo>
                <a:lnTo>
                  <a:pt x="1025" y="1066"/>
                </a:lnTo>
                <a:lnTo>
                  <a:pt x="1022" y="1066"/>
                </a:lnTo>
                <a:lnTo>
                  <a:pt x="1029" y="1093"/>
                </a:lnTo>
                <a:lnTo>
                  <a:pt x="1031" y="1092"/>
                </a:lnTo>
                <a:lnTo>
                  <a:pt x="1050" y="1095"/>
                </a:lnTo>
                <a:lnTo>
                  <a:pt x="1038" y="1104"/>
                </a:lnTo>
                <a:lnTo>
                  <a:pt x="1043" y="1111"/>
                </a:lnTo>
                <a:lnTo>
                  <a:pt x="1043" y="1113"/>
                </a:lnTo>
                <a:lnTo>
                  <a:pt x="1029" y="1107"/>
                </a:lnTo>
                <a:lnTo>
                  <a:pt x="1024" y="1111"/>
                </a:lnTo>
                <a:lnTo>
                  <a:pt x="1029" y="1113"/>
                </a:lnTo>
                <a:lnTo>
                  <a:pt x="1029" y="1121"/>
                </a:lnTo>
                <a:lnTo>
                  <a:pt x="1020" y="1118"/>
                </a:lnTo>
                <a:lnTo>
                  <a:pt x="1013" y="1125"/>
                </a:lnTo>
                <a:lnTo>
                  <a:pt x="1015" y="1125"/>
                </a:lnTo>
                <a:lnTo>
                  <a:pt x="1015" y="1128"/>
                </a:lnTo>
                <a:lnTo>
                  <a:pt x="1012" y="1130"/>
                </a:lnTo>
                <a:lnTo>
                  <a:pt x="1013" y="1140"/>
                </a:lnTo>
                <a:lnTo>
                  <a:pt x="1018" y="1149"/>
                </a:lnTo>
                <a:lnTo>
                  <a:pt x="1031" y="1156"/>
                </a:lnTo>
                <a:lnTo>
                  <a:pt x="1029" y="1163"/>
                </a:lnTo>
                <a:lnTo>
                  <a:pt x="1034" y="1174"/>
                </a:lnTo>
                <a:lnTo>
                  <a:pt x="1032" y="1175"/>
                </a:lnTo>
                <a:lnTo>
                  <a:pt x="1015" y="1175"/>
                </a:lnTo>
                <a:lnTo>
                  <a:pt x="1010" y="1182"/>
                </a:lnTo>
                <a:lnTo>
                  <a:pt x="1008" y="1187"/>
                </a:lnTo>
                <a:lnTo>
                  <a:pt x="1010" y="1203"/>
                </a:lnTo>
                <a:lnTo>
                  <a:pt x="1001" y="1208"/>
                </a:lnTo>
                <a:lnTo>
                  <a:pt x="1010" y="1210"/>
                </a:lnTo>
                <a:lnTo>
                  <a:pt x="1006" y="1217"/>
                </a:lnTo>
                <a:lnTo>
                  <a:pt x="1001" y="1214"/>
                </a:lnTo>
                <a:lnTo>
                  <a:pt x="999" y="1210"/>
                </a:lnTo>
                <a:lnTo>
                  <a:pt x="989" y="1215"/>
                </a:lnTo>
                <a:lnTo>
                  <a:pt x="970" y="1229"/>
                </a:lnTo>
                <a:lnTo>
                  <a:pt x="954" y="1243"/>
                </a:lnTo>
                <a:lnTo>
                  <a:pt x="952" y="1238"/>
                </a:lnTo>
                <a:lnTo>
                  <a:pt x="928" y="1226"/>
                </a:lnTo>
                <a:lnTo>
                  <a:pt x="923" y="1226"/>
                </a:lnTo>
                <a:lnTo>
                  <a:pt x="921" y="1229"/>
                </a:lnTo>
                <a:lnTo>
                  <a:pt x="930" y="1234"/>
                </a:lnTo>
                <a:lnTo>
                  <a:pt x="919" y="1254"/>
                </a:lnTo>
                <a:lnTo>
                  <a:pt x="923" y="1261"/>
                </a:lnTo>
                <a:lnTo>
                  <a:pt x="924" y="1276"/>
                </a:lnTo>
                <a:lnTo>
                  <a:pt x="909" y="1280"/>
                </a:lnTo>
                <a:lnTo>
                  <a:pt x="912" y="1292"/>
                </a:lnTo>
                <a:lnTo>
                  <a:pt x="923" y="1301"/>
                </a:lnTo>
                <a:lnTo>
                  <a:pt x="923" y="1306"/>
                </a:lnTo>
                <a:lnTo>
                  <a:pt x="919" y="1311"/>
                </a:lnTo>
                <a:lnTo>
                  <a:pt x="928" y="1325"/>
                </a:lnTo>
                <a:lnTo>
                  <a:pt x="928" y="1332"/>
                </a:lnTo>
                <a:lnTo>
                  <a:pt x="928" y="1335"/>
                </a:lnTo>
                <a:lnTo>
                  <a:pt x="924" y="1344"/>
                </a:lnTo>
                <a:lnTo>
                  <a:pt x="909" y="1358"/>
                </a:lnTo>
                <a:lnTo>
                  <a:pt x="898" y="1348"/>
                </a:lnTo>
                <a:lnTo>
                  <a:pt x="884" y="1363"/>
                </a:lnTo>
                <a:lnTo>
                  <a:pt x="884" y="1370"/>
                </a:lnTo>
                <a:lnTo>
                  <a:pt x="870" y="1388"/>
                </a:lnTo>
                <a:lnTo>
                  <a:pt x="874" y="1391"/>
                </a:lnTo>
                <a:lnTo>
                  <a:pt x="870" y="1396"/>
                </a:lnTo>
                <a:lnTo>
                  <a:pt x="865" y="1412"/>
                </a:lnTo>
                <a:lnTo>
                  <a:pt x="862" y="1428"/>
                </a:lnTo>
                <a:lnTo>
                  <a:pt x="874" y="1436"/>
                </a:lnTo>
                <a:lnTo>
                  <a:pt x="874" y="1452"/>
                </a:lnTo>
                <a:lnTo>
                  <a:pt x="855" y="1442"/>
                </a:lnTo>
                <a:lnTo>
                  <a:pt x="844" y="1449"/>
                </a:lnTo>
                <a:lnTo>
                  <a:pt x="837" y="1447"/>
                </a:lnTo>
                <a:lnTo>
                  <a:pt x="836" y="1457"/>
                </a:lnTo>
                <a:lnTo>
                  <a:pt x="836" y="1475"/>
                </a:lnTo>
                <a:lnTo>
                  <a:pt x="836" y="1482"/>
                </a:lnTo>
                <a:lnTo>
                  <a:pt x="820" y="1476"/>
                </a:lnTo>
                <a:lnTo>
                  <a:pt x="815" y="1473"/>
                </a:lnTo>
                <a:lnTo>
                  <a:pt x="815" y="1468"/>
                </a:lnTo>
                <a:lnTo>
                  <a:pt x="803" y="1463"/>
                </a:lnTo>
                <a:lnTo>
                  <a:pt x="797" y="1456"/>
                </a:lnTo>
                <a:lnTo>
                  <a:pt x="783" y="1447"/>
                </a:lnTo>
                <a:lnTo>
                  <a:pt x="775" y="1440"/>
                </a:lnTo>
                <a:lnTo>
                  <a:pt x="770" y="1438"/>
                </a:lnTo>
                <a:lnTo>
                  <a:pt x="770" y="1433"/>
                </a:lnTo>
                <a:lnTo>
                  <a:pt x="763" y="1428"/>
                </a:lnTo>
                <a:lnTo>
                  <a:pt x="752" y="1417"/>
                </a:lnTo>
                <a:lnTo>
                  <a:pt x="752" y="1409"/>
                </a:lnTo>
                <a:lnTo>
                  <a:pt x="759" y="1398"/>
                </a:lnTo>
                <a:lnTo>
                  <a:pt x="757" y="1393"/>
                </a:lnTo>
                <a:lnTo>
                  <a:pt x="754" y="1388"/>
                </a:lnTo>
                <a:lnTo>
                  <a:pt x="752" y="1381"/>
                </a:lnTo>
                <a:lnTo>
                  <a:pt x="756" y="1372"/>
                </a:lnTo>
                <a:lnTo>
                  <a:pt x="754" y="1356"/>
                </a:lnTo>
                <a:lnTo>
                  <a:pt x="750" y="1351"/>
                </a:lnTo>
                <a:lnTo>
                  <a:pt x="752" y="1337"/>
                </a:lnTo>
                <a:lnTo>
                  <a:pt x="736" y="1327"/>
                </a:lnTo>
                <a:lnTo>
                  <a:pt x="731" y="1315"/>
                </a:lnTo>
                <a:lnTo>
                  <a:pt x="714" y="1294"/>
                </a:lnTo>
                <a:lnTo>
                  <a:pt x="712" y="1287"/>
                </a:lnTo>
                <a:lnTo>
                  <a:pt x="688" y="1264"/>
                </a:lnTo>
                <a:lnTo>
                  <a:pt x="663" y="1241"/>
                </a:lnTo>
                <a:lnTo>
                  <a:pt x="625" y="1248"/>
                </a:lnTo>
                <a:lnTo>
                  <a:pt x="599" y="1234"/>
                </a:lnTo>
                <a:lnTo>
                  <a:pt x="573" y="1205"/>
                </a:lnTo>
                <a:lnTo>
                  <a:pt x="580" y="1180"/>
                </a:lnTo>
                <a:lnTo>
                  <a:pt x="576" y="1168"/>
                </a:lnTo>
                <a:lnTo>
                  <a:pt x="569" y="1167"/>
                </a:lnTo>
                <a:lnTo>
                  <a:pt x="557" y="1153"/>
                </a:lnTo>
                <a:lnTo>
                  <a:pt x="543" y="1137"/>
                </a:lnTo>
                <a:lnTo>
                  <a:pt x="529" y="1127"/>
                </a:lnTo>
                <a:lnTo>
                  <a:pt x="533" y="1114"/>
                </a:lnTo>
                <a:lnTo>
                  <a:pt x="533" y="1107"/>
                </a:lnTo>
                <a:lnTo>
                  <a:pt x="517" y="1099"/>
                </a:lnTo>
                <a:lnTo>
                  <a:pt x="512" y="1092"/>
                </a:lnTo>
                <a:lnTo>
                  <a:pt x="514" y="1088"/>
                </a:lnTo>
                <a:lnTo>
                  <a:pt x="514" y="1083"/>
                </a:lnTo>
                <a:lnTo>
                  <a:pt x="508" y="1069"/>
                </a:lnTo>
                <a:lnTo>
                  <a:pt x="501" y="1071"/>
                </a:lnTo>
                <a:lnTo>
                  <a:pt x="493" y="1064"/>
                </a:lnTo>
                <a:lnTo>
                  <a:pt x="491" y="1060"/>
                </a:lnTo>
                <a:lnTo>
                  <a:pt x="489" y="1048"/>
                </a:lnTo>
                <a:lnTo>
                  <a:pt x="472" y="1045"/>
                </a:lnTo>
                <a:lnTo>
                  <a:pt x="467" y="1026"/>
                </a:lnTo>
                <a:lnTo>
                  <a:pt x="470" y="1019"/>
                </a:lnTo>
                <a:lnTo>
                  <a:pt x="472" y="1010"/>
                </a:lnTo>
                <a:lnTo>
                  <a:pt x="472" y="994"/>
                </a:lnTo>
                <a:lnTo>
                  <a:pt x="454" y="991"/>
                </a:lnTo>
                <a:lnTo>
                  <a:pt x="451" y="982"/>
                </a:lnTo>
                <a:lnTo>
                  <a:pt x="428" y="952"/>
                </a:lnTo>
                <a:lnTo>
                  <a:pt x="416" y="949"/>
                </a:lnTo>
                <a:lnTo>
                  <a:pt x="404" y="938"/>
                </a:lnTo>
                <a:lnTo>
                  <a:pt x="385" y="937"/>
                </a:lnTo>
                <a:lnTo>
                  <a:pt x="380" y="935"/>
                </a:lnTo>
                <a:lnTo>
                  <a:pt x="369" y="928"/>
                </a:lnTo>
                <a:lnTo>
                  <a:pt x="353" y="926"/>
                </a:lnTo>
                <a:lnTo>
                  <a:pt x="353" y="935"/>
                </a:lnTo>
                <a:lnTo>
                  <a:pt x="359" y="949"/>
                </a:lnTo>
                <a:lnTo>
                  <a:pt x="357" y="949"/>
                </a:lnTo>
                <a:lnTo>
                  <a:pt x="329" y="940"/>
                </a:lnTo>
                <a:lnTo>
                  <a:pt x="317" y="935"/>
                </a:lnTo>
                <a:lnTo>
                  <a:pt x="308" y="935"/>
                </a:lnTo>
                <a:lnTo>
                  <a:pt x="275" y="926"/>
                </a:lnTo>
                <a:lnTo>
                  <a:pt x="268" y="923"/>
                </a:lnTo>
                <a:lnTo>
                  <a:pt x="270" y="912"/>
                </a:lnTo>
                <a:lnTo>
                  <a:pt x="273" y="909"/>
                </a:lnTo>
                <a:lnTo>
                  <a:pt x="268" y="902"/>
                </a:lnTo>
                <a:lnTo>
                  <a:pt x="261" y="900"/>
                </a:lnTo>
                <a:lnTo>
                  <a:pt x="254" y="886"/>
                </a:lnTo>
                <a:lnTo>
                  <a:pt x="258" y="878"/>
                </a:lnTo>
                <a:lnTo>
                  <a:pt x="256" y="862"/>
                </a:lnTo>
                <a:lnTo>
                  <a:pt x="237" y="841"/>
                </a:lnTo>
                <a:lnTo>
                  <a:pt x="223" y="834"/>
                </a:lnTo>
                <a:lnTo>
                  <a:pt x="219" y="820"/>
                </a:lnTo>
                <a:lnTo>
                  <a:pt x="195" y="817"/>
                </a:lnTo>
                <a:lnTo>
                  <a:pt x="176" y="804"/>
                </a:lnTo>
                <a:lnTo>
                  <a:pt x="178" y="792"/>
                </a:lnTo>
                <a:lnTo>
                  <a:pt x="179" y="785"/>
                </a:lnTo>
                <a:lnTo>
                  <a:pt x="174" y="761"/>
                </a:lnTo>
                <a:lnTo>
                  <a:pt x="162" y="750"/>
                </a:lnTo>
                <a:lnTo>
                  <a:pt x="167" y="742"/>
                </a:lnTo>
                <a:lnTo>
                  <a:pt x="171" y="721"/>
                </a:lnTo>
                <a:lnTo>
                  <a:pt x="174" y="700"/>
                </a:lnTo>
                <a:lnTo>
                  <a:pt x="176" y="691"/>
                </a:lnTo>
                <a:lnTo>
                  <a:pt x="174" y="688"/>
                </a:lnTo>
                <a:lnTo>
                  <a:pt x="167" y="681"/>
                </a:lnTo>
                <a:lnTo>
                  <a:pt x="162" y="686"/>
                </a:lnTo>
                <a:lnTo>
                  <a:pt x="151" y="683"/>
                </a:lnTo>
                <a:lnTo>
                  <a:pt x="132" y="669"/>
                </a:lnTo>
                <a:lnTo>
                  <a:pt x="136" y="665"/>
                </a:lnTo>
                <a:lnTo>
                  <a:pt x="132" y="660"/>
                </a:lnTo>
                <a:lnTo>
                  <a:pt x="122" y="639"/>
                </a:lnTo>
                <a:lnTo>
                  <a:pt x="122" y="627"/>
                </a:lnTo>
                <a:lnTo>
                  <a:pt x="127" y="608"/>
                </a:lnTo>
                <a:lnTo>
                  <a:pt x="118" y="594"/>
                </a:lnTo>
                <a:lnTo>
                  <a:pt x="118" y="576"/>
                </a:lnTo>
                <a:lnTo>
                  <a:pt x="117" y="564"/>
                </a:lnTo>
                <a:lnTo>
                  <a:pt x="106" y="561"/>
                </a:lnTo>
                <a:lnTo>
                  <a:pt x="91" y="564"/>
                </a:lnTo>
                <a:lnTo>
                  <a:pt x="91" y="559"/>
                </a:lnTo>
                <a:lnTo>
                  <a:pt x="96" y="554"/>
                </a:lnTo>
                <a:lnTo>
                  <a:pt x="87" y="550"/>
                </a:lnTo>
                <a:lnTo>
                  <a:pt x="87" y="543"/>
                </a:lnTo>
                <a:lnTo>
                  <a:pt x="92" y="519"/>
                </a:lnTo>
                <a:lnTo>
                  <a:pt x="97" y="501"/>
                </a:lnTo>
                <a:lnTo>
                  <a:pt x="92" y="477"/>
                </a:lnTo>
                <a:lnTo>
                  <a:pt x="63" y="472"/>
                </a:lnTo>
                <a:lnTo>
                  <a:pt x="63" y="468"/>
                </a:lnTo>
                <a:lnTo>
                  <a:pt x="59" y="463"/>
                </a:lnTo>
                <a:lnTo>
                  <a:pt x="30" y="449"/>
                </a:lnTo>
                <a:lnTo>
                  <a:pt x="21" y="427"/>
                </a:lnTo>
                <a:lnTo>
                  <a:pt x="19" y="414"/>
                </a:lnTo>
                <a:lnTo>
                  <a:pt x="9" y="411"/>
                </a:lnTo>
                <a:lnTo>
                  <a:pt x="3" y="395"/>
                </a:lnTo>
                <a:lnTo>
                  <a:pt x="3" y="392"/>
                </a:lnTo>
                <a:lnTo>
                  <a:pt x="0" y="383"/>
                </a:lnTo>
                <a:lnTo>
                  <a:pt x="2" y="378"/>
                </a:lnTo>
                <a:lnTo>
                  <a:pt x="5" y="373"/>
                </a:lnTo>
                <a:lnTo>
                  <a:pt x="63" y="348"/>
                </a:lnTo>
                <a:lnTo>
                  <a:pt x="64" y="345"/>
                </a:lnTo>
                <a:lnTo>
                  <a:pt x="64" y="340"/>
                </a:lnTo>
                <a:lnTo>
                  <a:pt x="63" y="331"/>
                </a:lnTo>
                <a:lnTo>
                  <a:pt x="59" y="317"/>
                </a:lnTo>
                <a:lnTo>
                  <a:pt x="59" y="315"/>
                </a:lnTo>
                <a:lnTo>
                  <a:pt x="66" y="312"/>
                </a:lnTo>
                <a:lnTo>
                  <a:pt x="68" y="306"/>
                </a:lnTo>
                <a:lnTo>
                  <a:pt x="70" y="298"/>
                </a:lnTo>
                <a:lnTo>
                  <a:pt x="68" y="287"/>
                </a:lnTo>
                <a:lnTo>
                  <a:pt x="77" y="279"/>
                </a:lnTo>
                <a:lnTo>
                  <a:pt x="80" y="279"/>
                </a:lnTo>
                <a:lnTo>
                  <a:pt x="89" y="284"/>
                </a:lnTo>
                <a:lnTo>
                  <a:pt x="91" y="259"/>
                </a:lnTo>
                <a:lnTo>
                  <a:pt x="101" y="259"/>
                </a:lnTo>
                <a:lnTo>
                  <a:pt x="106" y="251"/>
                </a:lnTo>
                <a:lnTo>
                  <a:pt x="113" y="230"/>
                </a:lnTo>
                <a:lnTo>
                  <a:pt x="129" y="219"/>
                </a:lnTo>
                <a:lnTo>
                  <a:pt x="139" y="202"/>
                </a:lnTo>
                <a:lnTo>
                  <a:pt x="141" y="202"/>
                </a:lnTo>
                <a:lnTo>
                  <a:pt x="150" y="207"/>
                </a:lnTo>
                <a:lnTo>
                  <a:pt x="165" y="207"/>
                </a:lnTo>
                <a:lnTo>
                  <a:pt x="174" y="221"/>
                </a:lnTo>
                <a:lnTo>
                  <a:pt x="179" y="212"/>
                </a:lnTo>
                <a:lnTo>
                  <a:pt x="188" y="214"/>
                </a:lnTo>
                <a:lnTo>
                  <a:pt x="188" y="205"/>
                </a:lnTo>
                <a:lnTo>
                  <a:pt x="192" y="200"/>
                </a:lnTo>
                <a:lnTo>
                  <a:pt x="198" y="200"/>
                </a:lnTo>
                <a:lnTo>
                  <a:pt x="197" y="198"/>
                </a:lnTo>
                <a:lnTo>
                  <a:pt x="221" y="195"/>
                </a:lnTo>
                <a:lnTo>
                  <a:pt x="233" y="204"/>
                </a:lnTo>
                <a:lnTo>
                  <a:pt x="235" y="228"/>
                </a:lnTo>
                <a:lnTo>
                  <a:pt x="245" y="228"/>
                </a:lnTo>
                <a:lnTo>
                  <a:pt x="245" y="225"/>
                </a:lnTo>
                <a:lnTo>
                  <a:pt x="245" y="212"/>
                </a:lnTo>
                <a:lnTo>
                  <a:pt x="240" y="207"/>
                </a:lnTo>
                <a:lnTo>
                  <a:pt x="258" y="202"/>
                </a:lnTo>
                <a:lnTo>
                  <a:pt x="273" y="204"/>
                </a:lnTo>
                <a:lnTo>
                  <a:pt x="272" y="195"/>
                </a:lnTo>
                <a:lnTo>
                  <a:pt x="266" y="186"/>
                </a:lnTo>
                <a:lnTo>
                  <a:pt x="279" y="193"/>
                </a:lnTo>
                <a:lnTo>
                  <a:pt x="287" y="192"/>
                </a:lnTo>
                <a:lnTo>
                  <a:pt x="299" y="181"/>
                </a:lnTo>
                <a:lnTo>
                  <a:pt x="310" y="185"/>
                </a:lnTo>
                <a:lnTo>
                  <a:pt x="317" y="179"/>
                </a:lnTo>
                <a:lnTo>
                  <a:pt x="324" y="186"/>
                </a:lnTo>
                <a:lnTo>
                  <a:pt x="339" y="178"/>
                </a:lnTo>
                <a:lnTo>
                  <a:pt x="336" y="176"/>
                </a:lnTo>
                <a:lnTo>
                  <a:pt x="338" y="174"/>
                </a:lnTo>
                <a:lnTo>
                  <a:pt x="343" y="176"/>
                </a:lnTo>
                <a:lnTo>
                  <a:pt x="353" y="176"/>
                </a:lnTo>
                <a:lnTo>
                  <a:pt x="359" y="178"/>
                </a:lnTo>
                <a:lnTo>
                  <a:pt x="359" y="183"/>
                </a:lnTo>
                <a:lnTo>
                  <a:pt x="362" y="188"/>
                </a:lnTo>
                <a:lnTo>
                  <a:pt x="378" y="185"/>
                </a:lnTo>
                <a:lnTo>
                  <a:pt x="385" y="198"/>
                </a:lnTo>
                <a:lnTo>
                  <a:pt x="390" y="198"/>
                </a:lnTo>
                <a:lnTo>
                  <a:pt x="402" y="195"/>
                </a:lnTo>
                <a:lnTo>
                  <a:pt x="407" y="198"/>
                </a:lnTo>
                <a:lnTo>
                  <a:pt x="420" y="188"/>
                </a:lnTo>
                <a:lnTo>
                  <a:pt x="432" y="192"/>
                </a:lnTo>
                <a:lnTo>
                  <a:pt x="432" y="197"/>
                </a:lnTo>
                <a:lnTo>
                  <a:pt x="444" y="207"/>
                </a:lnTo>
                <a:lnTo>
                  <a:pt x="449" y="207"/>
                </a:lnTo>
                <a:lnTo>
                  <a:pt x="447" y="200"/>
                </a:lnTo>
                <a:lnTo>
                  <a:pt x="460" y="198"/>
                </a:lnTo>
                <a:lnTo>
                  <a:pt x="477" y="186"/>
                </a:lnTo>
                <a:lnTo>
                  <a:pt x="482" y="181"/>
                </a:lnTo>
                <a:lnTo>
                  <a:pt x="486" y="169"/>
                </a:lnTo>
                <a:lnTo>
                  <a:pt x="487" y="162"/>
                </a:lnTo>
                <a:lnTo>
                  <a:pt x="477" y="150"/>
                </a:lnTo>
                <a:lnTo>
                  <a:pt x="479" y="143"/>
                </a:lnTo>
                <a:lnTo>
                  <a:pt x="486" y="139"/>
                </a:lnTo>
                <a:lnTo>
                  <a:pt x="503" y="141"/>
                </a:lnTo>
                <a:lnTo>
                  <a:pt x="507" y="134"/>
                </a:lnTo>
                <a:lnTo>
                  <a:pt x="508" y="136"/>
                </a:lnTo>
                <a:lnTo>
                  <a:pt x="514" y="139"/>
                </a:lnTo>
                <a:lnTo>
                  <a:pt x="514" y="125"/>
                </a:lnTo>
                <a:lnTo>
                  <a:pt x="526" y="124"/>
                </a:lnTo>
                <a:lnTo>
                  <a:pt x="543" y="120"/>
                </a:lnTo>
                <a:lnTo>
                  <a:pt x="569" y="104"/>
                </a:lnTo>
                <a:lnTo>
                  <a:pt x="585" y="94"/>
                </a:lnTo>
                <a:lnTo>
                  <a:pt x="587" y="91"/>
                </a:lnTo>
                <a:lnTo>
                  <a:pt x="587" y="82"/>
                </a:lnTo>
                <a:lnTo>
                  <a:pt x="599" y="73"/>
                </a:lnTo>
                <a:lnTo>
                  <a:pt x="602" y="84"/>
                </a:lnTo>
                <a:lnTo>
                  <a:pt x="606" y="87"/>
                </a:lnTo>
                <a:lnTo>
                  <a:pt x="615" y="91"/>
                </a:lnTo>
                <a:lnTo>
                  <a:pt x="622" y="85"/>
                </a:lnTo>
                <a:lnTo>
                  <a:pt x="623" y="89"/>
                </a:lnTo>
                <a:lnTo>
                  <a:pt x="639" y="87"/>
                </a:lnTo>
                <a:lnTo>
                  <a:pt x="655" y="96"/>
                </a:lnTo>
                <a:lnTo>
                  <a:pt x="663" y="108"/>
                </a:lnTo>
                <a:lnTo>
                  <a:pt x="667" y="101"/>
                </a:lnTo>
                <a:lnTo>
                  <a:pt x="669" y="110"/>
                </a:lnTo>
                <a:lnTo>
                  <a:pt x="681" y="122"/>
                </a:lnTo>
                <a:lnTo>
                  <a:pt x="705" y="131"/>
                </a:lnTo>
                <a:lnTo>
                  <a:pt x="709" y="127"/>
                </a:lnTo>
                <a:lnTo>
                  <a:pt x="705" y="122"/>
                </a:lnTo>
                <a:lnTo>
                  <a:pt x="705" y="108"/>
                </a:lnTo>
                <a:lnTo>
                  <a:pt x="716" y="94"/>
                </a:lnTo>
                <a:lnTo>
                  <a:pt x="716" y="78"/>
                </a:lnTo>
                <a:lnTo>
                  <a:pt x="705" y="71"/>
                </a:lnTo>
                <a:lnTo>
                  <a:pt x="709" y="64"/>
                </a:lnTo>
                <a:lnTo>
                  <a:pt x="726" y="70"/>
                </a:lnTo>
                <a:lnTo>
                  <a:pt x="731" y="63"/>
                </a:lnTo>
                <a:lnTo>
                  <a:pt x="750" y="59"/>
                </a:lnTo>
                <a:lnTo>
                  <a:pt x="747" y="50"/>
                </a:lnTo>
                <a:lnTo>
                  <a:pt x="749" y="50"/>
                </a:lnTo>
                <a:lnTo>
                  <a:pt x="754" y="56"/>
                </a:lnTo>
                <a:lnTo>
                  <a:pt x="761" y="54"/>
                </a:lnTo>
                <a:lnTo>
                  <a:pt x="764" y="44"/>
                </a:lnTo>
                <a:lnTo>
                  <a:pt x="766" y="42"/>
                </a:lnTo>
                <a:lnTo>
                  <a:pt x="766" y="35"/>
                </a:lnTo>
                <a:lnTo>
                  <a:pt x="749" y="31"/>
                </a:lnTo>
                <a:lnTo>
                  <a:pt x="756" y="3"/>
                </a:lnTo>
                <a:lnTo>
                  <a:pt x="768" y="9"/>
                </a:lnTo>
                <a:lnTo>
                  <a:pt x="771" y="3"/>
                </a:lnTo>
                <a:lnTo>
                  <a:pt x="790" y="0"/>
                </a:lnTo>
                <a:lnTo>
                  <a:pt x="789" y="21"/>
                </a:lnTo>
                <a:lnTo>
                  <a:pt x="796" y="23"/>
                </a:lnTo>
                <a:lnTo>
                  <a:pt x="806" y="5"/>
                </a:lnTo>
                <a:lnTo>
                  <a:pt x="817" y="2"/>
                </a:lnTo>
                <a:lnTo>
                  <a:pt x="822" y="19"/>
                </a:lnTo>
                <a:lnTo>
                  <a:pt x="827" y="21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ovéPole 8"/>
          <p:cNvSpPr txBox="1"/>
          <p:nvPr/>
        </p:nvSpPr>
        <p:spPr>
          <a:xfrm>
            <a:off x="9237558" y="2293650"/>
            <a:ext cx="21543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35 462 </a:t>
            </a:r>
          </a:p>
          <a:p>
            <a:r>
              <a:rPr lang="cs-CZ" sz="4000" b="1" dirty="0" smtClean="0"/>
              <a:t>6,3 %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EU: 50,4 %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TCN: 49,6 %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1645505"/>
              </p:ext>
            </p:extLst>
          </p:nvPr>
        </p:nvGraphicFramePr>
        <p:xfrm>
          <a:off x="543542" y="1181100"/>
          <a:ext cx="7680870" cy="48868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Obdélník 10"/>
          <p:cNvSpPr/>
          <p:nvPr/>
        </p:nvSpPr>
        <p:spPr>
          <a:xfrm>
            <a:off x="543542" y="245584"/>
            <a:ext cx="3196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Plzeňský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716910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7696200" y="1422400"/>
            <a:ext cx="4258112" cy="3767659"/>
          </a:xfrm>
          <a:custGeom>
            <a:avLst/>
            <a:gdLst>
              <a:gd name="T0" fmla="*/ 480 w 1403"/>
              <a:gd name="T1" fmla="*/ 83 h 1192"/>
              <a:gd name="T2" fmla="*/ 492 w 1403"/>
              <a:gd name="T3" fmla="*/ 160 h 1192"/>
              <a:gd name="T4" fmla="*/ 381 w 1403"/>
              <a:gd name="T5" fmla="*/ 226 h 1192"/>
              <a:gd name="T6" fmla="*/ 454 w 1403"/>
              <a:gd name="T7" fmla="*/ 268 h 1192"/>
              <a:gd name="T8" fmla="*/ 512 w 1403"/>
              <a:gd name="T9" fmla="*/ 371 h 1192"/>
              <a:gd name="T10" fmla="*/ 559 w 1403"/>
              <a:gd name="T11" fmla="*/ 426 h 1192"/>
              <a:gd name="T12" fmla="*/ 663 w 1403"/>
              <a:gd name="T13" fmla="*/ 412 h 1192"/>
              <a:gd name="T14" fmla="*/ 738 w 1403"/>
              <a:gd name="T15" fmla="*/ 407 h 1192"/>
              <a:gd name="T16" fmla="*/ 708 w 1403"/>
              <a:gd name="T17" fmla="*/ 379 h 1192"/>
              <a:gd name="T18" fmla="*/ 755 w 1403"/>
              <a:gd name="T19" fmla="*/ 353 h 1192"/>
              <a:gd name="T20" fmla="*/ 787 w 1403"/>
              <a:gd name="T21" fmla="*/ 419 h 1192"/>
              <a:gd name="T22" fmla="*/ 837 w 1403"/>
              <a:gd name="T23" fmla="*/ 428 h 1192"/>
              <a:gd name="T24" fmla="*/ 875 w 1403"/>
              <a:gd name="T25" fmla="*/ 456 h 1192"/>
              <a:gd name="T26" fmla="*/ 947 w 1403"/>
              <a:gd name="T27" fmla="*/ 519 h 1192"/>
              <a:gd name="T28" fmla="*/ 973 w 1403"/>
              <a:gd name="T29" fmla="*/ 485 h 1192"/>
              <a:gd name="T30" fmla="*/ 1053 w 1403"/>
              <a:gd name="T31" fmla="*/ 513 h 1192"/>
              <a:gd name="T32" fmla="*/ 1147 w 1403"/>
              <a:gd name="T33" fmla="*/ 538 h 1192"/>
              <a:gd name="T34" fmla="*/ 1173 w 1403"/>
              <a:gd name="T35" fmla="*/ 541 h 1192"/>
              <a:gd name="T36" fmla="*/ 1192 w 1403"/>
              <a:gd name="T37" fmla="*/ 604 h 1192"/>
              <a:gd name="T38" fmla="*/ 1189 w 1403"/>
              <a:gd name="T39" fmla="*/ 686 h 1192"/>
              <a:gd name="T40" fmla="*/ 1213 w 1403"/>
              <a:gd name="T41" fmla="*/ 743 h 1192"/>
              <a:gd name="T42" fmla="*/ 1241 w 1403"/>
              <a:gd name="T43" fmla="*/ 788 h 1192"/>
              <a:gd name="T44" fmla="*/ 1314 w 1403"/>
              <a:gd name="T45" fmla="*/ 832 h 1192"/>
              <a:gd name="T46" fmla="*/ 1361 w 1403"/>
              <a:gd name="T47" fmla="*/ 868 h 1192"/>
              <a:gd name="T48" fmla="*/ 1380 w 1403"/>
              <a:gd name="T49" fmla="*/ 950 h 1192"/>
              <a:gd name="T50" fmla="*/ 1384 w 1403"/>
              <a:gd name="T51" fmla="*/ 1027 h 1192"/>
              <a:gd name="T52" fmla="*/ 1283 w 1403"/>
              <a:gd name="T53" fmla="*/ 1055 h 1192"/>
              <a:gd name="T54" fmla="*/ 1215 w 1403"/>
              <a:gd name="T55" fmla="*/ 1058 h 1192"/>
              <a:gd name="T56" fmla="*/ 1140 w 1403"/>
              <a:gd name="T57" fmla="*/ 1064 h 1192"/>
              <a:gd name="T58" fmla="*/ 1107 w 1403"/>
              <a:gd name="T59" fmla="*/ 1138 h 1192"/>
              <a:gd name="T60" fmla="*/ 1064 w 1403"/>
              <a:gd name="T61" fmla="*/ 1189 h 1192"/>
              <a:gd name="T62" fmla="*/ 989 w 1403"/>
              <a:gd name="T63" fmla="*/ 1131 h 1192"/>
              <a:gd name="T64" fmla="*/ 942 w 1403"/>
              <a:gd name="T65" fmla="*/ 1069 h 1192"/>
              <a:gd name="T66" fmla="*/ 851 w 1403"/>
              <a:gd name="T67" fmla="*/ 1064 h 1192"/>
              <a:gd name="T68" fmla="*/ 759 w 1403"/>
              <a:gd name="T69" fmla="*/ 1034 h 1192"/>
              <a:gd name="T70" fmla="*/ 672 w 1403"/>
              <a:gd name="T71" fmla="*/ 1006 h 1192"/>
              <a:gd name="T72" fmla="*/ 599 w 1403"/>
              <a:gd name="T73" fmla="*/ 966 h 1192"/>
              <a:gd name="T74" fmla="*/ 573 w 1403"/>
              <a:gd name="T75" fmla="*/ 940 h 1192"/>
              <a:gd name="T76" fmla="*/ 527 w 1403"/>
              <a:gd name="T77" fmla="*/ 889 h 1192"/>
              <a:gd name="T78" fmla="*/ 479 w 1403"/>
              <a:gd name="T79" fmla="*/ 825 h 1192"/>
              <a:gd name="T80" fmla="*/ 442 w 1403"/>
              <a:gd name="T81" fmla="*/ 771 h 1192"/>
              <a:gd name="T82" fmla="*/ 432 w 1403"/>
              <a:gd name="T83" fmla="*/ 712 h 1192"/>
              <a:gd name="T84" fmla="*/ 329 w 1403"/>
              <a:gd name="T85" fmla="*/ 714 h 1192"/>
              <a:gd name="T86" fmla="*/ 282 w 1403"/>
              <a:gd name="T87" fmla="*/ 670 h 1192"/>
              <a:gd name="T88" fmla="*/ 280 w 1403"/>
              <a:gd name="T89" fmla="*/ 616 h 1192"/>
              <a:gd name="T90" fmla="*/ 240 w 1403"/>
              <a:gd name="T91" fmla="*/ 583 h 1192"/>
              <a:gd name="T92" fmla="*/ 195 w 1403"/>
              <a:gd name="T93" fmla="*/ 679 h 1192"/>
              <a:gd name="T94" fmla="*/ 177 w 1403"/>
              <a:gd name="T95" fmla="*/ 595 h 1192"/>
              <a:gd name="T96" fmla="*/ 111 w 1403"/>
              <a:gd name="T97" fmla="*/ 616 h 1192"/>
              <a:gd name="T98" fmla="*/ 54 w 1403"/>
              <a:gd name="T99" fmla="*/ 640 h 1192"/>
              <a:gd name="T100" fmla="*/ 38 w 1403"/>
              <a:gd name="T101" fmla="*/ 599 h 1192"/>
              <a:gd name="T102" fmla="*/ 14 w 1403"/>
              <a:gd name="T103" fmla="*/ 543 h 1192"/>
              <a:gd name="T104" fmla="*/ 47 w 1403"/>
              <a:gd name="T105" fmla="*/ 473 h 1192"/>
              <a:gd name="T106" fmla="*/ 31 w 1403"/>
              <a:gd name="T107" fmla="*/ 384 h 1192"/>
              <a:gd name="T108" fmla="*/ 66 w 1403"/>
              <a:gd name="T109" fmla="*/ 280 h 1192"/>
              <a:gd name="T110" fmla="*/ 129 w 1403"/>
              <a:gd name="T111" fmla="*/ 195 h 1192"/>
              <a:gd name="T112" fmla="*/ 181 w 1403"/>
              <a:gd name="T113" fmla="*/ 153 h 1192"/>
              <a:gd name="T114" fmla="*/ 247 w 1403"/>
              <a:gd name="T115" fmla="*/ 94 h 1192"/>
              <a:gd name="T116" fmla="*/ 332 w 1403"/>
              <a:gd name="T117" fmla="*/ 71 h 1192"/>
              <a:gd name="T118" fmla="*/ 407 w 1403"/>
              <a:gd name="T119" fmla="*/ 69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03" h="1192">
                <a:moveTo>
                  <a:pt x="475" y="8"/>
                </a:moveTo>
                <a:lnTo>
                  <a:pt x="484" y="31"/>
                </a:lnTo>
                <a:lnTo>
                  <a:pt x="486" y="31"/>
                </a:lnTo>
                <a:lnTo>
                  <a:pt x="501" y="36"/>
                </a:lnTo>
                <a:lnTo>
                  <a:pt x="489" y="61"/>
                </a:lnTo>
                <a:lnTo>
                  <a:pt x="480" y="71"/>
                </a:lnTo>
                <a:lnTo>
                  <a:pt x="480" y="83"/>
                </a:lnTo>
                <a:lnTo>
                  <a:pt x="480" y="83"/>
                </a:lnTo>
                <a:lnTo>
                  <a:pt x="480" y="90"/>
                </a:lnTo>
                <a:lnTo>
                  <a:pt x="494" y="102"/>
                </a:lnTo>
                <a:lnTo>
                  <a:pt x="494" y="104"/>
                </a:lnTo>
                <a:lnTo>
                  <a:pt x="512" y="116"/>
                </a:lnTo>
                <a:lnTo>
                  <a:pt x="505" y="135"/>
                </a:lnTo>
                <a:lnTo>
                  <a:pt x="508" y="142"/>
                </a:lnTo>
                <a:lnTo>
                  <a:pt x="506" y="155"/>
                </a:lnTo>
                <a:lnTo>
                  <a:pt x="492" y="160"/>
                </a:lnTo>
                <a:lnTo>
                  <a:pt x="473" y="156"/>
                </a:lnTo>
                <a:lnTo>
                  <a:pt x="463" y="182"/>
                </a:lnTo>
                <a:lnTo>
                  <a:pt x="451" y="184"/>
                </a:lnTo>
                <a:lnTo>
                  <a:pt x="407" y="195"/>
                </a:lnTo>
                <a:lnTo>
                  <a:pt x="397" y="202"/>
                </a:lnTo>
                <a:lnTo>
                  <a:pt x="379" y="198"/>
                </a:lnTo>
                <a:lnTo>
                  <a:pt x="371" y="212"/>
                </a:lnTo>
                <a:lnTo>
                  <a:pt x="381" y="226"/>
                </a:lnTo>
                <a:lnTo>
                  <a:pt x="385" y="238"/>
                </a:lnTo>
                <a:lnTo>
                  <a:pt x="397" y="245"/>
                </a:lnTo>
                <a:lnTo>
                  <a:pt x="398" y="245"/>
                </a:lnTo>
                <a:lnTo>
                  <a:pt x="409" y="250"/>
                </a:lnTo>
                <a:lnTo>
                  <a:pt x="416" y="275"/>
                </a:lnTo>
                <a:lnTo>
                  <a:pt x="439" y="285"/>
                </a:lnTo>
                <a:lnTo>
                  <a:pt x="444" y="268"/>
                </a:lnTo>
                <a:lnTo>
                  <a:pt x="454" y="268"/>
                </a:lnTo>
                <a:lnTo>
                  <a:pt x="461" y="271"/>
                </a:lnTo>
                <a:lnTo>
                  <a:pt x="482" y="294"/>
                </a:lnTo>
                <a:lnTo>
                  <a:pt x="480" y="304"/>
                </a:lnTo>
                <a:lnTo>
                  <a:pt x="496" y="317"/>
                </a:lnTo>
                <a:lnTo>
                  <a:pt x="501" y="330"/>
                </a:lnTo>
                <a:lnTo>
                  <a:pt x="503" y="339"/>
                </a:lnTo>
                <a:lnTo>
                  <a:pt x="515" y="364"/>
                </a:lnTo>
                <a:lnTo>
                  <a:pt x="512" y="371"/>
                </a:lnTo>
                <a:lnTo>
                  <a:pt x="513" y="384"/>
                </a:lnTo>
                <a:lnTo>
                  <a:pt x="519" y="391"/>
                </a:lnTo>
                <a:lnTo>
                  <a:pt x="531" y="393"/>
                </a:lnTo>
                <a:lnTo>
                  <a:pt x="533" y="398"/>
                </a:lnTo>
                <a:lnTo>
                  <a:pt x="559" y="404"/>
                </a:lnTo>
                <a:lnTo>
                  <a:pt x="567" y="414"/>
                </a:lnTo>
                <a:lnTo>
                  <a:pt x="559" y="425"/>
                </a:lnTo>
                <a:lnTo>
                  <a:pt x="559" y="426"/>
                </a:lnTo>
                <a:lnTo>
                  <a:pt x="571" y="435"/>
                </a:lnTo>
                <a:lnTo>
                  <a:pt x="578" y="435"/>
                </a:lnTo>
                <a:lnTo>
                  <a:pt x="586" y="442"/>
                </a:lnTo>
                <a:lnTo>
                  <a:pt x="592" y="452"/>
                </a:lnTo>
                <a:lnTo>
                  <a:pt x="609" y="444"/>
                </a:lnTo>
                <a:lnTo>
                  <a:pt x="625" y="449"/>
                </a:lnTo>
                <a:lnTo>
                  <a:pt x="637" y="445"/>
                </a:lnTo>
                <a:lnTo>
                  <a:pt x="663" y="412"/>
                </a:lnTo>
                <a:lnTo>
                  <a:pt x="677" y="407"/>
                </a:lnTo>
                <a:lnTo>
                  <a:pt x="686" y="412"/>
                </a:lnTo>
                <a:lnTo>
                  <a:pt x="693" y="402"/>
                </a:lnTo>
                <a:lnTo>
                  <a:pt x="705" y="397"/>
                </a:lnTo>
                <a:lnTo>
                  <a:pt x="707" y="405"/>
                </a:lnTo>
                <a:lnTo>
                  <a:pt x="731" y="409"/>
                </a:lnTo>
                <a:lnTo>
                  <a:pt x="738" y="412"/>
                </a:lnTo>
                <a:lnTo>
                  <a:pt x="738" y="407"/>
                </a:lnTo>
                <a:lnTo>
                  <a:pt x="734" y="402"/>
                </a:lnTo>
                <a:lnTo>
                  <a:pt x="738" y="400"/>
                </a:lnTo>
                <a:lnTo>
                  <a:pt x="734" y="391"/>
                </a:lnTo>
                <a:lnTo>
                  <a:pt x="740" y="384"/>
                </a:lnTo>
                <a:lnTo>
                  <a:pt x="736" y="372"/>
                </a:lnTo>
                <a:lnTo>
                  <a:pt x="721" y="371"/>
                </a:lnTo>
                <a:lnTo>
                  <a:pt x="712" y="381"/>
                </a:lnTo>
                <a:lnTo>
                  <a:pt x="708" y="379"/>
                </a:lnTo>
                <a:lnTo>
                  <a:pt x="705" y="372"/>
                </a:lnTo>
                <a:lnTo>
                  <a:pt x="705" y="351"/>
                </a:lnTo>
                <a:lnTo>
                  <a:pt x="729" y="336"/>
                </a:lnTo>
                <a:lnTo>
                  <a:pt x="738" y="339"/>
                </a:lnTo>
                <a:lnTo>
                  <a:pt x="752" y="344"/>
                </a:lnTo>
                <a:lnTo>
                  <a:pt x="752" y="353"/>
                </a:lnTo>
                <a:lnTo>
                  <a:pt x="755" y="351"/>
                </a:lnTo>
                <a:lnTo>
                  <a:pt x="755" y="353"/>
                </a:lnTo>
                <a:lnTo>
                  <a:pt x="754" y="358"/>
                </a:lnTo>
                <a:lnTo>
                  <a:pt x="773" y="364"/>
                </a:lnTo>
                <a:lnTo>
                  <a:pt x="773" y="379"/>
                </a:lnTo>
                <a:lnTo>
                  <a:pt x="778" y="386"/>
                </a:lnTo>
                <a:lnTo>
                  <a:pt x="785" y="391"/>
                </a:lnTo>
                <a:lnTo>
                  <a:pt x="776" y="400"/>
                </a:lnTo>
                <a:lnTo>
                  <a:pt x="778" y="402"/>
                </a:lnTo>
                <a:lnTo>
                  <a:pt x="787" y="419"/>
                </a:lnTo>
                <a:lnTo>
                  <a:pt x="788" y="421"/>
                </a:lnTo>
                <a:lnTo>
                  <a:pt x="795" y="428"/>
                </a:lnTo>
                <a:lnTo>
                  <a:pt x="809" y="423"/>
                </a:lnTo>
                <a:lnTo>
                  <a:pt x="820" y="431"/>
                </a:lnTo>
                <a:lnTo>
                  <a:pt x="825" y="442"/>
                </a:lnTo>
                <a:lnTo>
                  <a:pt x="837" y="437"/>
                </a:lnTo>
                <a:lnTo>
                  <a:pt x="841" y="433"/>
                </a:lnTo>
                <a:lnTo>
                  <a:pt x="837" y="428"/>
                </a:lnTo>
                <a:lnTo>
                  <a:pt x="837" y="423"/>
                </a:lnTo>
                <a:lnTo>
                  <a:pt x="849" y="419"/>
                </a:lnTo>
                <a:lnTo>
                  <a:pt x="849" y="421"/>
                </a:lnTo>
                <a:lnTo>
                  <a:pt x="855" y="423"/>
                </a:lnTo>
                <a:lnTo>
                  <a:pt x="858" y="428"/>
                </a:lnTo>
                <a:lnTo>
                  <a:pt x="869" y="423"/>
                </a:lnTo>
                <a:lnTo>
                  <a:pt x="874" y="438"/>
                </a:lnTo>
                <a:lnTo>
                  <a:pt x="875" y="456"/>
                </a:lnTo>
                <a:lnTo>
                  <a:pt x="881" y="461"/>
                </a:lnTo>
                <a:lnTo>
                  <a:pt x="886" y="459"/>
                </a:lnTo>
                <a:lnTo>
                  <a:pt x="893" y="458"/>
                </a:lnTo>
                <a:lnTo>
                  <a:pt x="928" y="466"/>
                </a:lnTo>
                <a:lnTo>
                  <a:pt x="929" y="484"/>
                </a:lnTo>
                <a:lnTo>
                  <a:pt x="928" y="498"/>
                </a:lnTo>
                <a:lnTo>
                  <a:pt x="936" y="510"/>
                </a:lnTo>
                <a:lnTo>
                  <a:pt x="947" y="519"/>
                </a:lnTo>
                <a:lnTo>
                  <a:pt x="963" y="527"/>
                </a:lnTo>
                <a:lnTo>
                  <a:pt x="971" y="513"/>
                </a:lnTo>
                <a:lnTo>
                  <a:pt x="978" y="515"/>
                </a:lnTo>
                <a:lnTo>
                  <a:pt x="985" y="510"/>
                </a:lnTo>
                <a:lnTo>
                  <a:pt x="985" y="501"/>
                </a:lnTo>
                <a:lnTo>
                  <a:pt x="983" y="498"/>
                </a:lnTo>
                <a:lnTo>
                  <a:pt x="973" y="498"/>
                </a:lnTo>
                <a:lnTo>
                  <a:pt x="973" y="485"/>
                </a:lnTo>
                <a:lnTo>
                  <a:pt x="973" y="487"/>
                </a:lnTo>
                <a:lnTo>
                  <a:pt x="990" y="492"/>
                </a:lnTo>
                <a:lnTo>
                  <a:pt x="1001" y="501"/>
                </a:lnTo>
                <a:lnTo>
                  <a:pt x="1013" y="505"/>
                </a:lnTo>
                <a:lnTo>
                  <a:pt x="1041" y="501"/>
                </a:lnTo>
                <a:lnTo>
                  <a:pt x="1046" y="499"/>
                </a:lnTo>
                <a:lnTo>
                  <a:pt x="1051" y="499"/>
                </a:lnTo>
                <a:lnTo>
                  <a:pt x="1053" y="513"/>
                </a:lnTo>
                <a:lnTo>
                  <a:pt x="1064" y="519"/>
                </a:lnTo>
                <a:lnTo>
                  <a:pt x="1077" y="520"/>
                </a:lnTo>
                <a:lnTo>
                  <a:pt x="1081" y="527"/>
                </a:lnTo>
                <a:lnTo>
                  <a:pt x="1081" y="527"/>
                </a:lnTo>
                <a:lnTo>
                  <a:pt x="1091" y="534"/>
                </a:lnTo>
                <a:lnTo>
                  <a:pt x="1102" y="543"/>
                </a:lnTo>
                <a:lnTo>
                  <a:pt x="1137" y="548"/>
                </a:lnTo>
                <a:lnTo>
                  <a:pt x="1147" y="538"/>
                </a:lnTo>
                <a:lnTo>
                  <a:pt x="1144" y="520"/>
                </a:lnTo>
                <a:lnTo>
                  <a:pt x="1140" y="515"/>
                </a:lnTo>
                <a:lnTo>
                  <a:pt x="1144" y="515"/>
                </a:lnTo>
                <a:lnTo>
                  <a:pt x="1156" y="525"/>
                </a:lnTo>
                <a:lnTo>
                  <a:pt x="1168" y="520"/>
                </a:lnTo>
                <a:lnTo>
                  <a:pt x="1170" y="525"/>
                </a:lnTo>
                <a:lnTo>
                  <a:pt x="1170" y="536"/>
                </a:lnTo>
                <a:lnTo>
                  <a:pt x="1173" y="541"/>
                </a:lnTo>
                <a:lnTo>
                  <a:pt x="1166" y="559"/>
                </a:lnTo>
                <a:lnTo>
                  <a:pt x="1163" y="571"/>
                </a:lnTo>
                <a:lnTo>
                  <a:pt x="1161" y="573"/>
                </a:lnTo>
                <a:lnTo>
                  <a:pt x="1164" y="579"/>
                </a:lnTo>
                <a:lnTo>
                  <a:pt x="1173" y="590"/>
                </a:lnTo>
                <a:lnTo>
                  <a:pt x="1191" y="592"/>
                </a:lnTo>
                <a:lnTo>
                  <a:pt x="1194" y="597"/>
                </a:lnTo>
                <a:lnTo>
                  <a:pt x="1192" y="604"/>
                </a:lnTo>
                <a:lnTo>
                  <a:pt x="1177" y="609"/>
                </a:lnTo>
                <a:lnTo>
                  <a:pt x="1182" y="618"/>
                </a:lnTo>
                <a:lnTo>
                  <a:pt x="1164" y="632"/>
                </a:lnTo>
                <a:lnTo>
                  <a:pt x="1166" y="642"/>
                </a:lnTo>
                <a:lnTo>
                  <a:pt x="1175" y="654"/>
                </a:lnTo>
                <a:lnTo>
                  <a:pt x="1177" y="667"/>
                </a:lnTo>
                <a:lnTo>
                  <a:pt x="1184" y="675"/>
                </a:lnTo>
                <a:lnTo>
                  <a:pt x="1189" y="686"/>
                </a:lnTo>
                <a:lnTo>
                  <a:pt x="1189" y="687"/>
                </a:lnTo>
                <a:lnTo>
                  <a:pt x="1189" y="687"/>
                </a:lnTo>
                <a:lnTo>
                  <a:pt x="1187" y="696"/>
                </a:lnTo>
                <a:lnTo>
                  <a:pt x="1198" y="712"/>
                </a:lnTo>
                <a:lnTo>
                  <a:pt x="1201" y="726"/>
                </a:lnTo>
                <a:lnTo>
                  <a:pt x="1199" y="731"/>
                </a:lnTo>
                <a:lnTo>
                  <a:pt x="1201" y="734"/>
                </a:lnTo>
                <a:lnTo>
                  <a:pt x="1213" y="743"/>
                </a:lnTo>
                <a:lnTo>
                  <a:pt x="1211" y="766"/>
                </a:lnTo>
                <a:lnTo>
                  <a:pt x="1211" y="774"/>
                </a:lnTo>
                <a:lnTo>
                  <a:pt x="1215" y="778"/>
                </a:lnTo>
                <a:lnTo>
                  <a:pt x="1217" y="780"/>
                </a:lnTo>
                <a:lnTo>
                  <a:pt x="1217" y="780"/>
                </a:lnTo>
                <a:lnTo>
                  <a:pt x="1224" y="787"/>
                </a:lnTo>
                <a:lnTo>
                  <a:pt x="1232" y="788"/>
                </a:lnTo>
                <a:lnTo>
                  <a:pt x="1241" y="788"/>
                </a:lnTo>
                <a:lnTo>
                  <a:pt x="1246" y="799"/>
                </a:lnTo>
                <a:lnTo>
                  <a:pt x="1267" y="794"/>
                </a:lnTo>
                <a:lnTo>
                  <a:pt x="1278" y="797"/>
                </a:lnTo>
                <a:lnTo>
                  <a:pt x="1286" y="816"/>
                </a:lnTo>
                <a:lnTo>
                  <a:pt x="1286" y="823"/>
                </a:lnTo>
                <a:lnTo>
                  <a:pt x="1297" y="823"/>
                </a:lnTo>
                <a:lnTo>
                  <a:pt x="1307" y="832"/>
                </a:lnTo>
                <a:lnTo>
                  <a:pt x="1314" y="832"/>
                </a:lnTo>
                <a:lnTo>
                  <a:pt x="1326" y="825"/>
                </a:lnTo>
                <a:lnTo>
                  <a:pt x="1335" y="821"/>
                </a:lnTo>
                <a:lnTo>
                  <a:pt x="1339" y="821"/>
                </a:lnTo>
                <a:lnTo>
                  <a:pt x="1349" y="828"/>
                </a:lnTo>
                <a:lnTo>
                  <a:pt x="1358" y="828"/>
                </a:lnTo>
                <a:lnTo>
                  <a:pt x="1363" y="837"/>
                </a:lnTo>
                <a:lnTo>
                  <a:pt x="1359" y="846"/>
                </a:lnTo>
                <a:lnTo>
                  <a:pt x="1361" y="868"/>
                </a:lnTo>
                <a:lnTo>
                  <a:pt x="1372" y="900"/>
                </a:lnTo>
                <a:lnTo>
                  <a:pt x="1373" y="910"/>
                </a:lnTo>
                <a:lnTo>
                  <a:pt x="1373" y="922"/>
                </a:lnTo>
                <a:lnTo>
                  <a:pt x="1375" y="933"/>
                </a:lnTo>
                <a:lnTo>
                  <a:pt x="1377" y="935"/>
                </a:lnTo>
                <a:lnTo>
                  <a:pt x="1386" y="935"/>
                </a:lnTo>
                <a:lnTo>
                  <a:pt x="1380" y="949"/>
                </a:lnTo>
                <a:lnTo>
                  <a:pt x="1380" y="950"/>
                </a:lnTo>
                <a:lnTo>
                  <a:pt x="1382" y="963"/>
                </a:lnTo>
                <a:lnTo>
                  <a:pt x="1386" y="978"/>
                </a:lnTo>
                <a:lnTo>
                  <a:pt x="1394" y="989"/>
                </a:lnTo>
                <a:lnTo>
                  <a:pt x="1403" y="992"/>
                </a:lnTo>
                <a:lnTo>
                  <a:pt x="1401" y="1008"/>
                </a:lnTo>
                <a:lnTo>
                  <a:pt x="1389" y="1015"/>
                </a:lnTo>
                <a:lnTo>
                  <a:pt x="1387" y="1023"/>
                </a:lnTo>
                <a:lnTo>
                  <a:pt x="1384" y="1027"/>
                </a:lnTo>
                <a:lnTo>
                  <a:pt x="1389" y="1032"/>
                </a:lnTo>
                <a:lnTo>
                  <a:pt x="1396" y="1034"/>
                </a:lnTo>
                <a:lnTo>
                  <a:pt x="1370" y="1036"/>
                </a:lnTo>
                <a:lnTo>
                  <a:pt x="1344" y="1046"/>
                </a:lnTo>
                <a:lnTo>
                  <a:pt x="1344" y="1046"/>
                </a:lnTo>
                <a:lnTo>
                  <a:pt x="1316" y="1070"/>
                </a:lnTo>
                <a:lnTo>
                  <a:pt x="1300" y="1069"/>
                </a:lnTo>
                <a:lnTo>
                  <a:pt x="1283" y="1055"/>
                </a:lnTo>
                <a:lnTo>
                  <a:pt x="1262" y="1057"/>
                </a:lnTo>
                <a:lnTo>
                  <a:pt x="1257" y="1048"/>
                </a:lnTo>
                <a:lnTo>
                  <a:pt x="1257" y="1048"/>
                </a:lnTo>
                <a:lnTo>
                  <a:pt x="1252" y="1046"/>
                </a:lnTo>
                <a:lnTo>
                  <a:pt x="1241" y="1053"/>
                </a:lnTo>
                <a:lnTo>
                  <a:pt x="1238" y="1053"/>
                </a:lnTo>
                <a:lnTo>
                  <a:pt x="1224" y="1055"/>
                </a:lnTo>
                <a:lnTo>
                  <a:pt x="1215" y="1058"/>
                </a:lnTo>
                <a:lnTo>
                  <a:pt x="1206" y="1062"/>
                </a:lnTo>
                <a:lnTo>
                  <a:pt x="1191" y="1060"/>
                </a:lnTo>
                <a:lnTo>
                  <a:pt x="1191" y="1048"/>
                </a:lnTo>
                <a:lnTo>
                  <a:pt x="1187" y="1044"/>
                </a:lnTo>
                <a:lnTo>
                  <a:pt x="1173" y="1048"/>
                </a:lnTo>
                <a:lnTo>
                  <a:pt x="1159" y="1048"/>
                </a:lnTo>
                <a:lnTo>
                  <a:pt x="1144" y="1057"/>
                </a:lnTo>
                <a:lnTo>
                  <a:pt x="1140" y="1064"/>
                </a:lnTo>
                <a:lnTo>
                  <a:pt x="1135" y="1069"/>
                </a:lnTo>
                <a:lnTo>
                  <a:pt x="1135" y="1076"/>
                </a:lnTo>
                <a:lnTo>
                  <a:pt x="1145" y="1098"/>
                </a:lnTo>
                <a:lnTo>
                  <a:pt x="1137" y="1102"/>
                </a:lnTo>
                <a:lnTo>
                  <a:pt x="1126" y="1111"/>
                </a:lnTo>
                <a:lnTo>
                  <a:pt x="1124" y="1121"/>
                </a:lnTo>
                <a:lnTo>
                  <a:pt x="1111" y="1130"/>
                </a:lnTo>
                <a:lnTo>
                  <a:pt x="1107" y="1138"/>
                </a:lnTo>
                <a:lnTo>
                  <a:pt x="1102" y="1138"/>
                </a:lnTo>
                <a:lnTo>
                  <a:pt x="1098" y="1142"/>
                </a:lnTo>
                <a:lnTo>
                  <a:pt x="1086" y="1163"/>
                </a:lnTo>
                <a:lnTo>
                  <a:pt x="1088" y="1166"/>
                </a:lnTo>
                <a:lnTo>
                  <a:pt x="1086" y="1171"/>
                </a:lnTo>
                <a:lnTo>
                  <a:pt x="1070" y="1180"/>
                </a:lnTo>
                <a:lnTo>
                  <a:pt x="1064" y="1187"/>
                </a:lnTo>
                <a:lnTo>
                  <a:pt x="1064" y="1189"/>
                </a:lnTo>
                <a:lnTo>
                  <a:pt x="1053" y="1192"/>
                </a:lnTo>
                <a:lnTo>
                  <a:pt x="1032" y="1184"/>
                </a:lnTo>
                <a:lnTo>
                  <a:pt x="1025" y="1187"/>
                </a:lnTo>
                <a:lnTo>
                  <a:pt x="1003" y="1177"/>
                </a:lnTo>
                <a:lnTo>
                  <a:pt x="996" y="1177"/>
                </a:lnTo>
                <a:lnTo>
                  <a:pt x="1001" y="1156"/>
                </a:lnTo>
                <a:lnTo>
                  <a:pt x="996" y="1140"/>
                </a:lnTo>
                <a:lnTo>
                  <a:pt x="989" y="1131"/>
                </a:lnTo>
                <a:lnTo>
                  <a:pt x="982" y="1124"/>
                </a:lnTo>
                <a:lnTo>
                  <a:pt x="976" y="1126"/>
                </a:lnTo>
                <a:lnTo>
                  <a:pt x="966" y="1117"/>
                </a:lnTo>
                <a:lnTo>
                  <a:pt x="956" y="1111"/>
                </a:lnTo>
                <a:lnTo>
                  <a:pt x="947" y="1098"/>
                </a:lnTo>
                <a:lnTo>
                  <a:pt x="943" y="1081"/>
                </a:lnTo>
                <a:lnTo>
                  <a:pt x="945" y="1076"/>
                </a:lnTo>
                <a:lnTo>
                  <a:pt x="942" y="1069"/>
                </a:lnTo>
                <a:lnTo>
                  <a:pt x="935" y="1067"/>
                </a:lnTo>
                <a:lnTo>
                  <a:pt x="922" y="1065"/>
                </a:lnTo>
                <a:lnTo>
                  <a:pt x="914" y="1065"/>
                </a:lnTo>
                <a:lnTo>
                  <a:pt x="909" y="1074"/>
                </a:lnTo>
                <a:lnTo>
                  <a:pt x="902" y="1077"/>
                </a:lnTo>
                <a:lnTo>
                  <a:pt x="874" y="1065"/>
                </a:lnTo>
                <a:lnTo>
                  <a:pt x="862" y="1069"/>
                </a:lnTo>
                <a:lnTo>
                  <a:pt x="851" y="1064"/>
                </a:lnTo>
                <a:lnTo>
                  <a:pt x="830" y="1034"/>
                </a:lnTo>
                <a:lnTo>
                  <a:pt x="828" y="1034"/>
                </a:lnTo>
                <a:lnTo>
                  <a:pt x="825" y="1037"/>
                </a:lnTo>
                <a:lnTo>
                  <a:pt x="806" y="1043"/>
                </a:lnTo>
                <a:lnTo>
                  <a:pt x="801" y="1034"/>
                </a:lnTo>
                <a:lnTo>
                  <a:pt x="797" y="1029"/>
                </a:lnTo>
                <a:lnTo>
                  <a:pt x="773" y="1034"/>
                </a:lnTo>
                <a:lnTo>
                  <a:pt x="759" y="1034"/>
                </a:lnTo>
                <a:lnTo>
                  <a:pt x="752" y="1034"/>
                </a:lnTo>
                <a:lnTo>
                  <a:pt x="740" y="1037"/>
                </a:lnTo>
                <a:lnTo>
                  <a:pt x="721" y="1039"/>
                </a:lnTo>
                <a:lnTo>
                  <a:pt x="703" y="1050"/>
                </a:lnTo>
                <a:lnTo>
                  <a:pt x="689" y="1050"/>
                </a:lnTo>
                <a:lnTo>
                  <a:pt x="687" y="1037"/>
                </a:lnTo>
                <a:lnTo>
                  <a:pt x="689" y="1027"/>
                </a:lnTo>
                <a:lnTo>
                  <a:pt x="672" y="1006"/>
                </a:lnTo>
                <a:lnTo>
                  <a:pt x="667" y="1006"/>
                </a:lnTo>
                <a:lnTo>
                  <a:pt x="660" y="1004"/>
                </a:lnTo>
                <a:lnTo>
                  <a:pt x="625" y="1006"/>
                </a:lnTo>
                <a:lnTo>
                  <a:pt x="627" y="1001"/>
                </a:lnTo>
                <a:lnTo>
                  <a:pt x="623" y="994"/>
                </a:lnTo>
                <a:lnTo>
                  <a:pt x="611" y="975"/>
                </a:lnTo>
                <a:lnTo>
                  <a:pt x="600" y="968"/>
                </a:lnTo>
                <a:lnTo>
                  <a:pt x="599" y="966"/>
                </a:lnTo>
                <a:lnTo>
                  <a:pt x="590" y="976"/>
                </a:lnTo>
                <a:lnTo>
                  <a:pt x="581" y="994"/>
                </a:lnTo>
                <a:lnTo>
                  <a:pt x="573" y="987"/>
                </a:lnTo>
                <a:lnTo>
                  <a:pt x="574" y="978"/>
                </a:lnTo>
                <a:lnTo>
                  <a:pt x="566" y="973"/>
                </a:lnTo>
                <a:lnTo>
                  <a:pt x="585" y="957"/>
                </a:lnTo>
                <a:lnTo>
                  <a:pt x="573" y="947"/>
                </a:lnTo>
                <a:lnTo>
                  <a:pt x="573" y="940"/>
                </a:lnTo>
                <a:lnTo>
                  <a:pt x="569" y="940"/>
                </a:lnTo>
                <a:lnTo>
                  <a:pt x="566" y="929"/>
                </a:lnTo>
                <a:lnTo>
                  <a:pt x="564" y="929"/>
                </a:lnTo>
                <a:lnTo>
                  <a:pt x="562" y="917"/>
                </a:lnTo>
                <a:lnTo>
                  <a:pt x="548" y="909"/>
                </a:lnTo>
                <a:lnTo>
                  <a:pt x="545" y="900"/>
                </a:lnTo>
                <a:lnTo>
                  <a:pt x="536" y="895"/>
                </a:lnTo>
                <a:lnTo>
                  <a:pt x="527" y="889"/>
                </a:lnTo>
                <a:lnTo>
                  <a:pt x="519" y="881"/>
                </a:lnTo>
                <a:lnTo>
                  <a:pt x="513" y="884"/>
                </a:lnTo>
                <a:lnTo>
                  <a:pt x="508" y="870"/>
                </a:lnTo>
                <a:lnTo>
                  <a:pt x="508" y="860"/>
                </a:lnTo>
                <a:lnTo>
                  <a:pt x="492" y="835"/>
                </a:lnTo>
                <a:lnTo>
                  <a:pt x="482" y="825"/>
                </a:lnTo>
                <a:lnTo>
                  <a:pt x="480" y="823"/>
                </a:lnTo>
                <a:lnTo>
                  <a:pt x="479" y="825"/>
                </a:lnTo>
                <a:lnTo>
                  <a:pt x="475" y="842"/>
                </a:lnTo>
                <a:lnTo>
                  <a:pt x="465" y="839"/>
                </a:lnTo>
                <a:lnTo>
                  <a:pt x="442" y="827"/>
                </a:lnTo>
                <a:lnTo>
                  <a:pt x="437" y="820"/>
                </a:lnTo>
                <a:lnTo>
                  <a:pt x="439" y="806"/>
                </a:lnTo>
                <a:lnTo>
                  <a:pt x="435" y="799"/>
                </a:lnTo>
                <a:lnTo>
                  <a:pt x="435" y="787"/>
                </a:lnTo>
                <a:lnTo>
                  <a:pt x="442" y="771"/>
                </a:lnTo>
                <a:lnTo>
                  <a:pt x="447" y="766"/>
                </a:lnTo>
                <a:lnTo>
                  <a:pt x="447" y="759"/>
                </a:lnTo>
                <a:lnTo>
                  <a:pt x="444" y="750"/>
                </a:lnTo>
                <a:lnTo>
                  <a:pt x="440" y="750"/>
                </a:lnTo>
                <a:lnTo>
                  <a:pt x="440" y="736"/>
                </a:lnTo>
                <a:lnTo>
                  <a:pt x="444" y="736"/>
                </a:lnTo>
                <a:lnTo>
                  <a:pt x="432" y="714"/>
                </a:lnTo>
                <a:lnTo>
                  <a:pt x="432" y="712"/>
                </a:lnTo>
                <a:lnTo>
                  <a:pt x="419" y="724"/>
                </a:lnTo>
                <a:lnTo>
                  <a:pt x="402" y="727"/>
                </a:lnTo>
                <a:lnTo>
                  <a:pt x="393" y="726"/>
                </a:lnTo>
                <a:lnTo>
                  <a:pt x="383" y="727"/>
                </a:lnTo>
                <a:lnTo>
                  <a:pt x="378" y="736"/>
                </a:lnTo>
                <a:lnTo>
                  <a:pt x="355" y="733"/>
                </a:lnTo>
                <a:lnTo>
                  <a:pt x="336" y="722"/>
                </a:lnTo>
                <a:lnTo>
                  <a:pt x="329" y="714"/>
                </a:lnTo>
                <a:lnTo>
                  <a:pt x="331" y="710"/>
                </a:lnTo>
                <a:lnTo>
                  <a:pt x="331" y="708"/>
                </a:lnTo>
                <a:lnTo>
                  <a:pt x="322" y="705"/>
                </a:lnTo>
                <a:lnTo>
                  <a:pt x="310" y="707"/>
                </a:lnTo>
                <a:lnTo>
                  <a:pt x="303" y="693"/>
                </a:lnTo>
                <a:lnTo>
                  <a:pt x="304" y="684"/>
                </a:lnTo>
                <a:lnTo>
                  <a:pt x="306" y="680"/>
                </a:lnTo>
                <a:lnTo>
                  <a:pt x="282" y="670"/>
                </a:lnTo>
                <a:lnTo>
                  <a:pt x="287" y="670"/>
                </a:lnTo>
                <a:lnTo>
                  <a:pt x="292" y="654"/>
                </a:lnTo>
                <a:lnTo>
                  <a:pt x="292" y="647"/>
                </a:lnTo>
                <a:lnTo>
                  <a:pt x="287" y="644"/>
                </a:lnTo>
                <a:lnTo>
                  <a:pt x="284" y="644"/>
                </a:lnTo>
                <a:lnTo>
                  <a:pt x="271" y="623"/>
                </a:lnTo>
                <a:lnTo>
                  <a:pt x="271" y="620"/>
                </a:lnTo>
                <a:lnTo>
                  <a:pt x="280" y="616"/>
                </a:lnTo>
                <a:lnTo>
                  <a:pt x="277" y="602"/>
                </a:lnTo>
                <a:lnTo>
                  <a:pt x="266" y="597"/>
                </a:lnTo>
                <a:lnTo>
                  <a:pt x="266" y="592"/>
                </a:lnTo>
                <a:lnTo>
                  <a:pt x="270" y="574"/>
                </a:lnTo>
                <a:lnTo>
                  <a:pt x="261" y="578"/>
                </a:lnTo>
                <a:lnTo>
                  <a:pt x="250" y="574"/>
                </a:lnTo>
                <a:lnTo>
                  <a:pt x="249" y="573"/>
                </a:lnTo>
                <a:lnTo>
                  <a:pt x="240" y="583"/>
                </a:lnTo>
                <a:lnTo>
                  <a:pt x="244" y="583"/>
                </a:lnTo>
                <a:lnTo>
                  <a:pt x="252" y="597"/>
                </a:lnTo>
                <a:lnTo>
                  <a:pt x="259" y="616"/>
                </a:lnTo>
                <a:lnTo>
                  <a:pt x="257" y="625"/>
                </a:lnTo>
                <a:lnTo>
                  <a:pt x="250" y="621"/>
                </a:lnTo>
                <a:lnTo>
                  <a:pt x="212" y="640"/>
                </a:lnTo>
                <a:lnTo>
                  <a:pt x="198" y="661"/>
                </a:lnTo>
                <a:lnTo>
                  <a:pt x="195" y="679"/>
                </a:lnTo>
                <a:lnTo>
                  <a:pt x="184" y="663"/>
                </a:lnTo>
                <a:lnTo>
                  <a:pt x="183" y="661"/>
                </a:lnTo>
                <a:lnTo>
                  <a:pt x="172" y="653"/>
                </a:lnTo>
                <a:lnTo>
                  <a:pt x="169" y="651"/>
                </a:lnTo>
                <a:lnTo>
                  <a:pt x="170" y="644"/>
                </a:lnTo>
                <a:lnTo>
                  <a:pt x="190" y="606"/>
                </a:lnTo>
                <a:lnTo>
                  <a:pt x="190" y="604"/>
                </a:lnTo>
                <a:lnTo>
                  <a:pt x="177" y="595"/>
                </a:lnTo>
                <a:lnTo>
                  <a:pt x="172" y="586"/>
                </a:lnTo>
                <a:lnTo>
                  <a:pt x="162" y="590"/>
                </a:lnTo>
                <a:lnTo>
                  <a:pt x="155" y="590"/>
                </a:lnTo>
                <a:lnTo>
                  <a:pt x="151" y="590"/>
                </a:lnTo>
                <a:lnTo>
                  <a:pt x="146" y="597"/>
                </a:lnTo>
                <a:lnTo>
                  <a:pt x="137" y="593"/>
                </a:lnTo>
                <a:lnTo>
                  <a:pt x="122" y="606"/>
                </a:lnTo>
                <a:lnTo>
                  <a:pt x="111" y="616"/>
                </a:lnTo>
                <a:lnTo>
                  <a:pt x="96" y="620"/>
                </a:lnTo>
                <a:lnTo>
                  <a:pt x="92" y="625"/>
                </a:lnTo>
                <a:lnTo>
                  <a:pt x="92" y="630"/>
                </a:lnTo>
                <a:lnTo>
                  <a:pt x="96" y="642"/>
                </a:lnTo>
                <a:lnTo>
                  <a:pt x="76" y="632"/>
                </a:lnTo>
                <a:lnTo>
                  <a:pt x="68" y="632"/>
                </a:lnTo>
                <a:lnTo>
                  <a:pt x="55" y="640"/>
                </a:lnTo>
                <a:lnTo>
                  <a:pt x="54" y="640"/>
                </a:lnTo>
                <a:lnTo>
                  <a:pt x="49" y="632"/>
                </a:lnTo>
                <a:lnTo>
                  <a:pt x="54" y="620"/>
                </a:lnTo>
                <a:lnTo>
                  <a:pt x="55" y="618"/>
                </a:lnTo>
                <a:lnTo>
                  <a:pt x="62" y="590"/>
                </a:lnTo>
                <a:lnTo>
                  <a:pt x="61" y="588"/>
                </a:lnTo>
                <a:lnTo>
                  <a:pt x="50" y="595"/>
                </a:lnTo>
                <a:lnTo>
                  <a:pt x="49" y="602"/>
                </a:lnTo>
                <a:lnTo>
                  <a:pt x="38" y="599"/>
                </a:lnTo>
                <a:lnTo>
                  <a:pt x="29" y="607"/>
                </a:lnTo>
                <a:lnTo>
                  <a:pt x="19" y="590"/>
                </a:lnTo>
                <a:lnTo>
                  <a:pt x="19" y="583"/>
                </a:lnTo>
                <a:lnTo>
                  <a:pt x="10" y="578"/>
                </a:lnTo>
                <a:lnTo>
                  <a:pt x="7" y="566"/>
                </a:lnTo>
                <a:lnTo>
                  <a:pt x="0" y="564"/>
                </a:lnTo>
                <a:lnTo>
                  <a:pt x="2" y="555"/>
                </a:lnTo>
                <a:lnTo>
                  <a:pt x="14" y="543"/>
                </a:lnTo>
                <a:lnTo>
                  <a:pt x="15" y="534"/>
                </a:lnTo>
                <a:lnTo>
                  <a:pt x="24" y="522"/>
                </a:lnTo>
                <a:lnTo>
                  <a:pt x="12" y="520"/>
                </a:lnTo>
                <a:lnTo>
                  <a:pt x="12" y="512"/>
                </a:lnTo>
                <a:lnTo>
                  <a:pt x="28" y="496"/>
                </a:lnTo>
                <a:lnTo>
                  <a:pt x="36" y="496"/>
                </a:lnTo>
                <a:lnTo>
                  <a:pt x="42" y="485"/>
                </a:lnTo>
                <a:lnTo>
                  <a:pt x="47" y="473"/>
                </a:lnTo>
                <a:lnTo>
                  <a:pt x="45" y="463"/>
                </a:lnTo>
                <a:lnTo>
                  <a:pt x="40" y="454"/>
                </a:lnTo>
                <a:lnTo>
                  <a:pt x="8" y="431"/>
                </a:lnTo>
                <a:lnTo>
                  <a:pt x="22" y="425"/>
                </a:lnTo>
                <a:lnTo>
                  <a:pt x="24" y="418"/>
                </a:lnTo>
                <a:lnTo>
                  <a:pt x="21" y="404"/>
                </a:lnTo>
                <a:lnTo>
                  <a:pt x="21" y="395"/>
                </a:lnTo>
                <a:lnTo>
                  <a:pt x="31" y="384"/>
                </a:lnTo>
                <a:lnTo>
                  <a:pt x="36" y="369"/>
                </a:lnTo>
                <a:lnTo>
                  <a:pt x="45" y="367"/>
                </a:lnTo>
                <a:lnTo>
                  <a:pt x="52" y="358"/>
                </a:lnTo>
                <a:lnTo>
                  <a:pt x="62" y="351"/>
                </a:lnTo>
                <a:lnTo>
                  <a:pt x="76" y="329"/>
                </a:lnTo>
                <a:lnTo>
                  <a:pt x="71" y="308"/>
                </a:lnTo>
                <a:lnTo>
                  <a:pt x="75" y="303"/>
                </a:lnTo>
                <a:lnTo>
                  <a:pt x="66" y="280"/>
                </a:lnTo>
                <a:lnTo>
                  <a:pt x="85" y="264"/>
                </a:lnTo>
                <a:lnTo>
                  <a:pt x="90" y="257"/>
                </a:lnTo>
                <a:lnTo>
                  <a:pt x="85" y="249"/>
                </a:lnTo>
                <a:lnTo>
                  <a:pt x="82" y="229"/>
                </a:lnTo>
                <a:lnTo>
                  <a:pt x="97" y="224"/>
                </a:lnTo>
                <a:lnTo>
                  <a:pt x="109" y="209"/>
                </a:lnTo>
                <a:lnTo>
                  <a:pt x="120" y="191"/>
                </a:lnTo>
                <a:lnTo>
                  <a:pt x="129" y="195"/>
                </a:lnTo>
                <a:lnTo>
                  <a:pt x="134" y="191"/>
                </a:lnTo>
                <a:lnTo>
                  <a:pt x="136" y="188"/>
                </a:lnTo>
                <a:lnTo>
                  <a:pt x="134" y="184"/>
                </a:lnTo>
                <a:lnTo>
                  <a:pt x="139" y="176"/>
                </a:lnTo>
                <a:lnTo>
                  <a:pt x="146" y="170"/>
                </a:lnTo>
                <a:lnTo>
                  <a:pt x="163" y="177"/>
                </a:lnTo>
                <a:lnTo>
                  <a:pt x="172" y="170"/>
                </a:lnTo>
                <a:lnTo>
                  <a:pt x="181" y="153"/>
                </a:lnTo>
                <a:lnTo>
                  <a:pt x="193" y="142"/>
                </a:lnTo>
                <a:lnTo>
                  <a:pt x="197" y="130"/>
                </a:lnTo>
                <a:lnTo>
                  <a:pt x="198" y="130"/>
                </a:lnTo>
                <a:lnTo>
                  <a:pt x="205" y="142"/>
                </a:lnTo>
                <a:lnTo>
                  <a:pt x="214" y="148"/>
                </a:lnTo>
                <a:lnTo>
                  <a:pt x="233" y="144"/>
                </a:lnTo>
                <a:lnTo>
                  <a:pt x="240" y="90"/>
                </a:lnTo>
                <a:lnTo>
                  <a:pt x="247" y="94"/>
                </a:lnTo>
                <a:lnTo>
                  <a:pt x="256" y="90"/>
                </a:lnTo>
                <a:lnTo>
                  <a:pt x="263" y="83"/>
                </a:lnTo>
                <a:lnTo>
                  <a:pt x="268" y="75"/>
                </a:lnTo>
                <a:lnTo>
                  <a:pt x="278" y="69"/>
                </a:lnTo>
                <a:lnTo>
                  <a:pt x="294" y="66"/>
                </a:lnTo>
                <a:lnTo>
                  <a:pt x="299" y="64"/>
                </a:lnTo>
                <a:lnTo>
                  <a:pt x="317" y="66"/>
                </a:lnTo>
                <a:lnTo>
                  <a:pt x="332" y="71"/>
                </a:lnTo>
                <a:lnTo>
                  <a:pt x="346" y="71"/>
                </a:lnTo>
                <a:lnTo>
                  <a:pt x="348" y="71"/>
                </a:lnTo>
                <a:lnTo>
                  <a:pt x="364" y="62"/>
                </a:lnTo>
                <a:lnTo>
                  <a:pt x="372" y="62"/>
                </a:lnTo>
                <a:lnTo>
                  <a:pt x="376" y="71"/>
                </a:lnTo>
                <a:lnTo>
                  <a:pt x="383" y="76"/>
                </a:lnTo>
                <a:lnTo>
                  <a:pt x="392" y="76"/>
                </a:lnTo>
                <a:lnTo>
                  <a:pt x="407" y="69"/>
                </a:lnTo>
                <a:lnTo>
                  <a:pt x="419" y="64"/>
                </a:lnTo>
                <a:lnTo>
                  <a:pt x="428" y="52"/>
                </a:lnTo>
                <a:lnTo>
                  <a:pt x="451" y="33"/>
                </a:lnTo>
                <a:lnTo>
                  <a:pt x="451" y="0"/>
                </a:lnTo>
                <a:lnTo>
                  <a:pt x="475" y="8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ovéPole 5"/>
          <p:cNvSpPr txBox="1"/>
          <p:nvPr/>
        </p:nvSpPr>
        <p:spPr>
          <a:xfrm>
            <a:off x="8699535" y="2726501"/>
            <a:ext cx="33865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28 103</a:t>
            </a:r>
            <a:r>
              <a:rPr lang="cs-CZ" sz="4000" b="1" dirty="0" smtClean="0"/>
              <a:t>     </a:t>
            </a:r>
          </a:p>
          <a:p>
            <a:r>
              <a:rPr lang="cs-CZ" sz="4000" b="1" dirty="0" smtClean="0"/>
              <a:t>     5,0 %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EU: 62,4 %  </a:t>
            </a:r>
          </a:p>
          <a:p>
            <a:r>
              <a:rPr lang="cs-CZ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TCN: 37,6 %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4766174"/>
              </p:ext>
            </p:extLst>
          </p:nvPr>
        </p:nvGraphicFramePr>
        <p:xfrm>
          <a:off x="481181" y="1181100"/>
          <a:ext cx="7083270" cy="4856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Obdélník 7"/>
          <p:cNvSpPr/>
          <p:nvPr/>
        </p:nvSpPr>
        <p:spPr>
          <a:xfrm>
            <a:off x="481181" y="245584"/>
            <a:ext cx="51219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Moravskoslezský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232231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0"/>
          <p:cNvSpPr>
            <a:spLocks/>
          </p:cNvSpPr>
          <p:nvPr/>
        </p:nvSpPr>
        <p:spPr bwMode="auto">
          <a:xfrm>
            <a:off x="7631833" y="1625600"/>
            <a:ext cx="3982161" cy="3133407"/>
          </a:xfrm>
          <a:custGeom>
            <a:avLst/>
            <a:gdLst>
              <a:gd name="T0" fmla="*/ 706 w 1030"/>
              <a:gd name="T1" fmla="*/ 50 h 703"/>
              <a:gd name="T2" fmla="*/ 752 w 1030"/>
              <a:gd name="T3" fmla="*/ 62 h 703"/>
              <a:gd name="T4" fmla="*/ 778 w 1030"/>
              <a:gd name="T5" fmla="*/ 106 h 703"/>
              <a:gd name="T6" fmla="*/ 764 w 1030"/>
              <a:gd name="T7" fmla="*/ 177 h 703"/>
              <a:gd name="T8" fmla="*/ 837 w 1030"/>
              <a:gd name="T9" fmla="*/ 282 h 703"/>
              <a:gd name="T10" fmla="*/ 875 w 1030"/>
              <a:gd name="T11" fmla="*/ 294 h 703"/>
              <a:gd name="T12" fmla="*/ 936 w 1030"/>
              <a:gd name="T13" fmla="*/ 315 h 703"/>
              <a:gd name="T14" fmla="*/ 971 w 1030"/>
              <a:gd name="T15" fmla="*/ 362 h 703"/>
              <a:gd name="T16" fmla="*/ 985 w 1030"/>
              <a:gd name="T17" fmla="*/ 437 h 703"/>
              <a:gd name="T18" fmla="*/ 992 w 1030"/>
              <a:gd name="T19" fmla="*/ 494 h 703"/>
              <a:gd name="T20" fmla="*/ 995 w 1030"/>
              <a:gd name="T21" fmla="*/ 562 h 703"/>
              <a:gd name="T22" fmla="*/ 999 w 1030"/>
              <a:gd name="T23" fmla="*/ 609 h 703"/>
              <a:gd name="T24" fmla="*/ 1030 w 1030"/>
              <a:gd name="T25" fmla="*/ 653 h 703"/>
              <a:gd name="T26" fmla="*/ 987 w 1030"/>
              <a:gd name="T27" fmla="*/ 654 h 703"/>
              <a:gd name="T28" fmla="*/ 952 w 1030"/>
              <a:gd name="T29" fmla="*/ 667 h 703"/>
              <a:gd name="T30" fmla="*/ 922 w 1030"/>
              <a:gd name="T31" fmla="*/ 630 h 703"/>
              <a:gd name="T32" fmla="*/ 896 w 1030"/>
              <a:gd name="T33" fmla="*/ 639 h 703"/>
              <a:gd name="T34" fmla="*/ 882 w 1030"/>
              <a:gd name="T35" fmla="*/ 684 h 703"/>
              <a:gd name="T36" fmla="*/ 853 w 1030"/>
              <a:gd name="T37" fmla="*/ 703 h 703"/>
              <a:gd name="T38" fmla="*/ 834 w 1030"/>
              <a:gd name="T39" fmla="*/ 689 h 703"/>
              <a:gd name="T40" fmla="*/ 800 w 1030"/>
              <a:gd name="T41" fmla="*/ 670 h 703"/>
              <a:gd name="T42" fmla="*/ 771 w 1030"/>
              <a:gd name="T43" fmla="*/ 660 h 703"/>
              <a:gd name="T44" fmla="*/ 741 w 1030"/>
              <a:gd name="T45" fmla="*/ 646 h 703"/>
              <a:gd name="T46" fmla="*/ 717 w 1030"/>
              <a:gd name="T47" fmla="*/ 663 h 703"/>
              <a:gd name="T48" fmla="*/ 679 w 1030"/>
              <a:gd name="T49" fmla="*/ 667 h 703"/>
              <a:gd name="T50" fmla="*/ 619 w 1030"/>
              <a:gd name="T51" fmla="*/ 627 h 703"/>
              <a:gd name="T52" fmla="*/ 583 w 1030"/>
              <a:gd name="T53" fmla="*/ 587 h 703"/>
              <a:gd name="T54" fmla="*/ 553 w 1030"/>
              <a:gd name="T55" fmla="*/ 566 h 703"/>
              <a:gd name="T56" fmla="*/ 515 w 1030"/>
              <a:gd name="T57" fmla="*/ 534 h 703"/>
              <a:gd name="T58" fmla="*/ 492 w 1030"/>
              <a:gd name="T59" fmla="*/ 541 h 703"/>
              <a:gd name="T60" fmla="*/ 470 w 1030"/>
              <a:gd name="T61" fmla="*/ 512 h 703"/>
              <a:gd name="T62" fmla="*/ 447 w 1030"/>
              <a:gd name="T63" fmla="*/ 538 h 703"/>
              <a:gd name="T64" fmla="*/ 407 w 1030"/>
              <a:gd name="T65" fmla="*/ 581 h 703"/>
              <a:gd name="T66" fmla="*/ 323 w 1030"/>
              <a:gd name="T67" fmla="*/ 616 h 703"/>
              <a:gd name="T68" fmla="*/ 266 w 1030"/>
              <a:gd name="T69" fmla="*/ 660 h 703"/>
              <a:gd name="T70" fmla="*/ 224 w 1030"/>
              <a:gd name="T71" fmla="*/ 668 h 703"/>
              <a:gd name="T72" fmla="*/ 200 w 1030"/>
              <a:gd name="T73" fmla="*/ 682 h 703"/>
              <a:gd name="T74" fmla="*/ 177 w 1030"/>
              <a:gd name="T75" fmla="*/ 646 h 703"/>
              <a:gd name="T76" fmla="*/ 155 w 1030"/>
              <a:gd name="T77" fmla="*/ 647 h 703"/>
              <a:gd name="T78" fmla="*/ 104 w 1030"/>
              <a:gd name="T79" fmla="*/ 642 h 703"/>
              <a:gd name="T80" fmla="*/ 66 w 1030"/>
              <a:gd name="T81" fmla="*/ 587 h 703"/>
              <a:gd name="T82" fmla="*/ 43 w 1030"/>
              <a:gd name="T83" fmla="*/ 526 h 703"/>
              <a:gd name="T84" fmla="*/ 15 w 1030"/>
              <a:gd name="T85" fmla="*/ 461 h 703"/>
              <a:gd name="T86" fmla="*/ 7 w 1030"/>
              <a:gd name="T87" fmla="*/ 409 h 703"/>
              <a:gd name="T88" fmla="*/ 29 w 1030"/>
              <a:gd name="T89" fmla="*/ 355 h 703"/>
              <a:gd name="T90" fmla="*/ 64 w 1030"/>
              <a:gd name="T91" fmla="*/ 343 h 703"/>
              <a:gd name="T92" fmla="*/ 73 w 1030"/>
              <a:gd name="T93" fmla="*/ 301 h 703"/>
              <a:gd name="T94" fmla="*/ 94 w 1030"/>
              <a:gd name="T95" fmla="*/ 275 h 703"/>
              <a:gd name="T96" fmla="*/ 102 w 1030"/>
              <a:gd name="T97" fmla="*/ 247 h 703"/>
              <a:gd name="T98" fmla="*/ 142 w 1030"/>
              <a:gd name="T99" fmla="*/ 259 h 703"/>
              <a:gd name="T100" fmla="*/ 214 w 1030"/>
              <a:gd name="T101" fmla="*/ 214 h 703"/>
              <a:gd name="T102" fmla="*/ 282 w 1030"/>
              <a:gd name="T103" fmla="*/ 214 h 703"/>
              <a:gd name="T104" fmla="*/ 311 w 1030"/>
              <a:gd name="T105" fmla="*/ 231 h 703"/>
              <a:gd name="T106" fmla="*/ 370 w 1030"/>
              <a:gd name="T107" fmla="*/ 243 h 703"/>
              <a:gd name="T108" fmla="*/ 400 w 1030"/>
              <a:gd name="T109" fmla="*/ 188 h 703"/>
              <a:gd name="T110" fmla="*/ 435 w 1030"/>
              <a:gd name="T111" fmla="*/ 181 h 703"/>
              <a:gd name="T112" fmla="*/ 536 w 1030"/>
              <a:gd name="T113" fmla="*/ 193 h 703"/>
              <a:gd name="T114" fmla="*/ 545 w 1030"/>
              <a:gd name="T115" fmla="*/ 146 h 703"/>
              <a:gd name="T116" fmla="*/ 553 w 1030"/>
              <a:gd name="T117" fmla="*/ 45 h 703"/>
              <a:gd name="T118" fmla="*/ 562 w 1030"/>
              <a:gd name="T119" fmla="*/ 8 h 703"/>
              <a:gd name="T120" fmla="*/ 578 w 1030"/>
              <a:gd name="T121" fmla="*/ 14 h 703"/>
              <a:gd name="T122" fmla="*/ 635 w 1030"/>
              <a:gd name="T123" fmla="*/ 21 h 703"/>
              <a:gd name="T124" fmla="*/ 656 w 1030"/>
              <a:gd name="T125" fmla="*/ 42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30" h="703">
                <a:moveTo>
                  <a:pt x="691" y="45"/>
                </a:moveTo>
                <a:lnTo>
                  <a:pt x="686" y="52"/>
                </a:lnTo>
                <a:lnTo>
                  <a:pt x="691" y="54"/>
                </a:lnTo>
                <a:lnTo>
                  <a:pt x="701" y="61"/>
                </a:lnTo>
                <a:lnTo>
                  <a:pt x="708" y="57"/>
                </a:lnTo>
                <a:lnTo>
                  <a:pt x="706" y="50"/>
                </a:lnTo>
                <a:lnTo>
                  <a:pt x="712" y="45"/>
                </a:lnTo>
                <a:lnTo>
                  <a:pt x="740" y="40"/>
                </a:lnTo>
                <a:lnTo>
                  <a:pt x="743" y="42"/>
                </a:lnTo>
                <a:lnTo>
                  <a:pt x="740" y="55"/>
                </a:lnTo>
                <a:lnTo>
                  <a:pt x="747" y="64"/>
                </a:lnTo>
                <a:lnTo>
                  <a:pt x="752" y="62"/>
                </a:lnTo>
                <a:lnTo>
                  <a:pt x="767" y="64"/>
                </a:lnTo>
                <a:lnTo>
                  <a:pt x="769" y="75"/>
                </a:lnTo>
                <a:lnTo>
                  <a:pt x="766" y="85"/>
                </a:lnTo>
                <a:lnTo>
                  <a:pt x="774" y="90"/>
                </a:lnTo>
                <a:lnTo>
                  <a:pt x="780" y="99"/>
                </a:lnTo>
                <a:lnTo>
                  <a:pt x="778" y="106"/>
                </a:lnTo>
                <a:lnTo>
                  <a:pt x="762" y="120"/>
                </a:lnTo>
                <a:lnTo>
                  <a:pt x="759" y="123"/>
                </a:lnTo>
                <a:lnTo>
                  <a:pt x="759" y="139"/>
                </a:lnTo>
                <a:lnTo>
                  <a:pt x="764" y="174"/>
                </a:lnTo>
                <a:lnTo>
                  <a:pt x="766" y="174"/>
                </a:lnTo>
                <a:lnTo>
                  <a:pt x="764" y="177"/>
                </a:lnTo>
                <a:lnTo>
                  <a:pt x="788" y="216"/>
                </a:lnTo>
                <a:lnTo>
                  <a:pt x="794" y="217"/>
                </a:lnTo>
                <a:lnTo>
                  <a:pt x="797" y="217"/>
                </a:lnTo>
                <a:lnTo>
                  <a:pt x="823" y="231"/>
                </a:lnTo>
                <a:lnTo>
                  <a:pt x="834" y="250"/>
                </a:lnTo>
                <a:lnTo>
                  <a:pt x="837" y="282"/>
                </a:lnTo>
                <a:lnTo>
                  <a:pt x="835" y="303"/>
                </a:lnTo>
                <a:lnTo>
                  <a:pt x="834" y="320"/>
                </a:lnTo>
                <a:lnTo>
                  <a:pt x="844" y="327"/>
                </a:lnTo>
                <a:lnTo>
                  <a:pt x="853" y="327"/>
                </a:lnTo>
                <a:lnTo>
                  <a:pt x="865" y="315"/>
                </a:lnTo>
                <a:lnTo>
                  <a:pt x="875" y="294"/>
                </a:lnTo>
                <a:lnTo>
                  <a:pt x="889" y="287"/>
                </a:lnTo>
                <a:lnTo>
                  <a:pt x="898" y="291"/>
                </a:lnTo>
                <a:lnTo>
                  <a:pt x="900" y="294"/>
                </a:lnTo>
                <a:lnTo>
                  <a:pt x="917" y="304"/>
                </a:lnTo>
                <a:lnTo>
                  <a:pt x="922" y="311"/>
                </a:lnTo>
                <a:lnTo>
                  <a:pt x="936" y="315"/>
                </a:lnTo>
                <a:lnTo>
                  <a:pt x="947" y="313"/>
                </a:lnTo>
                <a:lnTo>
                  <a:pt x="957" y="331"/>
                </a:lnTo>
                <a:lnTo>
                  <a:pt x="966" y="327"/>
                </a:lnTo>
                <a:lnTo>
                  <a:pt x="964" y="346"/>
                </a:lnTo>
                <a:lnTo>
                  <a:pt x="966" y="353"/>
                </a:lnTo>
                <a:lnTo>
                  <a:pt x="971" y="362"/>
                </a:lnTo>
                <a:lnTo>
                  <a:pt x="990" y="374"/>
                </a:lnTo>
                <a:lnTo>
                  <a:pt x="994" y="385"/>
                </a:lnTo>
                <a:lnTo>
                  <a:pt x="982" y="405"/>
                </a:lnTo>
                <a:lnTo>
                  <a:pt x="980" y="414"/>
                </a:lnTo>
                <a:lnTo>
                  <a:pt x="985" y="419"/>
                </a:lnTo>
                <a:lnTo>
                  <a:pt x="985" y="437"/>
                </a:lnTo>
                <a:lnTo>
                  <a:pt x="982" y="447"/>
                </a:lnTo>
                <a:lnTo>
                  <a:pt x="982" y="454"/>
                </a:lnTo>
                <a:lnTo>
                  <a:pt x="983" y="456"/>
                </a:lnTo>
                <a:lnTo>
                  <a:pt x="987" y="480"/>
                </a:lnTo>
                <a:lnTo>
                  <a:pt x="997" y="491"/>
                </a:lnTo>
                <a:lnTo>
                  <a:pt x="992" y="494"/>
                </a:lnTo>
                <a:lnTo>
                  <a:pt x="982" y="508"/>
                </a:lnTo>
                <a:lnTo>
                  <a:pt x="995" y="517"/>
                </a:lnTo>
                <a:lnTo>
                  <a:pt x="999" y="531"/>
                </a:lnTo>
                <a:lnTo>
                  <a:pt x="1009" y="539"/>
                </a:lnTo>
                <a:lnTo>
                  <a:pt x="992" y="559"/>
                </a:lnTo>
                <a:lnTo>
                  <a:pt x="995" y="562"/>
                </a:lnTo>
                <a:lnTo>
                  <a:pt x="983" y="581"/>
                </a:lnTo>
                <a:lnTo>
                  <a:pt x="1002" y="590"/>
                </a:lnTo>
                <a:lnTo>
                  <a:pt x="995" y="599"/>
                </a:lnTo>
                <a:lnTo>
                  <a:pt x="1006" y="611"/>
                </a:lnTo>
                <a:lnTo>
                  <a:pt x="997" y="609"/>
                </a:lnTo>
                <a:lnTo>
                  <a:pt x="999" y="609"/>
                </a:lnTo>
                <a:lnTo>
                  <a:pt x="1001" y="611"/>
                </a:lnTo>
                <a:lnTo>
                  <a:pt x="1009" y="618"/>
                </a:lnTo>
                <a:lnTo>
                  <a:pt x="1018" y="632"/>
                </a:lnTo>
                <a:lnTo>
                  <a:pt x="1027" y="640"/>
                </a:lnTo>
                <a:lnTo>
                  <a:pt x="1027" y="646"/>
                </a:lnTo>
                <a:lnTo>
                  <a:pt x="1030" y="653"/>
                </a:lnTo>
                <a:lnTo>
                  <a:pt x="1030" y="656"/>
                </a:lnTo>
                <a:lnTo>
                  <a:pt x="1002" y="660"/>
                </a:lnTo>
                <a:lnTo>
                  <a:pt x="995" y="660"/>
                </a:lnTo>
                <a:lnTo>
                  <a:pt x="990" y="661"/>
                </a:lnTo>
                <a:lnTo>
                  <a:pt x="992" y="667"/>
                </a:lnTo>
                <a:lnTo>
                  <a:pt x="987" y="654"/>
                </a:lnTo>
                <a:lnTo>
                  <a:pt x="985" y="658"/>
                </a:lnTo>
                <a:lnTo>
                  <a:pt x="980" y="651"/>
                </a:lnTo>
                <a:lnTo>
                  <a:pt x="976" y="649"/>
                </a:lnTo>
                <a:lnTo>
                  <a:pt x="966" y="656"/>
                </a:lnTo>
                <a:lnTo>
                  <a:pt x="959" y="663"/>
                </a:lnTo>
                <a:lnTo>
                  <a:pt x="952" y="667"/>
                </a:lnTo>
                <a:lnTo>
                  <a:pt x="941" y="661"/>
                </a:lnTo>
                <a:lnTo>
                  <a:pt x="933" y="660"/>
                </a:lnTo>
                <a:lnTo>
                  <a:pt x="928" y="647"/>
                </a:lnTo>
                <a:lnTo>
                  <a:pt x="919" y="639"/>
                </a:lnTo>
                <a:lnTo>
                  <a:pt x="921" y="635"/>
                </a:lnTo>
                <a:lnTo>
                  <a:pt x="922" y="630"/>
                </a:lnTo>
                <a:lnTo>
                  <a:pt x="912" y="623"/>
                </a:lnTo>
                <a:lnTo>
                  <a:pt x="905" y="621"/>
                </a:lnTo>
                <a:lnTo>
                  <a:pt x="908" y="632"/>
                </a:lnTo>
                <a:lnTo>
                  <a:pt x="907" y="639"/>
                </a:lnTo>
                <a:lnTo>
                  <a:pt x="896" y="635"/>
                </a:lnTo>
                <a:lnTo>
                  <a:pt x="896" y="639"/>
                </a:lnTo>
                <a:lnTo>
                  <a:pt x="894" y="647"/>
                </a:lnTo>
                <a:lnTo>
                  <a:pt x="874" y="649"/>
                </a:lnTo>
                <a:lnTo>
                  <a:pt x="874" y="668"/>
                </a:lnTo>
                <a:lnTo>
                  <a:pt x="875" y="675"/>
                </a:lnTo>
                <a:lnTo>
                  <a:pt x="884" y="677"/>
                </a:lnTo>
                <a:lnTo>
                  <a:pt x="882" y="684"/>
                </a:lnTo>
                <a:lnTo>
                  <a:pt x="877" y="686"/>
                </a:lnTo>
                <a:lnTo>
                  <a:pt x="865" y="689"/>
                </a:lnTo>
                <a:lnTo>
                  <a:pt x="858" y="693"/>
                </a:lnTo>
                <a:lnTo>
                  <a:pt x="861" y="698"/>
                </a:lnTo>
                <a:lnTo>
                  <a:pt x="858" y="700"/>
                </a:lnTo>
                <a:lnTo>
                  <a:pt x="853" y="703"/>
                </a:lnTo>
                <a:lnTo>
                  <a:pt x="846" y="700"/>
                </a:lnTo>
                <a:lnTo>
                  <a:pt x="841" y="703"/>
                </a:lnTo>
                <a:lnTo>
                  <a:pt x="832" y="701"/>
                </a:lnTo>
                <a:lnTo>
                  <a:pt x="832" y="696"/>
                </a:lnTo>
                <a:lnTo>
                  <a:pt x="823" y="687"/>
                </a:lnTo>
                <a:lnTo>
                  <a:pt x="834" y="689"/>
                </a:lnTo>
                <a:lnTo>
                  <a:pt x="827" y="684"/>
                </a:lnTo>
                <a:lnTo>
                  <a:pt x="828" y="670"/>
                </a:lnTo>
                <a:lnTo>
                  <a:pt x="827" y="667"/>
                </a:lnTo>
                <a:lnTo>
                  <a:pt x="818" y="672"/>
                </a:lnTo>
                <a:lnTo>
                  <a:pt x="816" y="682"/>
                </a:lnTo>
                <a:lnTo>
                  <a:pt x="800" y="670"/>
                </a:lnTo>
                <a:lnTo>
                  <a:pt x="795" y="672"/>
                </a:lnTo>
                <a:lnTo>
                  <a:pt x="785" y="656"/>
                </a:lnTo>
                <a:lnTo>
                  <a:pt x="783" y="656"/>
                </a:lnTo>
                <a:lnTo>
                  <a:pt x="781" y="660"/>
                </a:lnTo>
                <a:lnTo>
                  <a:pt x="778" y="656"/>
                </a:lnTo>
                <a:lnTo>
                  <a:pt x="771" y="660"/>
                </a:lnTo>
                <a:lnTo>
                  <a:pt x="762" y="656"/>
                </a:lnTo>
                <a:lnTo>
                  <a:pt x="764" y="651"/>
                </a:lnTo>
                <a:lnTo>
                  <a:pt x="755" y="647"/>
                </a:lnTo>
                <a:lnTo>
                  <a:pt x="752" y="644"/>
                </a:lnTo>
                <a:lnTo>
                  <a:pt x="752" y="646"/>
                </a:lnTo>
                <a:lnTo>
                  <a:pt x="741" y="646"/>
                </a:lnTo>
                <a:lnTo>
                  <a:pt x="734" y="640"/>
                </a:lnTo>
                <a:lnTo>
                  <a:pt x="733" y="640"/>
                </a:lnTo>
                <a:lnTo>
                  <a:pt x="734" y="642"/>
                </a:lnTo>
                <a:lnTo>
                  <a:pt x="729" y="649"/>
                </a:lnTo>
                <a:lnTo>
                  <a:pt x="717" y="658"/>
                </a:lnTo>
                <a:lnTo>
                  <a:pt x="717" y="663"/>
                </a:lnTo>
                <a:lnTo>
                  <a:pt x="710" y="661"/>
                </a:lnTo>
                <a:lnTo>
                  <a:pt x="713" y="674"/>
                </a:lnTo>
                <a:lnTo>
                  <a:pt x="710" y="677"/>
                </a:lnTo>
                <a:lnTo>
                  <a:pt x="698" y="679"/>
                </a:lnTo>
                <a:lnTo>
                  <a:pt x="680" y="667"/>
                </a:lnTo>
                <a:lnTo>
                  <a:pt x="679" y="667"/>
                </a:lnTo>
                <a:lnTo>
                  <a:pt x="661" y="656"/>
                </a:lnTo>
                <a:lnTo>
                  <a:pt x="640" y="646"/>
                </a:lnTo>
                <a:lnTo>
                  <a:pt x="639" y="640"/>
                </a:lnTo>
                <a:lnTo>
                  <a:pt x="637" y="639"/>
                </a:lnTo>
                <a:lnTo>
                  <a:pt x="625" y="630"/>
                </a:lnTo>
                <a:lnTo>
                  <a:pt x="619" y="627"/>
                </a:lnTo>
                <a:lnTo>
                  <a:pt x="616" y="630"/>
                </a:lnTo>
                <a:lnTo>
                  <a:pt x="612" y="625"/>
                </a:lnTo>
                <a:lnTo>
                  <a:pt x="599" y="623"/>
                </a:lnTo>
                <a:lnTo>
                  <a:pt x="597" y="604"/>
                </a:lnTo>
                <a:lnTo>
                  <a:pt x="581" y="588"/>
                </a:lnTo>
                <a:lnTo>
                  <a:pt x="583" y="587"/>
                </a:lnTo>
                <a:lnTo>
                  <a:pt x="574" y="576"/>
                </a:lnTo>
                <a:lnTo>
                  <a:pt x="574" y="574"/>
                </a:lnTo>
                <a:lnTo>
                  <a:pt x="558" y="576"/>
                </a:lnTo>
                <a:lnTo>
                  <a:pt x="553" y="581"/>
                </a:lnTo>
                <a:lnTo>
                  <a:pt x="552" y="569"/>
                </a:lnTo>
                <a:lnTo>
                  <a:pt x="553" y="566"/>
                </a:lnTo>
                <a:lnTo>
                  <a:pt x="541" y="555"/>
                </a:lnTo>
                <a:lnTo>
                  <a:pt x="541" y="555"/>
                </a:lnTo>
                <a:lnTo>
                  <a:pt x="539" y="555"/>
                </a:lnTo>
                <a:lnTo>
                  <a:pt x="536" y="553"/>
                </a:lnTo>
                <a:lnTo>
                  <a:pt x="529" y="531"/>
                </a:lnTo>
                <a:lnTo>
                  <a:pt x="515" y="534"/>
                </a:lnTo>
                <a:lnTo>
                  <a:pt x="506" y="531"/>
                </a:lnTo>
                <a:lnTo>
                  <a:pt x="510" y="529"/>
                </a:lnTo>
                <a:lnTo>
                  <a:pt x="508" y="527"/>
                </a:lnTo>
                <a:lnTo>
                  <a:pt x="503" y="531"/>
                </a:lnTo>
                <a:lnTo>
                  <a:pt x="503" y="536"/>
                </a:lnTo>
                <a:lnTo>
                  <a:pt x="492" y="541"/>
                </a:lnTo>
                <a:lnTo>
                  <a:pt x="480" y="534"/>
                </a:lnTo>
                <a:lnTo>
                  <a:pt x="485" y="536"/>
                </a:lnTo>
                <a:lnTo>
                  <a:pt x="484" y="526"/>
                </a:lnTo>
                <a:lnTo>
                  <a:pt x="480" y="526"/>
                </a:lnTo>
                <a:lnTo>
                  <a:pt x="470" y="524"/>
                </a:lnTo>
                <a:lnTo>
                  <a:pt x="470" y="512"/>
                </a:lnTo>
                <a:lnTo>
                  <a:pt x="464" y="510"/>
                </a:lnTo>
                <a:lnTo>
                  <a:pt x="452" y="512"/>
                </a:lnTo>
                <a:lnTo>
                  <a:pt x="458" y="524"/>
                </a:lnTo>
                <a:lnTo>
                  <a:pt x="445" y="526"/>
                </a:lnTo>
                <a:lnTo>
                  <a:pt x="440" y="529"/>
                </a:lnTo>
                <a:lnTo>
                  <a:pt x="447" y="538"/>
                </a:lnTo>
                <a:lnTo>
                  <a:pt x="449" y="550"/>
                </a:lnTo>
                <a:lnTo>
                  <a:pt x="437" y="559"/>
                </a:lnTo>
                <a:lnTo>
                  <a:pt x="426" y="555"/>
                </a:lnTo>
                <a:lnTo>
                  <a:pt x="398" y="567"/>
                </a:lnTo>
                <a:lnTo>
                  <a:pt x="398" y="574"/>
                </a:lnTo>
                <a:lnTo>
                  <a:pt x="407" y="581"/>
                </a:lnTo>
                <a:lnTo>
                  <a:pt x="405" y="587"/>
                </a:lnTo>
                <a:lnTo>
                  <a:pt x="379" y="607"/>
                </a:lnTo>
                <a:lnTo>
                  <a:pt x="358" y="590"/>
                </a:lnTo>
                <a:lnTo>
                  <a:pt x="320" y="580"/>
                </a:lnTo>
                <a:lnTo>
                  <a:pt x="318" y="592"/>
                </a:lnTo>
                <a:lnTo>
                  <a:pt x="323" y="616"/>
                </a:lnTo>
                <a:lnTo>
                  <a:pt x="322" y="627"/>
                </a:lnTo>
                <a:lnTo>
                  <a:pt x="318" y="632"/>
                </a:lnTo>
                <a:lnTo>
                  <a:pt x="297" y="625"/>
                </a:lnTo>
                <a:lnTo>
                  <a:pt x="297" y="630"/>
                </a:lnTo>
                <a:lnTo>
                  <a:pt x="290" y="653"/>
                </a:lnTo>
                <a:lnTo>
                  <a:pt x="266" y="660"/>
                </a:lnTo>
                <a:lnTo>
                  <a:pt x="268" y="675"/>
                </a:lnTo>
                <a:lnTo>
                  <a:pt x="256" y="667"/>
                </a:lnTo>
                <a:lnTo>
                  <a:pt x="235" y="667"/>
                </a:lnTo>
                <a:lnTo>
                  <a:pt x="233" y="667"/>
                </a:lnTo>
                <a:lnTo>
                  <a:pt x="231" y="674"/>
                </a:lnTo>
                <a:lnTo>
                  <a:pt x="224" y="668"/>
                </a:lnTo>
                <a:lnTo>
                  <a:pt x="221" y="665"/>
                </a:lnTo>
                <a:lnTo>
                  <a:pt x="216" y="672"/>
                </a:lnTo>
                <a:lnTo>
                  <a:pt x="209" y="670"/>
                </a:lnTo>
                <a:lnTo>
                  <a:pt x="202" y="674"/>
                </a:lnTo>
                <a:lnTo>
                  <a:pt x="203" y="677"/>
                </a:lnTo>
                <a:lnTo>
                  <a:pt x="200" y="682"/>
                </a:lnTo>
                <a:lnTo>
                  <a:pt x="191" y="672"/>
                </a:lnTo>
                <a:lnTo>
                  <a:pt x="186" y="672"/>
                </a:lnTo>
                <a:lnTo>
                  <a:pt x="184" y="679"/>
                </a:lnTo>
                <a:lnTo>
                  <a:pt x="179" y="670"/>
                </a:lnTo>
                <a:lnTo>
                  <a:pt x="174" y="653"/>
                </a:lnTo>
                <a:lnTo>
                  <a:pt x="177" y="646"/>
                </a:lnTo>
                <a:lnTo>
                  <a:pt x="177" y="632"/>
                </a:lnTo>
                <a:lnTo>
                  <a:pt x="177" y="630"/>
                </a:lnTo>
                <a:lnTo>
                  <a:pt x="169" y="630"/>
                </a:lnTo>
                <a:lnTo>
                  <a:pt x="167" y="635"/>
                </a:lnTo>
                <a:lnTo>
                  <a:pt x="156" y="637"/>
                </a:lnTo>
                <a:lnTo>
                  <a:pt x="155" y="647"/>
                </a:lnTo>
                <a:lnTo>
                  <a:pt x="141" y="646"/>
                </a:lnTo>
                <a:lnTo>
                  <a:pt x="134" y="628"/>
                </a:lnTo>
                <a:lnTo>
                  <a:pt x="120" y="630"/>
                </a:lnTo>
                <a:lnTo>
                  <a:pt x="116" y="639"/>
                </a:lnTo>
                <a:lnTo>
                  <a:pt x="111" y="642"/>
                </a:lnTo>
                <a:lnTo>
                  <a:pt x="104" y="642"/>
                </a:lnTo>
                <a:lnTo>
                  <a:pt x="102" y="634"/>
                </a:lnTo>
                <a:lnTo>
                  <a:pt x="92" y="606"/>
                </a:lnTo>
                <a:lnTo>
                  <a:pt x="68" y="600"/>
                </a:lnTo>
                <a:lnTo>
                  <a:pt x="64" y="593"/>
                </a:lnTo>
                <a:lnTo>
                  <a:pt x="68" y="588"/>
                </a:lnTo>
                <a:lnTo>
                  <a:pt x="66" y="587"/>
                </a:lnTo>
                <a:lnTo>
                  <a:pt x="62" y="587"/>
                </a:lnTo>
                <a:lnTo>
                  <a:pt x="50" y="553"/>
                </a:lnTo>
                <a:lnTo>
                  <a:pt x="48" y="545"/>
                </a:lnTo>
                <a:lnTo>
                  <a:pt x="50" y="543"/>
                </a:lnTo>
                <a:lnTo>
                  <a:pt x="47" y="543"/>
                </a:lnTo>
                <a:lnTo>
                  <a:pt x="43" y="526"/>
                </a:lnTo>
                <a:lnTo>
                  <a:pt x="33" y="520"/>
                </a:lnTo>
                <a:lnTo>
                  <a:pt x="26" y="503"/>
                </a:lnTo>
                <a:lnTo>
                  <a:pt x="26" y="494"/>
                </a:lnTo>
                <a:lnTo>
                  <a:pt x="15" y="482"/>
                </a:lnTo>
                <a:lnTo>
                  <a:pt x="17" y="479"/>
                </a:lnTo>
                <a:lnTo>
                  <a:pt x="15" y="461"/>
                </a:lnTo>
                <a:lnTo>
                  <a:pt x="12" y="444"/>
                </a:lnTo>
                <a:lnTo>
                  <a:pt x="14" y="435"/>
                </a:lnTo>
                <a:lnTo>
                  <a:pt x="12" y="435"/>
                </a:lnTo>
                <a:lnTo>
                  <a:pt x="5" y="437"/>
                </a:lnTo>
                <a:lnTo>
                  <a:pt x="0" y="421"/>
                </a:lnTo>
                <a:lnTo>
                  <a:pt x="7" y="409"/>
                </a:lnTo>
                <a:lnTo>
                  <a:pt x="29" y="393"/>
                </a:lnTo>
                <a:lnTo>
                  <a:pt x="21" y="383"/>
                </a:lnTo>
                <a:lnTo>
                  <a:pt x="22" y="376"/>
                </a:lnTo>
                <a:lnTo>
                  <a:pt x="26" y="369"/>
                </a:lnTo>
                <a:lnTo>
                  <a:pt x="26" y="362"/>
                </a:lnTo>
                <a:lnTo>
                  <a:pt x="29" y="355"/>
                </a:lnTo>
                <a:lnTo>
                  <a:pt x="40" y="353"/>
                </a:lnTo>
                <a:lnTo>
                  <a:pt x="52" y="350"/>
                </a:lnTo>
                <a:lnTo>
                  <a:pt x="59" y="341"/>
                </a:lnTo>
                <a:lnTo>
                  <a:pt x="57" y="338"/>
                </a:lnTo>
                <a:lnTo>
                  <a:pt x="62" y="332"/>
                </a:lnTo>
                <a:lnTo>
                  <a:pt x="64" y="343"/>
                </a:lnTo>
                <a:lnTo>
                  <a:pt x="74" y="338"/>
                </a:lnTo>
                <a:lnTo>
                  <a:pt x="64" y="331"/>
                </a:lnTo>
                <a:lnTo>
                  <a:pt x="66" y="322"/>
                </a:lnTo>
                <a:lnTo>
                  <a:pt x="69" y="318"/>
                </a:lnTo>
                <a:lnTo>
                  <a:pt x="74" y="306"/>
                </a:lnTo>
                <a:lnTo>
                  <a:pt x="73" y="301"/>
                </a:lnTo>
                <a:lnTo>
                  <a:pt x="78" y="292"/>
                </a:lnTo>
                <a:lnTo>
                  <a:pt x="87" y="292"/>
                </a:lnTo>
                <a:lnTo>
                  <a:pt x="92" y="296"/>
                </a:lnTo>
                <a:lnTo>
                  <a:pt x="99" y="287"/>
                </a:lnTo>
                <a:lnTo>
                  <a:pt x="92" y="278"/>
                </a:lnTo>
                <a:lnTo>
                  <a:pt x="94" y="275"/>
                </a:lnTo>
                <a:lnTo>
                  <a:pt x="101" y="268"/>
                </a:lnTo>
                <a:lnTo>
                  <a:pt x="94" y="263"/>
                </a:lnTo>
                <a:lnTo>
                  <a:pt x="97" y="254"/>
                </a:lnTo>
                <a:lnTo>
                  <a:pt x="90" y="243"/>
                </a:lnTo>
                <a:lnTo>
                  <a:pt x="95" y="240"/>
                </a:lnTo>
                <a:lnTo>
                  <a:pt x="102" y="247"/>
                </a:lnTo>
                <a:lnTo>
                  <a:pt x="116" y="238"/>
                </a:lnTo>
                <a:lnTo>
                  <a:pt x="120" y="242"/>
                </a:lnTo>
                <a:lnTo>
                  <a:pt x="123" y="240"/>
                </a:lnTo>
                <a:lnTo>
                  <a:pt x="132" y="247"/>
                </a:lnTo>
                <a:lnTo>
                  <a:pt x="141" y="254"/>
                </a:lnTo>
                <a:lnTo>
                  <a:pt x="142" y="259"/>
                </a:lnTo>
                <a:lnTo>
                  <a:pt x="155" y="268"/>
                </a:lnTo>
                <a:lnTo>
                  <a:pt x="184" y="263"/>
                </a:lnTo>
                <a:lnTo>
                  <a:pt x="186" y="254"/>
                </a:lnTo>
                <a:lnTo>
                  <a:pt x="193" y="226"/>
                </a:lnTo>
                <a:lnTo>
                  <a:pt x="191" y="217"/>
                </a:lnTo>
                <a:lnTo>
                  <a:pt x="214" y="214"/>
                </a:lnTo>
                <a:lnTo>
                  <a:pt x="224" y="210"/>
                </a:lnTo>
                <a:lnTo>
                  <a:pt x="235" y="193"/>
                </a:lnTo>
                <a:lnTo>
                  <a:pt x="238" y="195"/>
                </a:lnTo>
                <a:lnTo>
                  <a:pt x="256" y="205"/>
                </a:lnTo>
                <a:lnTo>
                  <a:pt x="266" y="203"/>
                </a:lnTo>
                <a:lnTo>
                  <a:pt x="282" y="214"/>
                </a:lnTo>
                <a:lnTo>
                  <a:pt x="283" y="214"/>
                </a:lnTo>
                <a:lnTo>
                  <a:pt x="290" y="221"/>
                </a:lnTo>
                <a:lnTo>
                  <a:pt x="306" y="217"/>
                </a:lnTo>
                <a:lnTo>
                  <a:pt x="308" y="221"/>
                </a:lnTo>
                <a:lnTo>
                  <a:pt x="313" y="230"/>
                </a:lnTo>
                <a:lnTo>
                  <a:pt x="311" y="231"/>
                </a:lnTo>
                <a:lnTo>
                  <a:pt x="311" y="240"/>
                </a:lnTo>
                <a:lnTo>
                  <a:pt x="315" y="242"/>
                </a:lnTo>
                <a:lnTo>
                  <a:pt x="334" y="235"/>
                </a:lnTo>
                <a:lnTo>
                  <a:pt x="337" y="240"/>
                </a:lnTo>
                <a:lnTo>
                  <a:pt x="350" y="249"/>
                </a:lnTo>
                <a:lnTo>
                  <a:pt x="370" y="243"/>
                </a:lnTo>
                <a:lnTo>
                  <a:pt x="372" y="249"/>
                </a:lnTo>
                <a:lnTo>
                  <a:pt x="379" y="242"/>
                </a:lnTo>
                <a:lnTo>
                  <a:pt x="381" y="228"/>
                </a:lnTo>
                <a:lnTo>
                  <a:pt x="388" y="210"/>
                </a:lnTo>
                <a:lnTo>
                  <a:pt x="397" y="200"/>
                </a:lnTo>
                <a:lnTo>
                  <a:pt x="400" y="188"/>
                </a:lnTo>
                <a:lnTo>
                  <a:pt x="400" y="186"/>
                </a:lnTo>
                <a:lnTo>
                  <a:pt x="405" y="183"/>
                </a:lnTo>
                <a:lnTo>
                  <a:pt x="412" y="188"/>
                </a:lnTo>
                <a:lnTo>
                  <a:pt x="424" y="190"/>
                </a:lnTo>
                <a:lnTo>
                  <a:pt x="431" y="188"/>
                </a:lnTo>
                <a:lnTo>
                  <a:pt x="435" y="181"/>
                </a:lnTo>
                <a:lnTo>
                  <a:pt x="437" y="179"/>
                </a:lnTo>
                <a:lnTo>
                  <a:pt x="458" y="191"/>
                </a:lnTo>
                <a:lnTo>
                  <a:pt x="461" y="183"/>
                </a:lnTo>
                <a:lnTo>
                  <a:pt x="466" y="183"/>
                </a:lnTo>
                <a:lnTo>
                  <a:pt x="508" y="202"/>
                </a:lnTo>
                <a:lnTo>
                  <a:pt x="536" y="193"/>
                </a:lnTo>
                <a:lnTo>
                  <a:pt x="543" y="195"/>
                </a:lnTo>
                <a:lnTo>
                  <a:pt x="541" y="170"/>
                </a:lnTo>
                <a:lnTo>
                  <a:pt x="538" y="165"/>
                </a:lnTo>
                <a:lnTo>
                  <a:pt x="539" y="155"/>
                </a:lnTo>
                <a:lnTo>
                  <a:pt x="548" y="146"/>
                </a:lnTo>
                <a:lnTo>
                  <a:pt x="545" y="146"/>
                </a:lnTo>
                <a:lnTo>
                  <a:pt x="536" y="127"/>
                </a:lnTo>
                <a:lnTo>
                  <a:pt x="557" y="106"/>
                </a:lnTo>
                <a:lnTo>
                  <a:pt x="557" y="89"/>
                </a:lnTo>
                <a:lnTo>
                  <a:pt x="562" y="71"/>
                </a:lnTo>
                <a:lnTo>
                  <a:pt x="557" y="50"/>
                </a:lnTo>
                <a:lnTo>
                  <a:pt x="553" y="45"/>
                </a:lnTo>
                <a:lnTo>
                  <a:pt x="539" y="55"/>
                </a:lnTo>
                <a:lnTo>
                  <a:pt x="524" y="40"/>
                </a:lnTo>
                <a:lnTo>
                  <a:pt x="536" y="19"/>
                </a:lnTo>
                <a:lnTo>
                  <a:pt x="538" y="14"/>
                </a:lnTo>
                <a:lnTo>
                  <a:pt x="552" y="14"/>
                </a:lnTo>
                <a:lnTo>
                  <a:pt x="562" y="8"/>
                </a:lnTo>
                <a:lnTo>
                  <a:pt x="567" y="0"/>
                </a:lnTo>
                <a:lnTo>
                  <a:pt x="571" y="0"/>
                </a:lnTo>
                <a:lnTo>
                  <a:pt x="576" y="3"/>
                </a:lnTo>
                <a:lnTo>
                  <a:pt x="578" y="8"/>
                </a:lnTo>
                <a:lnTo>
                  <a:pt x="576" y="10"/>
                </a:lnTo>
                <a:lnTo>
                  <a:pt x="578" y="14"/>
                </a:lnTo>
                <a:lnTo>
                  <a:pt x="597" y="14"/>
                </a:lnTo>
                <a:lnTo>
                  <a:pt x="600" y="1"/>
                </a:lnTo>
                <a:lnTo>
                  <a:pt x="605" y="7"/>
                </a:lnTo>
                <a:lnTo>
                  <a:pt x="612" y="14"/>
                </a:lnTo>
                <a:lnTo>
                  <a:pt x="628" y="15"/>
                </a:lnTo>
                <a:lnTo>
                  <a:pt x="635" y="21"/>
                </a:lnTo>
                <a:lnTo>
                  <a:pt x="626" y="28"/>
                </a:lnTo>
                <a:lnTo>
                  <a:pt x="628" y="36"/>
                </a:lnTo>
                <a:lnTo>
                  <a:pt x="639" y="43"/>
                </a:lnTo>
                <a:lnTo>
                  <a:pt x="661" y="45"/>
                </a:lnTo>
                <a:lnTo>
                  <a:pt x="661" y="42"/>
                </a:lnTo>
                <a:lnTo>
                  <a:pt x="656" y="42"/>
                </a:lnTo>
                <a:lnTo>
                  <a:pt x="665" y="17"/>
                </a:lnTo>
                <a:lnTo>
                  <a:pt x="686" y="12"/>
                </a:lnTo>
                <a:lnTo>
                  <a:pt x="687" y="10"/>
                </a:lnTo>
                <a:lnTo>
                  <a:pt x="687" y="10"/>
                </a:lnTo>
                <a:lnTo>
                  <a:pt x="691" y="4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TextovéPole 5"/>
          <p:cNvSpPr txBox="1"/>
          <p:nvPr/>
        </p:nvSpPr>
        <p:spPr>
          <a:xfrm>
            <a:off x="8199740" y="2684232"/>
            <a:ext cx="387796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21 417        </a:t>
            </a:r>
          </a:p>
          <a:p>
            <a:r>
              <a:rPr lang="cs-CZ" sz="4000" b="1" dirty="0" smtClean="0"/>
              <a:t>3,8 %    </a:t>
            </a:r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EU: 43,9 % </a:t>
            </a:r>
          </a:p>
          <a:p>
            <a:r>
              <a:rPr lang="cs-CZ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TCN: 56,1 %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7126884"/>
              </p:ext>
            </p:extLst>
          </p:nvPr>
        </p:nvGraphicFramePr>
        <p:xfrm>
          <a:off x="649287" y="1376132"/>
          <a:ext cx="6754813" cy="4719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Obdélník 7"/>
          <p:cNvSpPr/>
          <p:nvPr/>
        </p:nvSpPr>
        <p:spPr>
          <a:xfrm>
            <a:off x="649287" y="258284"/>
            <a:ext cx="34104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Liberecký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911478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4"/>
          <p:cNvSpPr>
            <a:spLocks/>
          </p:cNvSpPr>
          <p:nvPr/>
        </p:nvSpPr>
        <p:spPr bwMode="auto">
          <a:xfrm>
            <a:off x="7576457" y="1799146"/>
            <a:ext cx="3987357" cy="3522652"/>
          </a:xfrm>
          <a:custGeom>
            <a:avLst/>
            <a:gdLst>
              <a:gd name="T0" fmla="*/ 1152 w 1730"/>
              <a:gd name="T1" fmla="*/ 42 h 1334"/>
              <a:gd name="T2" fmla="*/ 1194 w 1730"/>
              <a:gd name="T3" fmla="*/ 98 h 1334"/>
              <a:gd name="T4" fmla="*/ 1194 w 1730"/>
              <a:gd name="T5" fmla="*/ 174 h 1334"/>
              <a:gd name="T6" fmla="*/ 1168 w 1730"/>
              <a:gd name="T7" fmla="*/ 258 h 1334"/>
              <a:gd name="T8" fmla="*/ 1161 w 1730"/>
              <a:gd name="T9" fmla="*/ 320 h 1334"/>
              <a:gd name="T10" fmla="*/ 1184 w 1730"/>
              <a:gd name="T11" fmla="*/ 402 h 1334"/>
              <a:gd name="T12" fmla="*/ 1265 w 1730"/>
              <a:gd name="T13" fmla="*/ 423 h 1334"/>
              <a:gd name="T14" fmla="*/ 1321 w 1730"/>
              <a:gd name="T15" fmla="*/ 486 h 1334"/>
              <a:gd name="T16" fmla="*/ 1398 w 1730"/>
              <a:gd name="T17" fmla="*/ 507 h 1334"/>
              <a:gd name="T18" fmla="*/ 1467 w 1730"/>
              <a:gd name="T19" fmla="*/ 542 h 1334"/>
              <a:gd name="T20" fmla="*/ 1542 w 1730"/>
              <a:gd name="T21" fmla="*/ 623 h 1334"/>
              <a:gd name="T22" fmla="*/ 1608 w 1730"/>
              <a:gd name="T23" fmla="*/ 660 h 1334"/>
              <a:gd name="T24" fmla="*/ 1685 w 1730"/>
              <a:gd name="T25" fmla="*/ 648 h 1334"/>
              <a:gd name="T26" fmla="*/ 1730 w 1730"/>
              <a:gd name="T27" fmla="*/ 710 h 1334"/>
              <a:gd name="T28" fmla="*/ 1676 w 1730"/>
              <a:gd name="T29" fmla="*/ 743 h 1334"/>
              <a:gd name="T30" fmla="*/ 1654 w 1730"/>
              <a:gd name="T31" fmla="*/ 797 h 1334"/>
              <a:gd name="T32" fmla="*/ 1652 w 1730"/>
              <a:gd name="T33" fmla="*/ 820 h 1334"/>
              <a:gd name="T34" fmla="*/ 1702 w 1730"/>
              <a:gd name="T35" fmla="*/ 897 h 1334"/>
              <a:gd name="T36" fmla="*/ 1617 w 1730"/>
              <a:gd name="T37" fmla="*/ 886 h 1334"/>
              <a:gd name="T38" fmla="*/ 1474 w 1730"/>
              <a:gd name="T39" fmla="*/ 838 h 1334"/>
              <a:gd name="T40" fmla="*/ 1441 w 1730"/>
              <a:gd name="T41" fmla="*/ 853 h 1334"/>
              <a:gd name="T42" fmla="*/ 1347 w 1730"/>
              <a:gd name="T43" fmla="*/ 872 h 1334"/>
              <a:gd name="T44" fmla="*/ 1276 w 1730"/>
              <a:gd name="T45" fmla="*/ 794 h 1334"/>
              <a:gd name="T46" fmla="*/ 1218 w 1730"/>
              <a:gd name="T47" fmla="*/ 804 h 1334"/>
              <a:gd name="T48" fmla="*/ 1205 w 1730"/>
              <a:gd name="T49" fmla="*/ 898 h 1334"/>
              <a:gd name="T50" fmla="*/ 1185 w 1730"/>
              <a:gd name="T51" fmla="*/ 1019 h 1334"/>
              <a:gd name="T52" fmla="*/ 1137 w 1730"/>
              <a:gd name="T53" fmla="*/ 1085 h 1334"/>
              <a:gd name="T54" fmla="*/ 1060 w 1730"/>
              <a:gd name="T55" fmla="*/ 1064 h 1334"/>
              <a:gd name="T56" fmla="*/ 980 w 1730"/>
              <a:gd name="T57" fmla="*/ 1168 h 1334"/>
              <a:gd name="T58" fmla="*/ 943 w 1730"/>
              <a:gd name="T59" fmla="*/ 1313 h 1334"/>
              <a:gd name="T60" fmla="*/ 844 w 1730"/>
              <a:gd name="T61" fmla="*/ 1264 h 1334"/>
              <a:gd name="T62" fmla="*/ 754 w 1730"/>
              <a:gd name="T63" fmla="*/ 1222 h 1334"/>
              <a:gd name="T64" fmla="*/ 684 w 1730"/>
              <a:gd name="T65" fmla="*/ 1304 h 1334"/>
              <a:gd name="T66" fmla="*/ 581 w 1730"/>
              <a:gd name="T67" fmla="*/ 1294 h 1334"/>
              <a:gd name="T68" fmla="*/ 452 w 1730"/>
              <a:gd name="T69" fmla="*/ 1276 h 1334"/>
              <a:gd name="T70" fmla="*/ 378 w 1730"/>
              <a:gd name="T71" fmla="*/ 1200 h 1334"/>
              <a:gd name="T72" fmla="*/ 372 w 1730"/>
              <a:gd name="T73" fmla="*/ 1133 h 1334"/>
              <a:gd name="T74" fmla="*/ 280 w 1730"/>
              <a:gd name="T75" fmla="*/ 1052 h 1334"/>
              <a:gd name="T76" fmla="*/ 197 w 1730"/>
              <a:gd name="T77" fmla="*/ 952 h 1334"/>
              <a:gd name="T78" fmla="*/ 104 w 1730"/>
              <a:gd name="T79" fmla="*/ 885 h 1334"/>
              <a:gd name="T80" fmla="*/ 57 w 1730"/>
              <a:gd name="T81" fmla="*/ 799 h 1334"/>
              <a:gd name="T82" fmla="*/ 8 w 1730"/>
              <a:gd name="T83" fmla="*/ 710 h 1334"/>
              <a:gd name="T84" fmla="*/ 57 w 1730"/>
              <a:gd name="T85" fmla="*/ 625 h 1334"/>
              <a:gd name="T86" fmla="*/ 66 w 1730"/>
              <a:gd name="T87" fmla="*/ 540 h 1334"/>
              <a:gd name="T88" fmla="*/ 146 w 1730"/>
              <a:gd name="T89" fmla="*/ 501 h 1334"/>
              <a:gd name="T90" fmla="*/ 153 w 1730"/>
              <a:gd name="T91" fmla="*/ 439 h 1334"/>
              <a:gd name="T92" fmla="*/ 169 w 1730"/>
              <a:gd name="T93" fmla="*/ 406 h 1334"/>
              <a:gd name="T94" fmla="*/ 184 w 1730"/>
              <a:gd name="T95" fmla="*/ 341 h 1334"/>
              <a:gd name="T96" fmla="*/ 245 w 1730"/>
              <a:gd name="T97" fmla="*/ 268 h 1334"/>
              <a:gd name="T98" fmla="*/ 226 w 1730"/>
              <a:gd name="T99" fmla="*/ 212 h 1334"/>
              <a:gd name="T100" fmla="*/ 228 w 1730"/>
              <a:gd name="T101" fmla="*/ 125 h 1334"/>
              <a:gd name="T102" fmla="*/ 278 w 1730"/>
              <a:gd name="T103" fmla="*/ 77 h 1334"/>
              <a:gd name="T104" fmla="*/ 357 w 1730"/>
              <a:gd name="T105" fmla="*/ 106 h 1334"/>
              <a:gd name="T106" fmla="*/ 442 w 1730"/>
              <a:gd name="T107" fmla="*/ 52 h 1334"/>
              <a:gd name="T108" fmla="*/ 515 w 1730"/>
              <a:gd name="T109" fmla="*/ 85 h 1334"/>
              <a:gd name="T110" fmla="*/ 578 w 1730"/>
              <a:gd name="T111" fmla="*/ 85 h 1334"/>
              <a:gd name="T112" fmla="*/ 653 w 1730"/>
              <a:gd name="T113" fmla="*/ 45 h 1334"/>
              <a:gd name="T114" fmla="*/ 724 w 1730"/>
              <a:gd name="T115" fmla="*/ 104 h 1334"/>
              <a:gd name="T116" fmla="*/ 797 w 1730"/>
              <a:gd name="T117" fmla="*/ 77 h 1334"/>
              <a:gd name="T118" fmla="*/ 889 w 1730"/>
              <a:gd name="T119" fmla="*/ 103 h 1334"/>
              <a:gd name="T120" fmla="*/ 949 w 1730"/>
              <a:gd name="T121" fmla="*/ 124 h 1334"/>
              <a:gd name="T122" fmla="*/ 1004 w 1730"/>
              <a:gd name="T123" fmla="*/ 94 h 1334"/>
              <a:gd name="T124" fmla="*/ 1050 w 1730"/>
              <a:gd name="T125" fmla="*/ 31 h 1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730" h="1334">
                <a:moveTo>
                  <a:pt x="1107" y="26"/>
                </a:moveTo>
                <a:lnTo>
                  <a:pt x="1117" y="45"/>
                </a:lnTo>
                <a:lnTo>
                  <a:pt x="1130" y="56"/>
                </a:lnTo>
                <a:lnTo>
                  <a:pt x="1131" y="61"/>
                </a:lnTo>
                <a:lnTo>
                  <a:pt x="1137" y="61"/>
                </a:lnTo>
                <a:lnTo>
                  <a:pt x="1137" y="59"/>
                </a:lnTo>
                <a:lnTo>
                  <a:pt x="1135" y="57"/>
                </a:lnTo>
                <a:lnTo>
                  <a:pt x="1135" y="54"/>
                </a:lnTo>
                <a:lnTo>
                  <a:pt x="1140" y="47"/>
                </a:lnTo>
                <a:lnTo>
                  <a:pt x="1149" y="42"/>
                </a:lnTo>
                <a:lnTo>
                  <a:pt x="1152" y="42"/>
                </a:lnTo>
                <a:lnTo>
                  <a:pt x="1151" y="45"/>
                </a:lnTo>
                <a:lnTo>
                  <a:pt x="1158" y="61"/>
                </a:lnTo>
                <a:lnTo>
                  <a:pt x="1163" y="70"/>
                </a:lnTo>
                <a:lnTo>
                  <a:pt x="1166" y="84"/>
                </a:lnTo>
                <a:lnTo>
                  <a:pt x="1170" y="85"/>
                </a:lnTo>
                <a:lnTo>
                  <a:pt x="1171" y="92"/>
                </a:lnTo>
                <a:lnTo>
                  <a:pt x="1178" y="104"/>
                </a:lnTo>
                <a:lnTo>
                  <a:pt x="1182" y="104"/>
                </a:lnTo>
                <a:lnTo>
                  <a:pt x="1192" y="104"/>
                </a:lnTo>
                <a:lnTo>
                  <a:pt x="1196" y="103"/>
                </a:lnTo>
                <a:lnTo>
                  <a:pt x="1194" y="98"/>
                </a:lnTo>
                <a:lnTo>
                  <a:pt x="1201" y="98"/>
                </a:lnTo>
                <a:lnTo>
                  <a:pt x="1198" y="108"/>
                </a:lnTo>
                <a:lnTo>
                  <a:pt x="1211" y="125"/>
                </a:lnTo>
                <a:lnTo>
                  <a:pt x="1203" y="134"/>
                </a:lnTo>
                <a:lnTo>
                  <a:pt x="1196" y="131"/>
                </a:lnTo>
                <a:lnTo>
                  <a:pt x="1178" y="131"/>
                </a:lnTo>
                <a:lnTo>
                  <a:pt x="1175" y="136"/>
                </a:lnTo>
                <a:lnTo>
                  <a:pt x="1182" y="146"/>
                </a:lnTo>
                <a:lnTo>
                  <a:pt x="1184" y="146"/>
                </a:lnTo>
                <a:lnTo>
                  <a:pt x="1194" y="160"/>
                </a:lnTo>
                <a:lnTo>
                  <a:pt x="1194" y="174"/>
                </a:lnTo>
                <a:lnTo>
                  <a:pt x="1196" y="179"/>
                </a:lnTo>
                <a:lnTo>
                  <a:pt x="1192" y="183"/>
                </a:lnTo>
                <a:lnTo>
                  <a:pt x="1185" y="193"/>
                </a:lnTo>
                <a:lnTo>
                  <a:pt x="1194" y="202"/>
                </a:lnTo>
                <a:lnTo>
                  <a:pt x="1185" y="225"/>
                </a:lnTo>
                <a:lnTo>
                  <a:pt x="1178" y="232"/>
                </a:lnTo>
                <a:lnTo>
                  <a:pt x="1178" y="239"/>
                </a:lnTo>
                <a:lnTo>
                  <a:pt x="1177" y="247"/>
                </a:lnTo>
                <a:lnTo>
                  <a:pt x="1166" y="251"/>
                </a:lnTo>
                <a:lnTo>
                  <a:pt x="1166" y="256"/>
                </a:lnTo>
                <a:lnTo>
                  <a:pt x="1168" y="258"/>
                </a:lnTo>
                <a:lnTo>
                  <a:pt x="1180" y="254"/>
                </a:lnTo>
                <a:lnTo>
                  <a:pt x="1171" y="268"/>
                </a:lnTo>
                <a:lnTo>
                  <a:pt x="1168" y="287"/>
                </a:lnTo>
                <a:lnTo>
                  <a:pt x="1166" y="293"/>
                </a:lnTo>
                <a:lnTo>
                  <a:pt x="1159" y="293"/>
                </a:lnTo>
                <a:lnTo>
                  <a:pt x="1156" y="306"/>
                </a:lnTo>
                <a:lnTo>
                  <a:pt x="1158" y="308"/>
                </a:lnTo>
                <a:lnTo>
                  <a:pt x="1154" y="315"/>
                </a:lnTo>
                <a:lnTo>
                  <a:pt x="1156" y="319"/>
                </a:lnTo>
                <a:lnTo>
                  <a:pt x="1159" y="320"/>
                </a:lnTo>
                <a:lnTo>
                  <a:pt x="1161" y="320"/>
                </a:lnTo>
                <a:lnTo>
                  <a:pt x="1184" y="334"/>
                </a:lnTo>
                <a:lnTo>
                  <a:pt x="1184" y="346"/>
                </a:lnTo>
                <a:lnTo>
                  <a:pt x="1189" y="343"/>
                </a:lnTo>
                <a:lnTo>
                  <a:pt x="1189" y="348"/>
                </a:lnTo>
                <a:lnTo>
                  <a:pt x="1180" y="350"/>
                </a:lnTo>
                <a:lnTo>
                  <a:pt x="1170" y="362"/>
                </a:lnTo>
                <a:lnTo>
                  <a:pt x="1164" y="371"/>
                </a:lnTo>
                <a:lnTo>
                  <a:pt x="1182" y="387"/>
                </a:lnTo>
                <a:lnTo>
                  <a:pt x="1178" y="400"/>
                </a:lnTo>
                <a:lnTo>
                  <a:pt x="1182" y="400"/>
                </a:lnTo>
                <a:lnTo>
                  <a:pt x="1184" y="402"/>
                </a:lnTo>
                <a:lnTo>
                  <a:pt x="1189" y="404"/>
                </a:lnTo>
                <a:lnTo>
                  <a:pt x="1199" y="411"/>
                </a:lnTo>
                <a:lnTo>
                  <a:pt x="1203" y="423"/>
                </a:lnTo>
                <a:lnTo>
                  <a:pt x="1205" y="425"/>
                </a:lnTo>
                <a:lnTo>
                  <a:pt x="1215" y="430"/>
                </a:lnTo>
                <a:lnTo>
                  <a:pt x="1222" y="444"/>
                </a:lnTo>
                <a:lnTo>
                  <a:pt x="1232" y="447"/>
                </a:lnTo>
                <a:lnTo>
                  <a:pt x="1241" y="435"/>
                </a:lnTo>
                <a:lnTo>
                  <a:pt x="1259" y="428"/>
                </a:lnTo>
                <a:lnTo>
                  <a:pt x="1260" y="427"/>
                </a:lnTo>
                <a:lnTo>
                  <a:pt x="1265" y="423"/>
                </a:lnTo>
                <a:lnTo>
                  <a:pt x="1267" y="423"/>
                </a:lnTo>
                <a:lnTo>
                  <a:pt x="1274" y="432"/>
                </a:lnTo>
                <a:lnTo>
                  <a:pt x="1276" y="439"/>
                </a:lnTo>
                <a:lnTo>
                  <a:pt x="1279" y="444"/>
                </a:lnTo>
                <a:lnTo>
                  <a:pt x="1292" y="454"/>
                </a:lnTo>
                <a:lnTo>
                  <a:pt x="1299" y="454"/>
                </a:lnTo>
                <a:lnTo>
                  <a:pt x="1302" y="454"/>
                </a:lnTo>
                <a:lnTo>
                  <a:pt x="1309" y="454"/>
                </a:lnTo>
                <a:lnTo>
                  <a:pt x="1325" y="458"/>
                </a:lnTo>
                <a:lnTo>
                  <a:pt x="1325" y="470"/>
                </a:lnTo>
                <a:lnTo>
                  <a:pt x="1321" y="486"/>
                </a:lnTo>
                <a:lnTo>
                  <a:pt x="1304" y="482"/>
                </a:lnTo>
                <a:lnTo>
                  <a:pt x="1306" y="488"/>
                </a:lnTo>
                <a:lnTo>
                  <a:pt x="1319" y="496"/>
                </a:lnTo>
                <a:lnTo>
                  <a:pt x="1325" y="491"/>
                </a:lnTo>
                <a:lnTo>
                  <a:pt x="1340" y="488"/>
                </a:lnTo>
                <a:lnTo>
                  <a:pt x="1349" y="501"/>
                </a:lnTo>
                <a:lnTo>
                  <a:pt x="1353" y="521"/>
                </a:lnTo>
                <a:lnTo>
                  <a:pt x="1353" y="522"/>
                </a:lnTo>
                <a:lnTo>
                  <a:pt x="1354" y="522"/>
                </a:lnTo>
                <a:lnTo>
                  <a:pt x="1373" y="529"/>
                </a:lnTo>
                <a:lnTo>
                  <a:pt x="1398" y="507"/>
                </a:lnTo>
                <a:lnTo>
                  <a:pt x="1401" y="508"/>
                </a:lnTo>
                <a:lnTo>
                  <a:pt x="1406" y="519"/>
                </a:lnTo>
                <a:lnTo>
                  <a:pt x="1417" y="517"/>
                </a:lnTo>
                <a:lnTo>
                  <a:pt x="1427" y="522"/>
                </a:lnTo>
                <a:lnTo>
                  <a:pt x="1448" y="531"/>
                </a:lnTo>
                <a:lnTo>
                  <a:pt x="1447" y="538"/>
                </a:lnTo>
                <a:lnTo>
                  <a:pt x="1448" y="540"/>
                </a:lnTo>
                <a:lnTo>
                  <a:pt x="1447" y="545"/>
                </a:lnTo>
                <a:lnTo>
                  <a:pt x="1457" y="536"/>
                </a:lnTo>
                <a:lnTo>
                  <a:pt x="1460" y="542"/>
                </a:lnTo>
                <a:lnTo>
                  <a:pt x="1467" y="542"/>
                </a:lnTo>
                <a:lnTo>
                  <a:pt x="1473" y="535"/>
                </a:lnTo>
                <a:lnTo>
                  <a:pt x="1492" y="540"/>
                </a:lnTo>
                <a:lnTo>
                  <a:pt x="1502" y="533"/>
                </a:lnTo>
                <a:lnTo>
                  <a:pt x="1511" y="533"/>
                </a:lnTo>
                <a:lnTo>
                  <a:pt x="1523" y="536"/>
                </a:lnTo>
                <a:lnTo>
                  <a:pt x="1525" y="569"/>
                </a:lnTo>
                <a:lnTo>
                  <a:pt x="1518" y="583"/>
                </a:lnTo>
                <a:lnTo>
                  <a:pt x="1518" y="599"/>
                </a:lnTo>
                <a:lnTo>
                  <a:pt x="1523" y="613"/>
                </a:lnTo>
                <a:lnTo>
                  <a:pt x="1530" y="613"/>
                </a:lnTo>
                <a:lnTo>
                  <a:pt x="1542" y="623"/>
                </a:lnTo>
                <a:lnTo>
                  <a:pt x="1548" y="630"/>
                </a:lnTo>
                <a:lnTo>
                  <a:pt x="1546" y="636"/>
                </a:lnTo>
                <a:lnTo>
                  <a:pt x="1556" y="642"/>
                </a:lnTo>
                <a:lnTo>
                  <a:pt x="1558" y="642"/>
                </a:lnTo>
                <a:lnTo>
                  <a:pt x="1581" y="655"/>
                </a:lnTo>
                <a:lnTo>
                  <a:pt x="1581" y="663"/>
                </a:lnTo>
                <a:lnTo>
                  <a:pt x="1584" y="660"/>
                </a:lnTo>
                <a:lnTo>
                  <a:pt x="1588" y="649"/>
                </a:lnTo>
                <a:lnTo>
                  <a:pt x="1598" y="646"/>
                </a:lnTo>
                <a:lnTo>
                  <a:pt x="1600" y="649"/>
                </a:lnTo>
                <a:lnTo>
                  <a:pt x="1608" y="660"/>
                </a:lnTo>
                <a:lnTo>
                  <a:pt x="1615" y="663"/>
                </a:lnTo>
                <a:lnTo>
                  <a:pt x="1633" y="660"/>
                </a:lnTo>
                <a:lnTo>
                  <a:pt x="1640" y="665"/>
                </a:lnTo>
                <a:lnTo>
                  <a:pt x="1647" y="665"/>
                </a:lnTo>
                <a:lnTo>
                  <a:pt x="1654" y="653"/>
                </a:lnTo>
                <a:lnTo>
                  <a:pt x="1662" y="651"/>
                </a:lnTo>
                <a:lnTo>
                  <a:pt x="1676" y="660"/>
                </a:lnTo>
                <a:lnTo>
                  <a:pt x="1678" y="656"/>
                </a:lnTo>
                <a:lnTo>
                  <a:pt x="1675" y="651"/>
                </a:lnTo>
                <a:lnTo>
                  <a:pt x="1678" y="648"/>
                </a:lnTo>
                <a:lnTo>
                  <a:pt x="1685" y="648"/>
                </a:lnTo>
                <a:lnTo>
                  <a:pt x="1702" y="655"/>
                </a:lnTo>
                <a:lnTo>
                  <a:pt x="1704" y="665"/>
                </a:lnTo>
                <a:lnTo>
                  <a:pt x="1689" y="670"/>
                </a:lnTo>
                <a:lnTo>
                  <a:pt x="1694" y="677"/>
                </a:lnTo>
                <a:lnTo>
                  <a:pt x="1697" y="679"/>
                </a:lnTo>
                <a:lnTo>
                  <a:pt x="1706" y="690"/>
                </a:lnTo>
                <a:lnTo>
                  <a:pt x="1711" y="686"/>
                </a:lnTo>
                <a:lnTo>
                  <a:pt x="1720" y="688"/>
                </a:lnTo>
                <a:lnTo>
                  <a:pt x="1713" y="695"/>
                </a:lnTo>
                <a:lnTo>
                  <a:pt x="1729" y="707"/>
                </a:lnTo>
                <a:lnTo>
                  <a:pt x="1730" y="710"/>
                </a:lnTo>
                <a:lnTo>
                  <a:pt x="1722" y="712"/>
                </a:lnTo>
                <a:lnTo>
                  <a:pt x="1725" y="723"/>
                </a:lnTo>
                <a:lnTo>
                  <a:pt x="1720" y="728"/>
                </a:lnTo>
                <a:lnTo>
                  <a:pt x="1708" y="726"/>
                </a:lnTo>
                <a:lnTo>
                  <a:pt x="1706" y="724"/>
                </a:lnTo>
                <a:lnTo>
                  <a:pt x="1694" y="724"/>
                </a:lnTo>
                <a:lnTo>
                  <a:pt x="1687" y="721"/>
                </a:lnTo>
                <a:lnTo>
                  <a:pt x="1685" y="728"/>
                </a:lnTo>
                <a:lnTo>
                  <a:pt x="1690" y="735"/>
                </a:lnTo>
                <a:lnTo>
                  <a:pt x="1689" y="742"/>
                </a:lnTo>
                <a:lnTo>
                  <a:pt x="1676" y="743"/>
                </a:lnTo>
                <a:lnTo>
                  <a:pt x="1678" y="745"/>
                </a:lnTo>
                <a:lnTo>
                  <a:pt x="1678" y="752"/>
                </a:lnTo>
                <a:lnTo>
                  <a:pt x="1682" y="756"/>
                </a:lnTo>
                <a:lnTo>
                  <a:pt x="1678" y="764"/>
                </a:lnTo>
                <a:lnTo>
                  <a:pt x="1664" y="768"/>
                </a:lnTo>
                <a:lnTo>
                  <a:pt x="1661" y="771"/>
                </a:lnTo>
                <a:lnTo>
                  <a:pt x="1666" y="775"/>
                </a:lnTo>
                <a:lnTo>
                  <a:pt x="1668" y="785"/>
                </a:lnTo>
                <a:lnTo>
                  <a:pt x="1661" y="790"/>
                </a:lnTo>
                <a:lnTo>
                  <a:pt x="1654" y="790"/>
                </a:lnTo>
                <a:lnTo>
                  <a:pt x="1654" y="797"/>
                </a:lnTo>
                <a:lnTo>
                  <a:pt x="1650" y="796"/>
                </a:lnTo>
                <a:lnTo>
                  <a:pt x="1643" y="806"/>
                </a:lnTo>
                <a:lnTo>
                  <a:pt x="1633" y="810"/>
                </a:lnTo>
                <a:lnTo>
                  <a:pt x="1633" y="817"/>
                </a:lnTo>
                <a:lnTo>
                  <a:pt x="1628" y="820"/>
                </a:lnTo>
                <a:lnTo>
                  <a:pt x="1633" y="831"/>
                </a:lnTo>
                <a:lnTo>
                  <a:pt x="1635" y="831"/>
                </a:lnTo>
                <a:lnTo>
                  <a:pt x="1636" y="825"/>
                </a:lnTo>
                <a:lnTo>
                  <a:pt x="1642" y="825"/>
                </a:lnTo>
                <a:lnTo>
                  <a:pt x="1647" y="820"/>
                </a:lnTo>
                <a:lnTo>
                  <a:pt x="1652" y="820"/>
                </a:lnTo>
                <a:lnTo>
                  <a:pt x="1662" y="824"/>
                </a:lnTo>
                <a:lnTo>
                  <a:pt x="1662" y="829"/>
                </a:lnTo>
                <a:lnTo>
                  <a:pt x="1659" y="832"/>
                </a:lnTo>
                <a:lnTo>
                  <a:pt x="1655" y="846"/>
                </a:lnTo>
                <a:lnTo>
                  <a:pt x="1690" y="858"/>
                </a:lnTo>
                <a:lnTo>
                  <a:pt x="1704" y="864"/>
                </a:lnTo>
                <a:lnTo>
                  <a:pt x="1702" y="872"/>
                </a:lnTo>
                <a:lnTo>
                  <a:pt x="1697" y="874"/>
                </a:lnTo>
                <a:lnTo>
                  <a:pt x="1708" y="886"/>
                </a:lnTo>
                <a:lnTo>
                  <a:pt x="1702" y="891"/>
                </a:lnTo>
                <a:lnTo>
                  <a:pt x="1702" y="897"/>
                </a:lnTo>
                <a:lnTo>
                  <a:pt x="1692" y="905"/>
                </a:lnTo>
                <a:lnTo>
                  <a:pt x="1687" y="911"/>
                </a:lnTo>
                <a:lnTo>
                  <a:pt x="1683" y="918"/>
                </a:lnTo>
                <a:lnTo>
                  <a:pt x="1680" y="914"/>
                </a:lnTo>
                <a:lnTo>
                  <a:pt x="1676" y="914"/>
                </a:lnTo>
                <a:lnTo>
                  <a:pt x="1669" y="935"/>
                </a:lnTo>
                <a:lnTo>
                  <a:pt x="1643" y="925"/>
                </a:lnTo>
                <a:lnTo>
                  <a:pt x="1640" y="919"/>
                </a:lnTo>
                <a:lnTo>
                  <a:pt x="1636" y="897"/>
                </a:lnTo>
                <a:lnTo>
                  <a:pt x="1621" y="888"/>
                </a:lnTo>
                <a:lnTo>
                  <a:pt x="1617" y="886"/>
                </a:lnTo>
                <a:lnTo>
                  <a:pt x="1610" y="878"/>
                </a:lnTo>
                <a:lnTo>
                  <a:pt x="1598" y="885"/>
                </a:lnTo>
                <a:lnTo>
                  <a:pt x="1595" y="878"/>
                </a:lnTo>
                <a:lnTo>
                  <a:pt x="1577" y="876"/>
                </a:lnTo>
                <a:lnTo>
                  <a:pt x="1548" y="857"/>
                </a:lnTo>
                <a:lnTo>
                  <a:pt x="1544" y="848"/>
                </a:lnTo>
                <a:lnTo>
                  <a:pt x="1525" y="834"/>
                </a:lnTo>
                <a:lnTo>
                  <a:pt x="1499" y="831"/>
                </a:lnTo>
                <a:lnTo>
                  <a:pt x="1488" y="841"/>
                </a:lnTo>
                <a:lnTo>
                  <a:pt x="1481" y="834"/>
                </a:lnTo>
                <a:lnTo>
                  <a:pt x="1474" y="838"/>
                </a:lnTo>
                <a:lnTo>
                  <a:pt x="1467" y="834"/>
                </a:lnTo>
                <a:lnTo>
                  <a:pt x="1464" y="829"/>
                </a:lnTo>
                <a:lnTo>
                  <a:pt x="1466" y="822"/>
                </a:lnTo>
                <a:lnTo>
                  <a:pt x="1462" y="818"/>
                </a:lnTo>
                <a:lnTo>
                  <a:pt x="1455" y="815"/>
                </a:lnTo>
                <a:lnTo>
                  <a:pt x="1453" y="815"/>
                </a:lnTo>
                <a:lnTo>
                  <a:pt x="1450" y="824"/>
                </a:lnTo>
                <a:lnTo>
                  <a:pt x="1455" y="834"/>
                </a:lnTo>
                <a:lnTo>
                  <a:pt x="1447" y="851"/>
                </a:lnTo>
                <a:lnTo>
                  <a:pt x="1443" y="850"/>
                </a:lnTo>
                <a:lnTo>
                  <a:pt x="1441" y="853"/>
                </a:lnTo>
                <a:lnTo>
                  <a:pt x="1438" y="862"/>
                </a:lnTo>
                <a:lnTo>
                  <a:pt x="1436" y="865"/>
                </a:lnTo>
                <a:lnTo>
                  <a:pt x="1424" y="858"/>
                </a:lnTo>
                <a:lnTo>
                  <a:pt x="1410" y="858"/>
                </a:lnTo>
                <a:lnTo>
                  <a:pt x="1398" y="858"/>
                </a:lnTo>
                <a:lnTo>
                  <a:pt x="1386" y="865"/>
                </a:lnTo>
                <a:lnTo>
                  <a:pt x="1375" y="878"/>
                </a:lnTo>
                <a:lnTo>
                  <a:pt x="1366" y="871"/>
                </a:lnTo>
                <a:lnTo>
                  <a:pt x="1359" y="876"/>
                </a:lnTo>
                <a:lnTo>
                  <a:pt x="1351" y="878"/>
                </a:lnTo>
                <a:lnTo>
                  <a:pt x="1347" y="872"/>
                </a:lnTo>
                <a:lnTo>
                  <a:pt x="1361" y="851"/>
                </a:lnTo>
                <a:lnTo>
                  <a:pt x="1356" y="832"/>
                </a:lnTo>
                <a:lnTo>
                  <a:pt x="1353" y="824"/>
                </a:lnTo>
                <a:lnTo>
                  <a:pt x="1353" y="813"/>
                </a:lnTo>
                <a:lnTo>
                  <a:pt x="1333" y="803"/>
                </a:lnTo>
                <a:lnTo>
                  <a:pt x="1323" y="806"/>
                </a:lnTo>
                <a:lnTo>
                  <a:pt x="1314" y="803"/>
                </a:lnTo>
                <a:lnTo>
                  <a:pt x="1309" y="806"/>
                </a:lnTo>
                <a:lnTo>
                  <a:pt x="1307" y="810"/>
                </a:lnTo>
                <a:lnTo>
                  <a:pt x="1276" y="801"/>
                </a:lnTo>
                <a:lnTo>
                  <a:pt x="1276" y="794"/>
                </a:lnTo>
                <a:lnTo>
                  <a:pt x="1278" y="792"/>
                </a:lnTo>
                <a:lnTo>
                  <a:pt x="1278" y="782"/>
                </a:lnTo>
                <a:lnTo>
                  <a:pt x="1269" y="780"/>
                </a:lnTo>
                <a:lnTo>
                  <a:pt x="1255" y="784"/>
                </a:lnTo>
                <a:lnTo>
                  <a:pt x="1241" y="771"/>
                </a:lnTo>
                <a:lnTo>
                  <a:pt x="1239" y="771"/>
                </a:lnTo>
                <a:lnTo>
                  <a:pt x="1225" y="784"/>
                </a:lnTo>
                <a:lnTo>
                  <a:pt x="1218" y="778"/>
                </a:lnTo>
                <a:lnTo>
                  <a:pt x="1215" y="785"/>
                </a:lnTo>
                <a:lnTo>
                  <a:pt x="1222" y="792"/>
                </a:lnTo>
                <a:lnTo>
                  <a:pt x="1218" y="804"/>
                </a:lnTo>
                <a:lnTo>
                  <a:pt x="1218" y="808"/>
                </a:lnTo>
                <a:lnTo>
                  <a:pt x="1208" y="813"/>
                </a:lnTo>
                <a:lnTo>
                  <a:pt x="1203" y="822"/>
                </a:lnTo>
                <a:lnTo>
                  <a:pt x="1199" y="832"/>
                </a:lnTo>
                <a:lnTo>
                  <a:pt x="1199" y="851"/>
                </a:lnTo>
                <a:lnTo>
                  <a:pt x="1201" y="867"/>
                </a:lnTo>
                <a:lnTo>
                  <a:pt x="1205" y="871"/>
                </a:lnTo>
                <a:lnTo>
                  <a:pt x="1206" y="878"/>
                </a:lnTo>
                <a:lnTo>
                  <a:pt x="1205" y="891"/>
                </a:lnTo>
                <a:lnTo>
                  <a:pt x="1203" y="893"/>
                </a:lnTo>
                <a:lnTo>
                  <a:pt x="1205" y="898"/>
                </a:lnTo>
                <a:lnTo>
                  <a:pt x="1208" y="904"/>
                </a:lnTo>
                <a:lnTo>
                  <a:pt x="1210" y="918"/>
                </a:lnTo>
                <a:lnTo>
                  <a:pt x="1208" y="926"/>
                </a:lnTo>
                <a:lnTo>
                  <a:pt x="1205" y="928"/>
                </a:lnTo>
                <a:lnTo>
                  <a:pt x="1201" y="935"/>
                </a:lnTo>
                <a:lnTo>
                  <a:pt x="1191" y="954"/>
                </a:lnTo>
                <a:lnTo>
                  <a:pt x="1191" y="982"/>
                </a:lnTo>
                <a:lnTo>
                  <a:pt x="1187" y="996"/>
                </a:lnTo>
                <a:lnTo>
                  <a:pt x="1184" y="1003"/>
                </a:lnTo>
                <a:lnTo>
                  <a:pt x="1184" y="1019"/>
                </a:lnTo>
                <a:lnTo>
                  <a:pt x="1185" y="1019"/>
                </a:lnTo>
                <a:lnTo>
                  <a:pt x="1175" y="1031"/>
                </a:lnTo>
                <a:lnTo>
                  <a:pt x="1175" y="1041"/>
                </a:lnTo>
                <a:lnTo>
                  <a:pt x="1171" y="1059"/>
                </a:lnTo>
                <a:lnTo>
                  <a:pt x="1168" y="1062"/>
                </a:lnTo>
                <a:lnTo>
                  <a:pt x="1171" y="1064"/>
                </a:lnTo>
                <a:lnTo>
                  <a:pt x="1191" y="1076"/>
                </a:lnTo>
                <a:lnTo>
                  <a:pt x="1189" y="1085"/>
                </a:lnTo>
                <a:lnTo>
                  <a:pt x="1177" y="1095"/>
                </a:lnTo>
                <a:lnTo>
                  <a:pt x="1168" y="1102"/>
                </a:lnTo>
                <a:lnTo>
                  <a:pt x="1156" y="1097"/>
                </a:lnTo>
                <a:lnTo>
                  <a:pt x="1137" y="1085"/>
                </a:lnTo>
                <a:lnTo>
                  <a:pt x="1128" y="1088"/>
                </a:lnTo>
                <a:lnTo>
                  <a:pt x="1124" y="1085"/>
                </a:lnTo>
                <a:lnTo>
                  <a:pt x="1117" y="1081"/>
                </a:lnTo>
                <a:lnTo>
                  <a:pt x="1112" y="1076"/>
                </a:lnTo>
                <a:lnTo>
                  <a:pt x="1107" y="1071"/>
                </a:lnTo>
                <a:lnTo>
                  <a:pt x="1086" y="1073"/>
                </a:lnTo>
                <a:lnTo>
                  <a:pt x="1077" y="1071"/>
                </a:lnTo>
                <a:lnTo>
                  <a:pt x="1077" y="1066"/>
                </a:lnTo>
                <a:lnTo>
                  <a:pt x="1064" y="1067"/>
                </a:lnTo>
                <a:lnTo>
                  <a:pt x="1064" y="1066"/>
                </a:lnTo>
                <a:lnTo>
                  <a:pt x="1060" y="1064"/>
                </a:lnTo>
                <a:lnTo>
                  <a:pt x="1048" y="1069"/>
                </a:lnTo>
                <a:lnTo>
                  <a:pt x="1044" y="1078"/>
                </a:lnTo>
                <a:lnTo>
                  <a:pt x="1050" y="1088"/>
                </a:lnTo>
                <a:lnTo>
                  <a:pt x="1037" y="1109"/>
                </a:lnTo>
                <a:lnTo>
                  <a:pt x="1043" y="1127"/>
                </a:lnTo>
                <a:lnTo>
                  <a:pt x="1036" y="1128"/>
                </a:lnTo>
                <a:lnTo>
                  <a:pt x="1023" y="1144"/>
                </a:lnTo>
                <a:lnTo>
                  <a:pt x="1013" y="1153"/>
                </a:lnTo>
                <a:lnTo>
                  <a:pt x="999" y="1154"/>
                </a:lnTo>
                <a:lnTo>
                  <a:pt x="997" y="1163"/>
                </a:lnTo>
                <a:lnTo>
                  <a:pt x="980" y="1168"/>
                </a:lnTo>
                <a:lnTo>
                  <a:pt x="973" y="1182"/>
                </a:lnTo>
                <a:lnTo>
                  <a:pt x="971" y="1193"/>
                </a:lnTo>
                <a:lnTo>
                  <a:pt x="968" y="1196"/>
                </a:lnTo>
                <a:lnTo>
                  <a:pt x="957" y="1228"/>
                </a:lnTo>
                <a:lnTo>
                  <a:pt x="964" y="1243"/>
                </a:lnTo>
                <a:lnTo>
                  <a:pt x="957" y="1269"/>
                </a:lnTo>
                <a:lnTo>
                  <a:pt x="961" y="1288"/>
                </a:lnTo>
                <a:lnTo>
                  <a:pt x="949" y="1302"/>
                </a:lnTo>
                <a:lnTo>
                  <a:pt x="949" y="1308"/>
                </a:lnTo>
                <a:lnTo>
                  <a:pt x="947" y="1309"/>
                </a:lnTo>
                <a:lnTo>
                  <a:pt x="943" y="1313"/>
                </a:lnTo>
                <a:lnTo>
                  <a:pt x="935" y="1311"/>
                </a:lnTo>
                <a:lnTo>
                  <a:pt x="912" y="1313"/>
                </a:lnTo>
                <a:lnTo>
                  <a:pt x="907" y="1292"/>
                </a:lnTo>
                <a:lnTo>
                  <a:pt x="900" y="1276"/>
                </a:lnTo>
                <a:lnTo>
                  <a:pt x="886" y="1283"/>
                </a:lnTo>
                <a:lnTo>
                  <a:pt x="882" y="1281"/>
                </a:lnTo>
                <a:lnTo>
                  <a:pt x="874" y="1254"/>
                </a:lnTo>
                <a:lnTo>
                  <a:pt x="870" y="1252"/>
                </a:lnTo>
                <a:lnTo>
                  <a:pt x="860" y="1255"/>
                </a:lnTo>
                <a:lnTo>
                  <a:pt x="851" y="1264"/>
                </a:lnTo>
                <a:lnTo>
                  <a:pt x="844" y="1264"/>
                </a:lnTo>
                <a:lnTo>
                  <a:pt x="828" y="1280"/>
                </a:lnTo>
                <a:lnTo>
                  <a:pt x="822" y="1276"/>
                </a:lnTo>
                <a:lnTo>
                  <a:pt x="815" y="1266"/>
                </a:lnTo>
                <a:lnTo>
                  <a:pt x="799" y="1264"/>
                </a:lnTo>
                <a:lnTo>
                  <a:pt x="790" y="1257"/>
                </a:lnTo>
                <a:lnTo>
                  <a:pt x="780" y="1259"/>
                </a:lnTo>
                <a:lnTo>
                  <a:pt x="773" y="1252"/>
                </a:lnTo>
                <a:lnTo>
                  <a:pt x="775" y="1247"/>
                </a:lnTo>
                <a:lnTo>
                  <a:pt x="771" y="1240"/>
                </a:lnTo>
                <a:lnTo>
                  <a:pt x="762" y="1234"/>
                </a:lnTo>
                <a:lnTo>
                  <a:pt x="754" y="1222"/>
                </a:lnTo>
                <a:lnTo>
                  <a:pt x="754" y="1219"/>
                </a:lnTo>
                <a:lnTo>
                  <a:pt x="731" y="1224"/>
                </a:lnTo>
                <a:lnTo>
                  <a:pt x="733" y="1231"/>
                </a:lnTo>
                <a:lnTo>
                  <a:pt x="740" y="1247"/>
                </a:lnTo>
                <a:lnTo>
                  <a:pt x="733" y="1262"/>
                </a:lnTo>
                <a:lnTo>
                  <a:pt x="728" y="1273"/>
                </a:lnTo>
                <a:lnTo>
                  <a:pt x="726" y="1278"/>
                </a:lnTo>
                <a:lnTo>
                  <a:pt x="715" y="1292"/>
                </a:lnTo>
                <a:lnTo>
                  <a:pt x="703" y="1287"/>
                </a:lnTo>
                <a:lnTo>
                  <a:pt x="679" y="1287"/>
                </a:lnTo>
                <a:lnTo>
                  <a:pt x="684" y="1304"/>
                </a:lnTo>
                <a:lnTo>
                  <a:pt x="679" y="1311"/>
                </a:lnTo>
                <a:lnTo>
                  <a:pt x="672" y="1315"/>
                </a:lnTo>
                <a:lnTo>
                  <a:pt x="663" y="1313"/>
                </a:lnTo>
                <a:lnTo>
                  <a:pt x="661" y="1306"/>
                </a:lnTo>
                <a:lnTo>
                  <a:pt x="654" y="1306"/>
                </a:lnTo>
                <a:lnTo>
                  <a:pt x="639" y="1332"/>
                </a:lnTo>
                <a:lnTo>
                  <a:pt x="632" y="1334"/>
                </a:lnTo>
                <a:lnTo>
                  <a:pt x="627" y="1332"/>
                </a:lnTo>
                <a:lnTo>
                  <a:pt x="625" y="1320"/>
                </a:lnTo>
                <a:lnTo>
                  <a:pt x="588" y="1304"/>
                </a:lnTo>
                <a:lnTo>
                  <a:pt x="581" y="1294"/>
                </a:lnTo>
                <a:lnTo>
                  <a:pt x="569" y="1292"/>
                </a:lnTo>
                <a:lnTo>
                  <a:pt x="555" y="1297"/>
                </a:lnTo>
                <a:lnTo>
                  <a:pt x="552" y="1290"/>
                </a:lnTo>
                <a:lnTo>
                  <a:pt x="539" y="1285"/>
                </a:lnTo>
                <a:lnTo>
                  <a:pt x="510" y="1275"/>
                </a:lnTo>
                <a:lnTo>
                  <a:pt x="501" y="1276"/>
                </a:lnTo>
                <a:lnTo>
                  <a:pt x="492" y="1278"/>
                </a:lnTo>
                <a:lnTo>
                  <a:pt x="486" y="1269"/>
                </a:lnTo>
                <a:lnTo>
                  <a:pt x="475" y="1271"/>
                </a:lnTo>
                <a:lnTo>
                  <a:pt x="466" y="1266"/>
                </a:lnTo>
                <a:lnTo>
                  <a:pt x="452" y="1276"/>
                </a:lnTo>
                <a:lnTo>
                  <a:pt x="435" y="1271"/>
                </a:lnTo>
                <a:lnTo>
                  <a:pt x="435" y="1262"/>
                </a:lnTo>
                <a:lnTo>
                  <a:pt x="416" y="1261"/>
                </a:lnTo>
                <a:lnTo>
                  <a:pt x="412" y="1252"/>
                </a:lnTo>
                <a:lnTo>
                  <a:pt x="400" y="1247"/>
                </a:lnTo>
                <a:lnTo>
                  <a:pt x="393" y="1243"/>
                </a:lnTo>
                <a:lnTo>
                  <a:pt x="391" y="1241"/>
                </a:lnTo>
                <a:lnTo>
                  <a:pt x="398" y="1224"/>
                </a:lnTo>
                <a:lnTo>
                  <a:pt x="381" y="1221"/>
                </a:lnTo>
                <a:lnTo>
                  <a:pt x="367" y="1207"/>
                </a:lnTo>
                <a:lnTo>
                  <a:pt x="378" y="1200"/>
                </a:lnTo>
                <a:lnTo>
                  <a:pt x="379" y="1191"/>
                </a:lnTo>
                <a:lnTo>
                  <a:pt x="393" y="1189"/>
                </a:lnTo>
                <a:lnTo>
                  <a:pt x="404" y="1193"/>
                </a:lnTo>
                <a:lnTo>
                  <a:pt x="411" y="1179"/>
                </a:lnTo>
                <a:lnTo>
                  <a:pt x="411" y="1168"/>
                </a:lnTo>
                <a:lnTo>
                  <a:pt x="411" y="1167"/>
                </a:lnTo>
                <a:lnTo>
                  <a:pt x="391" y="1160"/>
                </a:lnTo>
                <a:lnTo>
                  <a:pt x="383" y="1153"/>
                </a:lnTo>
                <a:lnTo>
                  <a:pt x="385" y="1144"/>
                </a:lnTo>
                <a:lnTo>
                  <a:pt x="376" y="1140"/>
                </a:lnTo>
                <a:lnTo>
                  <a:pt x="372" y="1133"/>
                </a:lnTo>
                <a:lnTo>
                  <a:pt x="372" y="1125"/>
                </a:lnTo>
                <a:lnTo>
                  <a:pt x="367" y="1120"/>
                </a:lnTo>
                <a:lnTo>
                  <a:pt x="346" y="1116"/>
                </a:lnTo>
                <a:lnTo>
                  <a:pt x="344" y="1114"/>
                </a:lnTo>
                <a:lnTo>
                  <a:pt x="327" y="1109"/>
                </a:lnTo>
                <a:lnTo>
                  <a:pt x="327" y="1100"/>
                </a:lnTo>
                <a:lnTo>
                  <a:pt x="313" y="1095"/>
                </a:lnTo>
                <a:lnTo>
                  <a:pt x="304" y="1083"/>
                </a:lnTo>
                <a:lnTo>
                  <a:pt x="304" y="1081"/>
                </a:lnTo>
                <a:lnTo>
                  <a:pt x="296" y="1069"/>
                </a:lnTo>
                <a:lnTo>
                  <a:pt x="280" y="1052"/>
                </a:lnTo>
                <a:lnTo>
                  <a:pt x="271" y="1045"/>
                </a:lnTo>
                <a:lnTo>
                  <a:pt x="266" y="1039"/>
                </a:lnTo>
                <a:lnTo>
                  <a:pt x="238" y="1029"/>
                </a:lnTo>
                <a:lnTo>
                  <a:pt x="235" y="1031"/>
                </a:lnTo>
                <a:lnTo>
                  <a:pt x="214" y="1026"/>
                </a:lnTo>
                <a:lnTo>
                  <a:pt x="207" y="1017"/>
                </a:lnTo>
                <a:lnTo>
                  <a:pt x="217" y="996"/>
                </a:lnTo>
                <a:lnTo>
                  <a:pt x="205" y="977"/>
                </a:lnTo>
                <a:lnTo>
                  <a:pt x="203" y="966"/>
                </a:lnTo>
                <a:lnTo>
                  <a:pt x="200" y="956"/>
                </a:lnTo>
                <a:lnTo>
                  <a:pt x="197" y="952"/>
                </a:lnTo>
                <a:lnTo>
                  <a:pt x="184" y="951"/>
                </a:lnTo>
                <a:lnTo>
                  <a:pt x="177" y="947"/>
                </a:lnTo>
                <a:lnTo>
                  <a:pt x="169" y="905"/>
                </a:lnTo>
                <a:lnTo>
                  <a:pt x="162" y="890"/>
                </a:lnTo>
                <a:lnTo>
                  <a:pt x="158" y="888"/>
                </a:lnTo>
                <a:lnTo>
                  <a:pt x="160" y="879"/>
                </a:lnTo>
                <a:lnTo>
                  <a:pt x="153" y="878"/>
                </a:lnTo>
                <a:lnTo>
                  <a:pt x="148" y="885"/>
                </a:lnTo>
                <a:lnTo>
                  <a:pt x="141" y="888"/>
                </a:lnTo>
                <a:lnTo>
                  <a:pt x="132" y="885"/>
                </a:lnTo>
                <a:lnTo>
                  <a:pt x="104" y="885"/>
                </a:lnTo>
                <a:lnTo>
                  <a:pt x="102" y="874"/>
                </a:lnTo>
                <a:lnTo>
                  <a:pt x="102" y="871"/>
                </a:lnTo>
                <a:lnTo>
                  <a:pt x="96" y="865"/>
                </a:lnTo>
                <a:lnTo>
                  <a:pt x="92" y="865"/>
                </a:lnTo>
                <a:lnTo>
                  <a:pt x="85" y="843"/>
                </a:lnTo>
                <a:lnTo>
                  <a:pt x="80" y="831"/>
                </a:lnTo>
                <a:lnTo>
                  <a:pt x="80" y="824"/>
                </a:lnTo>
                <a:lnTo>
                  <a:pt x="68" y="806"/>
                </a:lnTo>
                <a:lnTo>
                  <a:pt x="76" y="796"/>
                </a:lnTo>
                <a:lnTo>
                  <a:pt x="68" y="794"/>
                </a:lnTo>
                <a:lnTo>
                  <a:pt x="57" y="799"/>
                </a:lnTo>
                <a:lnTo>
                  <a:pt x="57" y="803"/>
                </a:lnTo>
                <a:lnTo>
                  <a:pt x="43" y="787"/>
                </a:lnTo>
                <a:lnTo>
                  <a:pt x="42" y="782"/>
                </a:lnTo>
                <a:lnTo>
                  <a:pt x="45" y="775"/>
                </a:lnTo>
                <a:lnTo>
                  <a:pt x="36" y="763"/>
                </a:lnTo>
                <a:lnTo>
                  <a:pt x="22" y="763"/>
                </a:lnTo>
                <a:lnTo>
                  <a:pt x="12" y="766"/>
                </a:lnTo>
                <a:lnTo>
                  <a:pt x="12" y="750"/>
                </a:lnTo>
                <a:lnTo>
                  <a:pt x="0" y="742"/>
                </a:lnTo>
                <a:lnTo>
                  <a:pt x="3" y="726"/>
                </a:lnTo>
                <a:lnTo>
                  <a:pt x="8" y="710"/>
                </a:lnTo>
                <a:lnTo>
                  <a:pt x="12" y="705"/>
                </a:lnTo>
                <a:lnTo>
                  <a:pt x="8" y="702"/>
                </a:lnTo>
                <a:lnTo>
                  <a:pt x="22" y="684"/>
                </a:lnTo>
                <a:lnTo>
                  <a:pt x="22" y="677"/>
                </a:lnTo>
                <a:lnTo>
                  <a:pt x="36" y="662"/>
                </a:lnTo>
                <a:lnTo>
                  <a:pt x="47" y="672"/>
                </a:lnTo>
                <a:lnTo>
                  <a:pt x="62" y="658"/>
                </a:lnTo>
                <a:lnTo>
                  <a:pt x="66" y="649"/>
                </a:lnTo>
                <a:lnTo>
                  <a:pt x="66" y="646"/>
                </a:lnTo>
                <a:lnTo>
                  <a:pt x="66" y="639"/>
                </a:lnTo>
                <a:lnTo>
                  <a:pt x="57" y="625"/>
                </a:lnTo>
                <a:lnTo>
                  <a:pt x="61" y="620"/>
                </a:lnTo>
                <a:lnTo>
                  <a:pt x="61" y="615"/>
                </a:lnTo>
                <a:lnTo>
                  <a:pt x="50" y="606"/>
                </a:lnTo>
                <a:lnTo>
                  <a:pt x="47" y="594"/>
                </a:lnTo>
                <a:lnTo>
                  <a:pt x="62" y="590"/>
                </a:lnTo>
                <a:lnTo>
                  <a:pt x="61" y="575"/>
                </a:lnTo>
                <a:lnTo>
                  <a:pt x="57" y="568"/>
                </a:lnTo>
                <a:lnTo>
                  <a:pt x="68" y="548"/>
                </a:lnTo>
                <a:lnTo>
                  <a:pt x="59" y="543"/>
                </a:lnTo>
                <a:lnTo>
                  <a:pt x="61" y="540"/>
                </a:lnTo>
                <a:lnTo>
                  <a:pt x="66" y="540"/>
                </a:lnTo>
                <a:lnTo>
                  <a:pt x="90" y="552"/>
                </a:lnTo>
                <a:lnTo>
                  <a:pt x="92" y="557"/>
                </a:lnTo>
                <a:lnTo>
                  <a:pt x="108" y="543"/>
                </a:lnTo>
                <a:lnTo>
                  <a:pt x="127" y="529"/>
                </a:lnTo>
                <a:lnTo>
                  <a:pt x="137" y="524"/>
                </a:lnTo>
                <a:lnTo>
                  <a:pt x="139" y="528"/>
                </a:lnTo>
                <a:lnTo>
                  <a:pt x="144" y="531"/>
                </a:lnTo>
                <a:lnTo>
                  <a:pt x="148" y="524"/>
                </a:lnTo>
                <a:lnTo>
                  <a:pt x="139" y="522"/>
                </a:lnTo>
                <a:lnTo>
                  <a:pt x="148" y="517"/>
                </a:lnTo>
                <a:lnTo>
                  <a:pt x="146" y="501"/>
                </a:lnTo>
                <a:lnTo>
                  <a:pt x="148" y="496"/>
                </a:lnTo>
                <a:lnTo>
                  <a:pt x="153" y="489"/>
                </a:lnTo>
                <a:lnTo>
                  <a:pt x="170" y="489"/>
                </a:lnTo>
                <a:lnTo>
                  <a:pt x="172" y="488"/>
                </a:lnTo>
                <a:lnTo>
                  <a:pt x="167" y="477"/>
                </a:lnTo>
                <a:lnTo>
                  <a:pt x="169" y="470"/>
                </a:lnTo>
                <a:lnTo>
                  <a:pt x="156" y="463"/>
                </a:lnTo>
                <a:lnTo>
                  <a:pt x="151" y="454"/>
                </a:lnTo>
                <a:lnTo>
                  <a:pt x="150" y="444"/>
                </a:lnTo>
                <a:lnTo>
                  <a:pt x="153" y="442"/>
                </a:lnTo>
                <a:lnTo>
                  <a:pt x="153" y="439"/>
                </a:lnTo>
                <a:lnTo>
                  <a:pt x="151" y="439"/>
                </a:lnTo>
                <a:lnTo>
                  <a:pt x="158" y="432"/>
                </a:lnTo>
                <a:lnTo>
                  <a:pt x="167" y="435"/>
                </a:lnTo>
                <a:lnTo>
                  <a:pt x="167" y="427"/>
                </a:lnTo>
                <a:lnTo>
                  <a:pt x="162" y="425"/>
                </a:lnTo>
                <a:lnTo>
                  <a:pt x="167" y="421"/>
                </a:lnTo>
                <a:lnTo>
                  <a:pt x="181" y="427"/>
                </a:lnTo>
                <a:lnTo>
                  <a:pt x="181" y="425"/>
                </a:lnTo>
                <a:lnTo>
                  <a:pt x="176" y="418"/>
                </a:lnTo>
                <a:lnTo>
                  <a:pt x="188" y="409"/>
                </a:lnTo>
                <a:lnTo>
                  <a:pt x="169" y="406"/>
                </a:lnTo>
                <a:lnTo>
                  <a:pt x="167" y="407"/>
                </a:lnTo>
                <a:lnTo>
                  <a:pt x="160" y="380"/>
                </a:lnTo>
                <a:lnTo>
                  <a:pt x="163" y="380"/>
                </a:lnTo>
                <a:lnTo>
                  <a:pt x="172" y="383"/>
                </a:lnTo>
                <a:lnTo>
                  <a:pt x="186" y="381"/>
                </a:lnTo>
                <a:lnTo>
                  <a:pt x="188" y="374"/>
                </a:lnTo>
                <a:lnTo>
                  <a:pt x="193" y="369"/>
                </a:lnTo>
                <a:lnTo>
                  <a:pt x="193" y="366"/>
                </a:lnTo>
                <a:lnTo>
                  <a:pt x="184" y="364"/>
                </a:lnTo>
                <a:lnTo>
                  <a:pt x="181" y="355"/>
                </a:lnTo>
                <a:lnTo>
                  <a:pt x="184" y="341"/>
                </a:lnTo>
                <a:lnTo>
                  <a:pt x="207" y="327"/>
                </a:lnTo>
                <a:lnTo>
                  <a:pt x="224" y="326"/>
                </a:lnTo>
                <a:lnTo>
                  <a:pt x="226" y="320"/>
                </a:lnTo>
                <a:lnTo>
                  <a:pt x="223" y="313"/>
                </a:lnTo>
                <a:lnTo>
                  <a:pt x="226" y="305"/>
                </a:lnTo>
                <a:lnTo>
                  <a:pt x="231" y="294"/>
                </a:lnTo>
                <a:lnTo>
                  <a:pt x="235" y="294"/>
                </a:lnTo>
                <a:lnTo>
                  <a:pt x="240" y="293"/>
                </a:lnTo>
                <a:lnTo>
                  <a:pt x="233" y="287"/>
                </a:lnTo>
                <a:lnTo>
                  <a:pt x="245" y="279"/>
                </a:lnTo>
                <a:lnTo>
                  <a:pt x="245" y="268"/>
                </a:lnTo>
                <a:lnTo>
                  <a:pt x="230" y="258"/>
                </a:lnTo>
                <a:lnTo>
                  <a:pt x="233" y="258"/>
                </a:lnTo>
                <a:lnTo>
                  <a:pt x="233" y="254"/>
                </a:lnTo>
                <a:lnTo>
                  <a:pt x="231" y="251"/>
                </a:lnTo>
                <a:lnTo>
                  <a:pt x="224" y="244"/>
                </a:lnTo>
                <a:lnTo>
                  <a:pt x="221" y="232"/>
                </a:lnTo>
                <a:lnTo>
                  <a:pt x="223" y="225"/>
                </a:lnTo>
                <a:lnTo>
                  <a:pt x="226" y="221"/>
                </a:lnTo>
                <a:lnTo>
                  <a:pt x="228" y="216"/>
                </a:lnTo>
                <a:lnTo>
                  <a:pt x="224" y="216"/>
                </a:lnTo>
                <a:lnTo>
                  <a:pt x="226" y="212"/>
                </a:lnTo>
                <a:lnTo>
                  <a:pt x="231" y="198"/>
                </a:lnTo>
                <a:lnTo>
                  <a:pt x="240" y="188"/>
                </a:lnTo>
                <a:lnTo>
                  <a:pt x="250" y="188"/>
                </a:lnTo>
                <a:lnTo>
                  <a:pt x="242" y="185"/>
                </a:lnTo>
                <a:lnTo>
                  <a:pt x="233" y="167"/>
                </a:lnTo>
                <a:lnTo>
                  <a:pt x="230" y="164"/>
                </a:lnTo>
                <a:lnTo>
                  <a:pt x="230" y="150"/>
                </a:lnTo>
                <a:lnTo>
                  <a:pt x="231" y="141"/>
                </a:lnTo>
                <a:lnTo>
                  <a:pt x="237" y="136"/>
                </a:lnTo>
                <a:lnTo>
                  <a:pt x="231" y="129"/>
                </a:lnTo>
                <a:lnTo>
                  <a:pt x="228" y="125"/>
                </a:lnTo>
                <a:lnTo>
                  <a:pt x="221" y="120"/>
                </a:lnTo>
                <a:lnTo>
                  <a:pt x="221" y="115"/>
                </a:lnTo>
                <a:lnTo>
                  <a:pt x="224" y="108"/>
                </a:lnTo>
                <a:lnTo>
                  <a:pt x="224" y="94"/>
                </a:lnTo>
                <a:lnTo>
                  <a:pt x="230" y="89"/>
                </a:lnTo>
                <a:lnTo>
                  <a:pt x="237" y="85"/>
                </a:lnTo>
                <a:lnTo>
                  <a:pt x="250" y="94"/>
                </a:lnTo>
                <a:lnTo>
                  <a:pt x="263" y="82"/>
                </a:lnTo>
                <a:lnTo>
                  <a:pt x="270" y="84"/>
                </a:lnTo>
                <a:lnTo>
                  <a:pt x="273" y="85"/>
                </a:lnTo>
                <a:lnTo>
                  <a:pt x="278" y="77"/>
                </a:lnTo>
                <a:lnTo>
                  <a:pt x="285" y="73"/>
                </a:lnTo>
                <a:lnTo>
                  <a:pt x="291" y="84"/>
                </a:lnTo>
                <a:lnTo>
                  <a:pt x="292" y="91"/>
                </a:lnTo>
                <a:lnTo>
                  <a:pt x="297" y="92"/>
                </a:lnTo>
                <a:lnTo>
                  <a:pt x="310" y="91"/>
                </a:lnTo>
                <a:lnTo>
                  <a:pt x="318" y="82"/>
                </a:lnTo>
                <a:lnTo>
                  <a:pt x="317" y="78"/>
                </a:lnTo>
                <a:lnTo>
                  <a:pt x="332" y="82"/>
                </a:lnTo>
                <a:lnTo>
                  <a:pt x="331" y="87"/>
                </a:lnTo>
                <a:lnTo>
                  <a:pt x="332" y="94"/>
                </a:lnTo>
                <a:lnTo>
                  <a:pt x="357" y="106"/>
                </a:lnTo>
                <a:lnTo>
                  <a:pt x="372" y="111"/>
                </a:lnTo>
                <a:lnTo>
                  <a:pt x="379" y="96"/>
                </a:lnTo>
                <a:lnTo>
                  <a:pt x="391" y="92"/>
                </a:lnTo>
                <a:lnTo>
                  <a:pt x="398" y="99"/>
                </a:lnTo>
                <a:lnTo>
                  <a:pt x="412" y="98"/>
                </a:lnTo>
                <a:lnTo>
                  <a:pt x="416" y="85"/>
                </a:lnTo>
                <a:lnTo>
                  <a:pt x="421" y="82"/>
                </a:lnTo>
                <a:lnTo>
                  <a:pt x="430" y="92"/>
                </a:lnTo>
                <a:lnTo>
                  <a:pt x="433" y="87"/>
                </a:lnTo>
                <a:lnTo>
                  <a:pt x="439" y="78"/>
                </a:lnTo>
                <a:lnTo>
                  <a:pt x="442" y="52"/>
                </a:lnTo>
                <a:lnTo>
                  <a:pt x="452" y="56"/>
                </a:lnTo>
                <a:lnTo>
                  <a:pt x="466" y="44"/>
                </a:lnTo>
                <a:lnTo>
                  <a:pt x="480" y="44"/>
                </a:lnTo>
                <a:lnTo>
                  <a:pt x="486" y="40"/>
                </a:lnTo>
                <a:lnTo>
                  <a:pt x="487" y="44"/>
                </a:lnTo>
                <a:lnTo>
                  <a:pt x="496" y="50"/>
                </a:lnTo>
                <a:lnTo>
                  <a:pt x="489" y="50"/>
                </a:lnTo>
                <a:lnTo>
                  <a:pt x="489" y="66"/>
                </a:lnTo>
                <a:lnTo>
                  <a:pt x="486" y="73"/>
                </a:lnTo>
                <a:lnTo>
                  <a:pt x="492" y="84"/>
                </a:lnTo>
                <a:lnTo>
                  <a:pt x="515" y="85"/>
                </a:lnTo>
                <a:lnTo>
                  <a:pt x="515" y="77"/>
                </a:lnTo>
                <a:lnTo>
                  <a:pt x="520" y="75"/>
                </a:lnTo>
                <a:lnTo>
                  <a:pt x="519" y="80"/>
                </a:lnTo>
                <a:lnTo>
                  <a:pt x="522" y="85"/>
                </a:lnTo>
                <a:lnTo>
                  <a:pt x="534" y="87"/>
                </a:lnTo>
                <a:lnTo>
                  <a:pt x="533" y="77"/>
                </a:lnTo>
                <a:lnTo>
                  <a:pt x="557" y="85"/>
                </a:lnTo>
                <a:lnTo>
                  <a:pt x="560" y="82"/>
                </a:lnTo>
                <a:lnTo>
                  <a:pt x="564" y="82"/>
                </a:lnTo>
                <a:lnTo>
                  <a:pt x="576" y="82"/>
                </a:lnTo>
                <a:lnTo>
                  <a:pt x="578" y="85"/>
                </a:lnTo>
                <a:lnTo>
                  <a:pt x="581" y="80"/>
                </a:lnTo>
                <a:lnTo>
                  <a:pt x="599" y="78"/>
                </a:lnTo>
                <a:lnTo>
                  <a:pt x="602" y="82"/>
                </a:lnTo>
                <a:lnTo>
                  <a:pt x="597" y="85"/>
                </a:lnTo>
                <a:lnTo>
                  <a:pt x="604" y="87"/>
                </a:lnTo>
                <a:lnTo>
                  <a:pt x="620" y="66"/>
                </a:lnTo>
                <a:lnTo>
                  <a:pt x="620" y="52"/>
                </a:lnTo>
                <a:lnTo>
                  <a:pt x="621" y="50"/>
                </a:lnTo>
                <a:lnTo>
                  <a:pt x="627" y="47"/>
                </a:lnTo>
                <a:lnTo>
                  <a:pt x="633" y="50"/>
                </a:lnTo>
                <a:lnTo>
                  <a:pt x="653" y="45"/>
                </a:lnTo>
                <a:lnTo>
                  <a:pt x="661" y="47"/>
                </a:lnTo>
                <a:lnTo>
                  <a:pt x="675" y="56"/>
                </a:lnTo>
                <a:lnTo>
                  <a:pt x="674" y="66"/>
                </a:lnTo>
                <a:lnTo>
                  <a:pt x="682" y="71"/>
                </a:lnTo>
                <a:lnTo>
                  <a:pt x="696" y="73"/>
                </a:lnTo>
                <a:lnTo>
                  <a:pt x="708" y="84"/>
                </a:lnTo>
                <a:lnTo>
                  <a:pt x="703" y="96"/>
                </a:lnTo>
                <a:lnTo>
                  <a:pt x="698" y="98"/>
                </a:lnTo>
                <a:lnTo>
                  <a:pt x="705" y="99"/>
                </a:lnTo>
                <a:lnTo>
                  <a:pt x="715" y="94"/>
                </a:lnTo>
                <a:lnTo>
                  <a:pt x="724" y="104"/>
                </a:lnTo>
                <a:lnTo>
                  <a:pt x="726" y="98"/>
                </a:lnTo>
                <a:lnTo>
                  <a:pt x="734" y="96"/>
                </a:lnTo>
                <a:lnTo>
                  <a:pt x="750" y="82"/>
                </a:lnTo>
                <a:lnTo>
                  <a:pt x="764" y="85"/>
                </a:lnTo>
                <a:lnTo>
                  <a:pt x="768" y="80"/>
                </a:lnTo>
                <a:lnTo>
                  <a:pt x="764" y="66"/>
                </a:lnTo>
                <a:lnTo>
                  <a:pt x="773" y="66"/>
                </a:lnTo>
                <a:lnTo>
                  <a:pt x="785" y="84"/>
                </a:lnTo>
                <a:lnTo>
                  <a:pt x="788" y="84"/>
                </a:lnTo>
                <a:lnTo>
                  <a:pt x="790" y="78"/>
                </a:lnTo>
                <a:lnTo>
                  <a:pt x="797" y="77"/>
                </a:lnTo>
                <a:lnTo>
                  <a:pt x="808" y="96"/>
                </a:lnTo>
                <a:lnTo>
                  <a:pt x="816" y="99"/>
                </a:lnTo>
                <a:lnTo>
                  <a:pt x="825" y="84"/>
                </a:lnTo>
                <a:lnTo>
                  <a:pt x="828" y="82"/>
                </a:lnTo>
                <a:lnTo>
                  <a:pt x="844" y="89"/>
                </a:lnTo>
                <a:lnTo>
                  <a:pt x="855" y="85"/>
                </a:lnTo>
                <a:lnTo>
                  <a:pt x="853" y="94"/>
                </a:lnTo>
                <a:lnTo>
                  <a:pt x="856" y="98"/>
                </a:lnTo>
                <a:lnTo>
                  <a:pt x="867" y="101"/>
                </a:lnTo>
                <a:lnTo>
                  <a:pt x="874" y="96"/>
                </a:lnTo>
                <a:lnTo>
                  <a:pt x="889" y="103"/>
                </a:lnTo>
                <a:lnTo>
                  <a:pt x="903" y="103"/>
                </a:lnTo>
                <a:lnTo>
                  <a:pt x="914" y="98"/>
                </a:lnTo>
                <a:lnTo>
                  <a:pt x="916" y="91"/>
                </a:lnTo>
                <a:lnTo>
                  <a:pt x="919" y="89"/>
                </a:lnTo>
                <a:lnTo>
                  <a:pt x="919" y="92"/>
                </a:lnTo>
                <a:lnTo>
                  <a:pt x="919" y="103"/>
                </a:lnTo>
                <a:lnTo>
                  <a:pt x="905" y="113"/>
                </a:lnTo>
                <a:lnTo>
                  <a:pt x="903" y="117"/>
                </a:lnTo>
                <a:lnTo>
                  <a:pt x="914" y="122"/>
                </a:lnTo>
                <a:lnTo>
                  <a:pt x="933" y="117"/>
                </a:lnTo>
                <a:lnTo>
                  <a:pt x="949" y="124"/>
                </a:lnTo>
                <a:lnTo>
                  <a:pt x="956" y="125"/>
                </a:lnTo>
                <a:lnTo>
                  <a:pt x="959" y="143"/>
                </a:lnTo>
                <a:lnTo>
                  <a:pt x="968" y="141"/>
                </a:lnTo>
                <a:lnTo>
                  <a:pt x="971" y="131"/>
                </a:lnTo>
                <a:lnTo>
                  <a:pt x="966" y="125"/>
                </a:lnTo>
                <a:lnTo>
                  <a:pt x="971" y="124"/>
                </a:lnTo>
                <a:lnTo>
                  <a:pt x="980" y="113"/>
                </a:lnTo>
                <a:lnTo>
                  <a:pt x="989" y="111"/>
                </a:lnTo>
                <a:lnTo>
                  <a:pt x="1003" y="101"/>
                </a:lnTo>
                <a:lnTo>
                  <a:pt x="1003" y="98"/>
                </a:lnTo>
                <a:lnTo>
                  <a:pt x="1004" y="94"/>
                </a:lnTo>
                <a:lnTo>
                  <a:pt x="1017" y="99"/>
                </a:lnTo>
                <a:lnTo>
                  <a:pt x="1041" y="87"/>
                </a:lnTo>
                <a:lnTo>
                  <a:pt x="1041" y="89"/>
                </a:lnTo>
                <a:lnTo>
                  <a:pt x="1030" y="59"/>
                </a:lnTo>
                <a:lnTo>
                  <a:pt x="1030" y="50"/>
                </a:lnTo>
                <a:lnTo>
                  <a:pt x="1034" y="50"/>
                </a:lnTo>
                <a:lnTo>
                  <a:pt x="1039" y="49"/>
                </a:lnTo>
                <a:lnTo>
                  <a:pt x="1039" y="42"/>
                </a:lnTo>
                <a:lnTo>
                  <a:pt x="1034" y="35"/>
                </a:lnTo>
                <a:lnTo>
                  <a:pt x="1039" y="30"/>
                </a:lnTo>
                <a:lnTo>
                  <a:pt x="1050" y="31"/>
                </a:lnTo>
                <a:lnTo>
                  <a:pt x="1051" y="30"/>
                </a:lnTo>
                <a:lnTo>
                  <a:pt x="1048" y="21"/>
                </a:lnTo>
                <a:lnTo>
                  <a:pt x="1058" y="14"/>
                </a:lnTo>
                <a:lnTo>
                  <a:pt x="1065" y="14"/>
                </a:lnTo>
                <a:lnTo>
                  <a:pt x="1067" y="3"/>
                </a:lnTo>
                <a:lnTo>
                  <a:pt x="1070" y="0"/>
                </a:lnTo>
                <a:lnTo>
                  <a:pt x="1070" y="5"/>
                </a:lnTo>
                <a:lnTo>
                  <a:pt x="1079" y="21"/>
                </a:lnTo>
                <a:lnTo>
                  <a:pt x="1104" y="26"/>
                </a:lnTo>
                <a:lnTo>
                  <a:pt x="1107" y="2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11113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5" name="TextovéPole 34"/>
          <p:cNvSpPr txBox="1"/>
          <p:nvPr/>
        </p:nvSpPr>
        <p:spPr>
          <a:xfrm>
            <a:off x="8316861" y="2299325"/>
            <a:ext cx="36621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21 265 </a:t>
            </a:r>
          </a:p>
          <a:p>
            <a:r>
              <a:rPr lang="cs-CZ" sz="4000" b="1" dirty="0" smtClean="0"/>
              <a:t>3,8 %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EU: 39,7 %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TCN: 60,4 %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2575397"/>
              </p:ext>
            </p:extLst>
          </p:nvPr>
        </p:nvGraphicFramePr>
        <p:xfrm>
          <a:off x="602343" y="1799146"/>
          <a:ext cx="6437086" cy="4212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Obdélník 5"/>
          <p:cNvSpPr/>
          <p:nvPr/>
        </p:nvSpPr>
        <p:spPr>
          <a:xfrm>
            <a:off x="602343" y="244430"/>
            <a:ext cx="34087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Jihočeský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1285987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16"/>
          <p:cNvSpPr>
            <a:spLocks/>
          </p:cNvSpPr>
          <p:nvPr/>
        </p:nvSpPr>
        <p:spPr bwMode="auto">
          <a:xfrm>
            <a:off x="7792675" y="2321984"/>
            <a:ext cx="3455742" cy="2937523"/>
          </a:xfrm>
          <a:custGeom>
            <a:avLst/>
            <a:gdLst>
              <a:gd name="T0" fmla="*/ 705 w 968"/>
              <a:gd name="T1" fmla="*/ 77 h 709"/>
              <a:gd name="T2" fmla="*/ 761 w 968"/>
              <a:gd name="T3" fmla="*/ 94 h 709"/>
              <a:gd name="T4" fmla="*/ 808 w 968"/>
              <a:gd name="T5" fmla="*/ 105 h 709"/>
              <a:gd name="T6" fmla="*/ 836 w 968"/>
              <a:gd name="T7" fmla="*/ 152 h 709"/>
              <a:gd name="T8" fmla="*/ 926 w 968"/>
              <a:gd name="T9" fmla="*/ 161 h 709"/>
              <a:gd name="T10" fmla="*/ 923 w 968"/>
              <a:gd name="T11" fmla="*/ 242 h 709"/>
              <a:gd name="T12" fmla="*/ 920 w 968"/>
              <a:gd name="T13" fmla="*/ 296 h 709"/>
              <a:gd name="T14" fmla="*/ 935 w 968"/>
              <a:gd name="T15" fmla="*/ 338 h 709"/>
              <a:gd name="T16" fmla="*/ 951 w 968"/>
              <a:gd name="T17" fmla="*/ 363 h 709"/>
              <a:gd name="T18" fmla="*/ 960 w 968"/>
              <a:gd name="T19" fmla="*/ 411 h 709"/>
              <a:gd name="T20" fmla="*/ 932 w 968"/>
              <a:gd name="T21" fmla="*/ 424 h 709"/>
              <a:gd name="T22" fmla="*/ 920 w 968"/>
              <a:gd name="T23" fmla="*/ 443 h 709"/>
              <a:gd name="T24" fmla="*/ 968 w 968"/>
              <a:gd name="T25" fmla="*/ 484 h 709"/>
              <a:gd name="T26" fmla="*/ 961 w 968"/>
              <a:gd name="T27" fmla="*/ 525 h 709"/>
              <a:gd name="T28" fmla="*/ 928 w 968"/>
              <a:gd name="T29" fmla="*/ 544 h 709"/>
              <a:gd name="T30" fmla="*/ 902 w 968"/>
              <a:gd name="T31" fmla="*/ 589 h 709"/>
              <a:gd name="T32" fmla="*/ 864 w 968"/>
              <a:gd name="T33" fmla="*/ 582 h 709"/>
              <a:gd name="T34" fmla="*/ 812 w 968"/>
              <a:gd name="T35" fmla="*/ 572 h 709"/>
              <a:gd name="T36" fmla="*/ 782 w 968"/>
              <a:gd name="T37" fmla="*/ 575 h 709"/>
              <a:gd name="T38" fmla="*/ 705 w 968"/>
              <a:gd name="T39" fmla="*/ 617 h 709"/>
              <a:gd name="T40" fmla="*/ 684 w 968"/>
              <a:gd name="T41" fmla="*/ 643 h 709"/>
              <a:gd name="T42" fmla="*/ 646 w 968"/>
              <a:gd name="T43" fmla="*/ 688 h 709"/>
              <a:gd name="T44" fmla="*/ 599 w 968"/>
              <a:gd name="T45" fmla="*/ 676 h 709"/>
              <a:gd name="T46" fmla="*/ 556 w 968"/>
              <a:gd name="T47" fmla="*/ 659 h 709"/>
              <a:gd name="T48" fmla="*/ 521 w 968"/>
              <a:gd name="T49" fmla="*/ 667 h 709"/>
              <a:gd name="T50" fmla="*/ 463 w 968"/>
              <a:gd name="T51" fmla="*/ 667 h 709"/>
              <a:gd name="T52" fmla="*/ 442 w 968"/>
              <a:gd name="T53" fmla="*/ 706 h 709"/>
              <a:gd name="T54" fmla="*/ 395 w 968"/>
              <a:gd name="T55" fmla="*/ 681 h 709"/>
              <a:gd name="T56" fmla="*/ 362 w 968"/>
              <a:gd name="T57" fmla="*/ 688 h 709"/>
              <a:gd name="T58" fmla="*/ 301 w 968"/>
              <a:gd name="T59" fmla="*/ 650 h 709"/>
              <a:gd name="T60" fmla="*/ 282 w 968"/>
              <a:gd name="T61" fmla="*/ 613 h 709"/>
              <a:gd name="T62" fmla="*/ 274 w 968"/>
              <a:gd name="T63" fmla="*/ 565 h 709"/>
              <a:gd name="T64" fmla="*/ 244 w 968"/>
              <a:gd name="T65" fmla="*/ 554 h 709"/>
              <a:gd name="T66" fmla="*/ 199 w 968"/>
              <a:gd name="T67" fmla="*/ 528 h 709"/>
              <a:gd name="T68" fmla="*/ 166 w 968"/>
              <a:gd name="T69" fmla="*/ 495 h 709"/>
              <a:gd name="T70" fmla="*/ 117 w 968"/>
              <a:gd name="T71" fmla="*/ 462 h 709"/>
              <a:gd name="T72" fmla="*/ 94 w 968"/>
              <a:gd name="T73" fmla="*/ 418 h 709"/>
              <a:gd name="T74" fmla="*/ 72 w 968"/>
              <a:gd name="T75" fmla="*/ 383 h 709"/>
              <a:gd name="T76" fmla="*/ 91 w 968"/>
              <a:gd name="T77" fmla="*/ 331 h 709"/>
              <a:gd name="T78" fmla="*/ 80 w 968"/>
              <a:gd name="T79" fmla="*/ 288 h 709"/>
              <a:gd name="T80" fmla="*/ 52 w 968"/>
              <a:gd name="T81" fmla="*/ 258 h 709"/>
              <a:gd name="T82" fmla="*/ 0 w 968"/>
              <a:gd name="T83" fmla="*/ 211 h 709"/>
              <a:gd name="T84" fmla="*/ 28 w 968"/>
              <a:gd name="T85" fmla="*/ 155 h 709"/>
              <a:gd name="T86" fmla="*/ 54 w 968"/>
              <a:gd name="T87" fmla="*/ 128 h 709"/>
              <a:gd name="T88" fmla="*/ 86 w 968"/>
              <a:gd name="T89" fmla="*/ 143 h 709"/>
              <a:gd name="T90" fmla="*/ 91 w 968"/>
              <a:gd name="T91" fmla="*/ 192 h 709"/>
              <a:gd name="T92" fmla="*/ 133 w 968"/>
              <a:gd name="T93" fmla="*/ 225 h 709"/>
              <a:gd name="T94" fmla="*/ 162 w 968"/>
              <a:gd name="T95" fmla="*/ 265 h 709"/>
              <a:gd name="T96" fmla="*/ 155 w 968"/>
              <a:gd name="T97" fmla="*/ 321 h 709"/>
              <a:gd name="T98" fmla="*/ 183 w 968"/>
              <a:gd name="T99" fmla="*/ 319 h 709"/>
              <a:gd name="T100" fmla="*/ 190 w 968"/>
              <a:gd name="T101" fmla="*/ 272 h 709"/>
              <a:gd name="T102" fmla="*/ 214 w 968"/>
              <a:gd name="T103" fmla="*/ 241 h 709"/>
              <a:gd name="T104" fmla="*/ 256 w 968"/>
              <a:gd name="T105" fmla="*/ 180 h 709"/>
              <a:gd name="T106" fmla="*/ 289 w 968"/>
              <a:gd name="T107" fmla="*/ 141 h 709"/>
              <a:gd name="T108" fmla="*/ 335 w 968"/>
              <a:gd name="T109" fmla="*/ 117 h 709"/>
              <a:gd name="T110" fmla="*/ 382 w 968"/>
              <a:gd name="T111" fmla="*/ 60 h 709"/>
              <a:gd name="T112" fmla="*/ 460 w 968"/>
              <a:gd name="T113" fmla="*/ 47 h 709"/>
              <a:gd name="T114" fmla="*/ 516 w 968"/>
              <a:gd name="T115" fmla="*/ 63 h 709"/>
              <a:gd name="T116" fmla="*/ 594 w 968"/>
              <a:gd name="T117" fmla="*/ 20 h 709"/>
              <a:gd name="T118" fmla="*/ 613 w 968"/>
              <a:gd name="T119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8" h="709">
                <a:moveTo>
                  <a:pt x="669" y="42"/>
                </a:moveTo>
                <a:lnTo>
                  <a:pt x="676" y="51"/>
                </a:lnTo>
                <a:lnTo>
                  <a:pt x="683" y="51"/>
                </a:lnTo>
                <a:lnTo>
                  <a:pt x="700" y="67"/>
                </a:lnTo>
                <a:lnTo>
                  <a:pt x="702" y="74"/>
                </a:lnTo>
                <a:lnTo>
                  <a:pt x="705" y="77"/>
                </a:lnTo>
                <a:lnTo>
                  <a:pt x="711" y="77"/>
                </a:lnTo>
                <a:lnTo>
                  <a:pt x="723" y="82"/>
                </a:lnTo>
                <a:lnTo>
                  <a:pt x="730" y="98"/>
                </a:lnTo>
                <a:lnTo>
                  <a:pt x="742" y="94"/>
                </a:lnTo>
                <a:lnTo>
                  <a:pt x="749" y="98"/>
                </a:lnTo>
                <a:lnTo>
                  <a:pt x="761" y="94"/>
                </a:lnTo>
                <a:lnTo>
                  <a:pt x="770" y="93"/>
                </a:lnTo>
                <a:lnTo>
                  <a:pt x="770" y="96"/>
                </a:lnTo>
                <a:lnTo>
                  <a:pt x="787" y="110"/>
                </a:lnTo>
                <a:lnTo>
                  <a:pt x="789" y="103"/>
                </a:lnTo>
                <a:lnTo>
                  <a:pt x="803" y="108"/>
                </a:lnTo>
                <a:lnTo>
                  <a:pt x="808" y="105"/>
                </a:lnTo>
                <a:lnTo>
                  <a:pt x="815" y="115"/>
                </a:lnTo>
                <a:lnTo>
                  <a:pt x="831" y="115"/>
                </a:lnTo>
                <a:lnTo>
                  <a:pt x="838" y="131"/>
                </a:lnTo>
                <a:lnTo>
                  <a:pt x="824" y="150"/>
                </a:lnTo>
                <a:lnTo>
                  <a:pt x="827" y="147"/>
                </a:lnTo>
                <a:lnTo>
                  <a:pt x="836" y="152"/>
                </a:lnTo>
                <a:lnTo>
                  <a:pt x="841" y="159"/>
                </a:lnTo>
                <a:lnTo>
                  <a:pt x="855" y="145"/>
                </a:lnTo>
                <a:lnTo>
                  <a:pt x="879" y="155"/>
                </a:lnTo>
                <a:lnTo>
                  <a:pt x="899" y="157"/>
                </a:lnTo>
                <a:lnTo>
                  <a:pt x="918" y="150"/>
                </a:lnTo>
                <a:lnTo>
                  <a:pt x="926" y="161"/>
                </a:lnTo>
                <a:lnTo>
                  <a:pt x="937" y="195"/>
                </a:lnTo>
                <a:lnTo>
                  <a:pt x="923" y="209"/>
                </a:lnTo>
                <a:lnTo>
                  <a:pt x="925" y="218"/>
                </a:lnTo>
                <a:lnTo>
                  <a:pt x="932" y="223"/>
                </a:lnTo>
                <a:lnTo>
                  <a:pt x="932" y="232"/>
                </a:lnTo>
                <a:lnTo>
                  <a:pt x="923" y="242"/>
                </a:lnTo>
                <a:lnTo>
                  <a:pt x="914" y="258"/>
                </a:lnTo>
                <a:lnTo>
                  <a:pt x="928" y="262"/>
                </a:lnTo>
                <a:lnTo>
                  <a:pt x="928" y="274"/>
                </a:lnTo>
                <a:lnTo>
                  <a:pt x="928" y="284"/>
                </a:lnTo>
                <a:lnTo>
                  <a:pt x="930" y="295"/>
                </a:lnTo>
                <a:lnTo>
                  <a:pt x="920" y="296"/>
                </a:lnTo>
                <a:lnTo>
                  <a:pt x="918" y="300"/>
                </a:lnTo>
                <a:lnTo>
                  <a:pt x="923" y="312"/>
                </a:lnTo>
                <a:lnTo>
                  <a:pt x="932" y="312"/>
                </a:lnTo>
                <a:lnTo>
                  <a:pt x="942" y="319"/>
                </a:lnTo>
                <a:lnTo>
                  <a:pt x="939" y="328"/>
                </a:lnTo>
                <a:lnTo>
                  <a:pt x="935" y="338"/>
                </a:lnTo>
                <a:lnTo>
                  <a:pt x="928" y="340"/>
                </a:lnTo>
                <a:lnTo>
                  <a:pt x="930" y="345"/>
                </a:lnTo>
                <a:lnTo>
                  <a:pt x="946" y="349"/>
                </a:lnTo>
                <a:lnTo>
                  <a:pt x="942" y="350"/>
                </a:lnTo>
                <a:lnTo>
                  <a:pt x="944" y="356"/>
                </a:lnTo>
                <a:lnTo>
                  <a:pt x="951" y="363"/>
                </a:lnTo>
                <a:lnTo>
                  <a:pt x="949" y="368"/>
                </a:lnTo>
                <a:lnTo>
                  <a:pt x="946" y="366"/>
                </a:lnTo>
                <a:lnTo>
                  <a:pt x="947" y="368"/>
                </a:lnTo>
                <a:lnTo>
                  <a:pt x="954" y="375"/>
                </a:lnTo>
                <a:lnTo>
                  <a:pt x="963" y="397"/>
                </a:lnTo>
                <a:lnTo>
                  <a:pt x="960" y="411"/>
                </a:lnTo>
                <a:lnTo>
                  <a:pt x="953" y="408"/>
                </a:lnTo>
                <a:lnTo>
                  <a:pt x="944" y="411"/>
                </a:lnTo>
                <a:lnTo>
                  <a:pt x="946" y="417"/>
                </a:lnTo>
                <a:lnTo>
                  <a:pt x="954" y="420"/>
                </a:lnTo>
                <a:lnTo>
                  <a:pt x="958" y="437"/>
                </a:lnTo>
                <a:lnTo>
                  <a:pt x="932" y="424"/>
                </a:lnTo>
                <a:lnTo>
                  <a:pt x="918" y="432"/>
                </a:lnTo>
                <a:lnTo>
                  <a:pt x="923" y="436"/>
                </a:lnTo>
                <a:lnTo>
                  <a:pt x="921" y="437"/>
                </a:lnTo>
                <a:lnTo>
                  <a:pt x="913" y="437"/>
                </a:lnTo>
                <a:lnTo>
                  <a:pt x="916" y="441"/>
                </a:lnTo>
                <a:lnTo>
                  <a:pt x="920" y="443"/>
                </a:lnTo>
                <a:lnTo>
                  <a:pt x="923" y="448"/>
                </a:lnTo>
                <a:lnTo>
                  <a:pt x="926" y="450"/>
                </a:lnTo>
                <a:lnTo>
                  <a:pt x="947" y="448"/>
                </a:lnTo>
                <a:lnTo>
                  <a:pt x="960" y="462"/>
                </a:lnTo>
                <a:lnTo>
                  <a:pt x="965" y="469"/>
                </a:lnTo>
                <a:lnTo>
                  <a:pt x="968" y="484"/>
                </a:lnTo>
                <a:lnTo>
                  <a:pt x="965" y="490"/>
                </a:lnTo>
                <a:lnTo>
                  <a:pt x="953" y="484"/>
                </a:lnTo>
                <a:lnTo>
                  <a:pt x="946" y="512"/>
                </a:lnTo>
                <a:lnTo>
                  <a:pt x="963" y="516"/>
                </a:lnTo>
                <a:lnTo>
                  <a:pt x="963" y="523"/>
                </a:lnTo>
                <a:lnTo>
                  <a:pt x="961" y="525"/>
                </a:lnTo>
                <a:lnTo>
                  <a:pt x="958" y="535"/>
                </a:lnTo>
                <a:lnTo>
                  <a:pt x="951" y="537"/>
                </a:lnTo>
                <a:lnTo>
                  <a:pt x="946" y="531"/>
                </a:lnTo>
                <a:lnTo>
                  <a:pt x="944" y="531"/>
                </a:lnTo>
                <a:lnTo>
                  <a:pt x="947" y="540"/>
                </a:lnTo>
                <a:lnTo>
                  <a:pt x="928" y="544"/>
                </a:lnTo>
                <a:lnTo>
                  <a:pt x="923" y="551"/>
                </a:lnTo>
                <a:lnTo>
                  <a:pt x="906" y="545"/>
                </a:lnTo>
                <a:lnTo>
                  <a:pt x="902" y="552"/>
                </a:lnTo>
                <a:lnTo>
                  <a:pt x="913" y="559"/>
                </a:lnTo>
                <a:lnTo>
                  <a:pt x="913" y="575"/>
                </a:lnTo>
                <a:lnTo>
                  <a:pt x="902" y="589"/>
                </a:lnTo>
                <a:lnTo>
                  <a:pt x="902" y="603"/>
                </a:lnTo>
                <a:lnTo>
                  <a:pt x="906" y="608"/>
                </a:lnTo>
                <a:lnTo>
                  <a:pt x="902" y="612"/>
                </a:lnTo>
                <a:lnTo>
                  <a:pt x="878" y="603"/>
                </a:lnTo>
                <a:lnTo>
                  <a:pt x="866" y="591"/>
                </a:lnTo>
                <a:lnTo>
                  <a:pt x="864" y="582"/>
                </a:lnTo>
                <a:lnTo>
                  <a:pt x="860" y="589"/>
                </a:lnTo>
                <a:lnTo>
                  <a:pt x="852" y="577"/>
                </a:lnTo>
                <a:lnTo>
                  <a:pt x="836" y="568"/>
                </a:lnTo>
                <a:lnTo>
                  <a:pt x="820" y="570"/>
                </a:lnTo>
                <a:lnTo>
                  <a:pt x="819" y="566"/>
                </a:lnTo>
                <a:lnTo>
                  <a:pt x="812" y="572"/>
                </a:lnTo>
                <a:lnTo>
                  <a:pt x="803" y="568"/>
                </a:lnTo>
                <a:lnTo>
                  <a:pt x="799" y="565"/>
                </a:lnTo>
                <a:lnTo>
                  <a:pt x="796" y="554"/>
                </a:lnTo>
                <a:lnTo>
                  <a:pt x="784" y="563"/>
                </a:lnTo>
                <a:lnTo>
                  <a:pt x="784" y="572"/>
                </a:lnTo>
                <a:lnTo>
                  <a:pt x="782" y="575"/>
                </a:lnTo>
                <a:lnTo>
                  <a:pt x="766" y="585"/>
                </a:lnTo>
                <a:lnTo>
                  <a:pt x="740" y="601"/>
                </a:lnTo>
                <a:lnTo>
                  <a:pt x="723" y="605"/>
                </a:lnTo>
                <a:lnTo>
                  <a:pt x="711" y="606"/>
                </a:lnTo>
                <a:lnTo>
                  <a:pt x="711" y="620"/>
                </a:lnTo>
                <a:lnTo>
                  <a:pt x="705" y="617"/>
                </a:lnTo>
                <a:lnTo>
                  <a:pt x="704" y="615"/>
                </a:lnTo>
                <a:lnTo>
                  <a:pt x="700" y="622"/>
                </a:lnTo>
                <a:lnTo>
                  <a:pt x="683" y="620"/>
                </a:lnTo>
                <a:lnTo>
                  <a:pt x="676" y="624"/>
                </a:lnTo>
                <a:lnTo>
                  <a:pt x="674" y="631"/>
                </a:lnTo>
                <a:lnTo>
                  <a:pt x="684" y="643"/>
                </a:lnTo>
                <a:lnTo>
                  <a:pt x="683" y="650"/>
                </a:lnTo>
                <a:lnTo>
                  <a:pt x="679" y="662"/>
                </a:lnTo>
                <a:lnTo>
                  <a:pt x="674" y="667"/>
                </a:lnTo>
                <a:lnTo>
                  <a:pt x="657" y="679"/>
                </a:lnTo>
                <a:lnTo>
                  <a:pt x="644" y="681"/>
                </a:lnTo>
                <a:lnTo>
                  <a:pt x="646" y="688"/>
                </a:lnTo>
                <a:lnTo>
                  <a:pt x="641" y="688"/>
                </a:lnTo>
                <a:lnTo>
                  <a:pt x="629" y="678"/>
                </a:lnTo>
                <a:lnTo>
                  <a:pt x="629" y="673"/>
                </a:lnTo>
                <a:lnTo>
                  <a:pt x="617" y="669"/>
                </a:lnTo>
                <a:lnTo>
                  <a:pt x="604" y="679"/>
                </a:lnTo>
                <a:lnTo>
                  <a:pt x="599" y="676"/>
                </a:lnTo>
                <a:lnTo>
                  <a:pt x="587" y="679"/>
                </a:lnTo>
                <a:lnTo>
                  <a:pt x="582" y="679"/>
                </a:lnTo>
                <a:lnTo>
                  <a:pt x="575" y="666"/>
                </a:lnTo>
                <a:lnTo>
                  <a:pt x="559" y="669"/>
                </a:lnTo>
                <a:lnTo>
                  <a:pt x="556" y="664"/>
                </a:lnTo>
                <a:lnTo>
                  <a:pt x="556" y="659"/>
                </a:lnTo>
                <a:lnTo>
                  <a:pt x="550" y="657"/>
                </a:lnTo>
                <a:lnTo>
                  <a:pt x="540" y="657"/>
                </a:lnTo>
                <a:lnTo>
                  <a:pt x="535" y="655"/>
                </a:lnTo>
                <a:lnTo>
                  <a:pt x="533" y="657"/>
                </a:lnTo>
                <a:lnTo>
                  <a:pt x="536" y="659"/>
                </a:lnTo>
                <a:lnTo>
                  <a:pt x="521" y="667"/>
                </a:lnTo>
                <a:lnTo>
                  <a:pt x="514" y="660"/>
                </a:lnTo>
                <a:lnTo>
                  <a:pt x="507" y="666"/>
                </a:lnTo>
                <a:lnTo>
                  <a:pt x="496" y="662"/>
                </a:lnTo>
                <a:lnTo>
                  <a:pt x="484" y="673"/>
                </a:lnTo>
                <a:lnTo>
                  <a:pt x="476" y="674"/>
                </a:lnTo>
                <a:lnTo>
                  <a:pt x="463" y="667"/>
                </a:lnTo>
                <a:lnTo>
                  <a:pt x="469" y="676"/>
                </a:lnTo>
                <a:lnTo>
                  <a:pt x="470" y="685"/>
                </a:lnTo>
                <a:lnTo>
                  <a:pt x="455" y="683"/>
                </a:lnTo>
                <a:lnTo>
                  <a:pt x="437" y="688"/>
                </a:lnTo>
                <a:lnTo>
                  <a:pt x="442" y="693"/>
                </a:lnTo>
                <a:lnTo>
                  <a:pt x="442" y="706"/>
                </a:lnTo>
                <a:lnTo>
                  <a:pt x="442" y="709"/>
                </a:lnTo>
                <a:lnTo>
                  <a:pt x="432" y="709"/>
                </a:lnTo>
                <a:lnTo>
                  <a:pt x="430" y="685"/>
                </a:lnTo>
                <a:lnTo>
                  <a:pt x="418" y="676"/>
                </a:lnTo>
                <a:lnTo>
                  <a:pt x="394" y="679"/>
                </a:lnTo>
                <a:lnTo>
                  <a:pt x="395" y="681"/>
                </a:lnTo>
                <a:lnTo>
                  <a:pt x="389" y="681"/>
                </a:lnTo>
                <a:lnTo>
                  <a:pt x="385" y="686"/>
                </a:lnTo>
                <a:lnTo>
                  <a:pt x="385" y="695"/>
                </a:lnTo>
                <a:lnTo>
                  <a:pt x="376" y="693"/>
                </a:lnTo>
                <a:lnTo>
                  <a:pt x="371" y="702"/>
                </a:lnTo>
                <a:lnTo>
                  <a:pt x="362" y="688"/>
                </a:lnTo>
                <a:lnTo>
                  <a:pt x="347" y="688"/>
                </a:lnTo>
                <a:lnTo>
                  <a:pt x="338" y="683"/>
                </a:lnTo>
                <a:lnTo>
                  <a:pt x="336" y="683"/>
                </a:lnTo>
                <a:lnTo>
                  <a:pt x="336" y="664"/>
                </a:lnTo>
                <a:lnTo>
                  <a:pt x="326" y="657"/>
                </a:lnTo>
                <a:lnTo>
                  <a:pt x="301" y="650"/>
                </a:lnTo>
                <a:lnTo>
                  <a:pt x="293" y="645"/>
                </a:lnTo>
                <a:lnTo>
                  <a:pt x="294" y="639"/>
                </a:lnTo>
                <a:lnTo>
                  <a:pt x="281" y="639"/>
                </a:lnTo>
                <a:lnTo>
                  <a:pt x="275" y="627"/>
                </a:lnTo>
                <a:lnTo>
                  <a:pt x="275" y="622"/>
                </a:lnTo>
                <a:lnTo>
                  <a:pt x="282" y="613"/>
                </a:lnTo>
                <a:lnTo>
                  <a:pt x="293" y="612"/>
                </a:lnTo>
                <a:lnTo>
                  <a:pt x="296" y="598"/>
                </a:lnTo>
                <a:lnTo>
                  <a:pt x="301" y="596"/>
                </a:lnTo>
                <a:lnTo>
                  <a:pt x="294" y="582"/>
                </a:lnTo>
                <a:lnTo>
                  <a:pt x="281" y="570"/>
                </a:lnTo>
                <a:lnTo>
                  <a:pt x="274" y="565"/>
                </a:lnTo>
                <a:lnTo>
                  <a:pt x="247" y="575"/>
                </a:lnTo>
                <a:lnTo>
                  <a:pt x="244" y="566"/>
                </a:lnTo>
                <a:lnTo>
                  <a:pt x="251" y="563"/>
                </a:lnTo>
                <a:lnTo>
                  <a:pt x="253" y="558"/>
                </a:lnTo>
                <a:lnTo>
                  <a:pt x="249" y="552"/>
                </a:lnTo>
                <a:lnTo>
                  <a:pt x="244" y="554"/>
                </a:lnTo>
                <a:lnTo>
                  <a:pt x="242" y="554"/>
                </a:lnTo>
                <a:lnTo>
                  <a:pt x="225" y="547"/>
                </a:lnTo>
                <a:lnTo>
                  <a:pt x="223" y="542"/>
                </a:lnTo>
                <a:lnTo>
                  <a:pt x="214" y="537"/>
                </a:lnTo>
                <a:lnTo>
                  <a:pt x="209" y="533"/>
                </a:lnTo>
                <a:lnTo>
                  <a:pt x="199" y="528"/>
                </a:lnTo>
                <a:lnTo>
                  <a:pt x="195" y="519"/>
                </a:lnTo>
                <a:lnTo>
                  <a:pt x="185" y="504"/>
                </a:lnTo>
                <a:lnTo>
                  <a:pt x="178" y="498"/>
                </a:lnTo>
                <a:lnTo>
                  <a:pt x="169" y="507"/>
                </a:lnTo>
                <a:lnTo>
                  <a:pt x="166" y="505"/>
                </a:lnTo>
                <a:lnTo>
                  <a:pt x="166" y="495"/>
                </a:lnTo>
                <a:lnTo>
                  <a:pt x="162" y="481"/>
                </a:lnTo>
                <a:lnTo>
                  <a:pt x="147" y="472"/>
                </a:lnTo>
                <a:lnTo>
                  <a:pt x="131" y="476"/>
                </a:lnTo>
                <a:lnTo>
                  <a:pt x="126" y="467"/>
                </a:lnTo>
                <a:lnTo>
                  <a:pt x="117" y="471"/>
                </a:lnTo>
                <a:lnTo>
                  <a:pt x="117" y="462"/>
                </a:lnTo>
                <a:lnTo>
                  <a:pt x="131" y="448"/>
                </a:lnTo>
                <a:lnTo>
                  <a:pt x="122" y="443"/>
                </a:lnTo>
                <a:lnTo>
                  <a:pt x="108" y="425"/>
                </a:lnTo>
                <a:lnTo>
                  <a:pt x="105" y="420"/>
                </a:lnTo>
                <a:lnTo>
                  <a:pt x="98" y="422"/>
                </a:lnTo>
                <a:lnTo>
                  <a:pt x="94" y="418"/>
                </a:lnTo>
                <a:lnTo>
                  <a:pt x="94" y="415"/>
                </a:lnTo>
                <a:lnTo>
                  <a:pt x="93" y="411"/>
                </a:lnTo>
                <a:lnTo>
                  <a:pt x="80" y="410"/>
                </a:lnTo>
                <a:lnTo>
                  <a:pt x="73" y="399"/>
                </a:lnTo>
                <a:lnTo>
                  <a:pt x="75" y="392"/>
                </a:lnTo>
                <a:lnTo>
                  <a:pt x="72" y="383"/>
                </a:lnTo>
                <a:lnTo>
                  <a:pt x="73" y="368"/>
                </a:lnTo>
                <a:lnTo>
                  <a:pt x="72" y="364"/>
                </a:lnTo>
                <a:lnTo>
                  <a:pt x="80" y="354"/>
                </a:lnTo>
                <a:lnTo>
                  <a:pt x="79" y="347"/>
                </a:lnTo>
                <a:lnTo>
                  <a:pt x="87" y="338"/>
                </a:lnTo>
                <a:lnTo>
                  <a:pt x="91" y="331"/>
                </a:lnTo>
                <a:lnTo>
                  <a:pt x="93" y="328"/>
                </a:lnTo>
                <a:lnTo>
                  <a:pt x="86" y="324"/>
                </a:lnTo>
                <a:lnTo>
                  <a:pt x="87" y="323"/>
                </a:lnTo>
                <a:lnTo>
                  <a:pt x="82" y="300"/>
                </a:lnTo>
                <a:lnTo>
                  <a:pt x="73" y="291"/>
                </a:lnTo>
                <a:lnTo>
                  <a:pt x="80" y="288"/>
                </a:lnTo>
                <a:lnTo>
                  <a:pt x="68" y="277"/>
                </a:lnTo>
                <a:lnTo>
                  <a:pt x="63" y="269"/>
                </a:lnTo>
                <a:lnTo>
                  <a:pt x="51" y="269"/>
                </a:lnTo>
                <a:lnTo>
                  <a:pt x="51" y="265"/>
                </a:lnTo>
                <a:lnTo>
                  <a:pt x="56" y="262"/>
                </a:lnTo>
                <a:lnTo>
                  <a:pt x="52" y="258"/>
                </a:lnTo>
                <a:lnTo>
                  <a:pt x="52" y="249"/>
                </a:lnTo>
                <a:lnTo>
                  <a:pt x="46" y="244"/>
                </a:lnTo>
                <a:lnTo>
                  <a:pt x="37" y="242"/>
                </a:lnTo>
                <a:lnTo>
                  <a:pt x="14" y="232"/>
                </a:lnTo>
                <a:lnTo>
                  <a:pt x="5" y="220"/>
                </a:lnTo>
                <a:lnTo>
                  <a:pt x="0" y="211"/>
                </a:lnTo>
                <a:lnTo>
                  <a:pt x="9" y="199"/>
                </a:lnTo>
                <a:lnTo>
                  <a:pt x="33" y="192"/>
                </a:lnTo>
                <a:lnTo>
                  <a:pt x="44" y="183"/>
                </a:lnTo>
                <a:lnTo>
                  <a:pt x="40" y="175"/>
                </a:lnTo>
                <a:lnTo>
                  <a:pt x="32" y="166"/>
                </a:lnTo>
                <a:lnTo>
                  <a:pt x="28" y="155"/>
                </a:lnTo>
                <a:lnTo>
                  <a:pt x="35" y="145"/>
                </a:lnTo>
                <a:lnTo>
                  <a:pt x="16" y="129"/>
                </a:lnTo>
                <a:lnTo>
                  <a:pt x="21" y="124"/>
                </a:lnTo>
                <a:lnTo>
                  <a:pt x="26" y="133"/>
                </a:lnTo>
                <a:lnTo>
                  <a:pt x="35" y="134"/>
                </a:lnTo>
                <a:lnTo>
                  <a:pt x="54" y="128"/>
                </a:lnTo>
                <a:lnTo>
                  <a:pt x="77" y="129"/>
                </a:lnTo>
                <a:lnTo>
                  <a:pt x="77" y="129"/>
                </a:lnTo>
                <a:lnTo>
                  <a:pt x="84" y="131"/>
                </a:lnTo>
                <a:lnTo>
                  <a:pt x="84" y="134"/>
                </a:lnTo>
                <a:lnTo>
                  <a:pt x="82" y="136"/>
                </a:lnTo>
                <a:lnTo>
                  <a:pt x="86" y="143"/>
                </a:lnTo>
                <a:lnTo>
                  <a:pt x="94" y="150"/>
                </a:lnTo>
                <a:lnTo>
                  <a:pt x="91" y="164"/>
                </a:lnTo>
                <a:lnTo>
                  <a:pt x="89" y="168"/>
                </a:lnTo>
                <a:lnTo>
                  <a:pt x="94" y="175"/>
                </a:lnTo>
                <a:lnTo>
                  <a:pt x="93" y="190"/>
                </a:lnTo>
                <a:lnTo>
                  <a:pt x="91" y="192"/>
                </a:lnTo>
                <a:lnTo>
                  <a:pt x="93" y="194"/>
                </a:lnTo>
                <a:lnTo>
                  <a:pt x="129" y="202"/>
                </a:lnTo>
                <a:lnTo>
                  <a:pt x="134" y="201"/>
                </a:lnTo>
                <a:lnTo>
                  <a:pt x="143" y="216"/>
                </a:lnTo>
                <a:lnTo>
                  <a:pt x="141" y="227"/>
                </a:lnTo>
                <a:lnTo>
                  <a:pt x="133" y="225"/>
                </a:lnTo>
                <a:lnTo>
                  <a:pt x="129" y="222"/>
                </a:lnTo>
                <a:lnTo>
                  <a:pt x="120" y="230"/>
                </a:lnTo>
                <a:lnTo>
                  <a:pt x="131" y="242"/>
                </a:lnTo>
                <a:lnTo>
                  <a:pt x="141" y="249"/>
                </a:lnTo>
                <a:lnTo>
                  <a:pt x="148" y="249"/>
                </a:lnTo>
                <a:lnTo>
                  <a:pt x="162" y="265"/>
                </a:lnTo>
                <a:lnTo>
                  <a:pt x="155" y="288"/>
                </a:lnTo>
                <a:lnTo>
                  <a:pt x="147" y="293"/>
                </a:lnTo>
                <a:lnTo>
                  <a:pt x="143" y="296"/>
                </a:lnTo>
                <a:lnTo>
                  <a:pt x="145" y="302"/>
                </a:lnTo>
                <a:lnTo>
                  <a:pt x="153" y="310"/>
                </a:lnTo>
                <a:lnTo>
                  <a:pt x="155" y="321"/>
                </a:lnTo>
                <a:lnTo>
                  <a:pt x="157" y="324"/>
                </a:lnTo>
                <a:lnTo>
                  <a:pt x="167" y="326"/>
                </a:lnTo>
                <a:lnTo>
                  <a:pt x="190" y="331"/>
                </a:lnTo>
                <a:lnTo>
                  <a:pt x="192" y="330"/>
                </a:lnTo>
                <a:lnTo>
                  <a:pt x="183" y="326"/>
                </a:lnTo>
                <a:lnTo>
                  <a:pt x="183" y="319"/>
                </a:lnTo>
                <a:lnTo>
                  <a:pt x="187" y="312"/>
                </a:lnTo>
                <a:lnTo>
                  <a:pt x="192" y="310"/>
                </a:lnTo>
                <a:lnTo>
                  <a:pt x="194" y="305"/>
                </a:lnTo>
                <a:lnTo>
                  <a:pt x="194" y="302"/>
                </a:lnTo>
                <a:lnTo>
                  <a:pt x="190" y="295"/>
                </a:lnTo>
                <a:lnTo>
                  <a:pt x="190" y="272"/>
                </a:lnTo>
                <a:lnTo>
                  <a:pt x="190" y="251"/>
                </a:lnTo>
                <a:lnTo>
                  <a:pt x="194" y="241"/>
                </a:lnTo>
                <a:lnTo>
                  <a:pt x="209" y="249"/>
                </a:lnTo>
                <a:lnTo>
                  <a:pt x="213" y="249"/>
                </a:lnTo>
                <a:lnTo>
                  <a:pt x="216" y="244"/>
                </a:lnTo>
                <a:lnTo>
                  <a:pt x="214" y="241"/>
                </a:lnTo>
                <a:lnTo>
                  <a:pt x="211" y="229"/>
                </a:lnTo>
                <a:lnTo>
                  <a:pt x="223" y="201"/>
                </a:lnTo>
                <a:lnTo>
                  <a:pt x="230" y="190"/>
                </a:lnTo>
                <a:lnTo>
                  <a:pt x="241" y="187"/>
                </a:lnTo>
                <a:lnTo>
                  <a:pt x="251" y="187"/>
                </a:lnTo>
                <a:lnTo>
                  <a:pt x="256" y="180"/>
                </a:lnTo>
                <a:lnTo>
                  <a:pt x="258" y="173"/>
                </a:lnTo>
                <a:lnTo>
                  <a:pt x="256" y="164"/>
                </a:lnTo>
                <a:lnTo>
                  <a:pt x="256" y="147"/>
                </a:lnTo>
                <a:lnTo>
                  <a:pt x="261" y="143"/>
                </a:lnTo>
                <a:lnTo>
                  <a:pt x="284" y="147"/>
                </a:lnTo>
                <a:lnTo>
                  <a:pt x="289" y="141"/>
                </a:lnTo>
                <a:lnTo>
                  <a:pt x="289" y="131"/>
                </a:lnTo>
                <a:lnTo>
                  <a:pt x="294" y="124"/>
                </a:lnTo>
                <a:lnTo>
                  <a:pt x="314" y="112"/>
                </a:lnTo>
                <a:lnTo>
                  <a:pt x="319" y="108"/>
                </a:lnTo>
                <a:lnTo>
                  <a:pt x="329" y="121"/>
                </a:lnTo>
                <a:lnTo>
                  <a:pt x="335" y="117"/>
                </a:lnTo>
                <a:lnTo>
                  <a:pt x="336" y="108"/>
                </a:lnTo>
                <a:lnTo>
                  <a:pt x="335" y="100"/>
                </a:lnTo>
                <a:lnTo>
                  <a:pt x="335" y="89"/>
                </a:lnTo>
                <a:lnTo>
                  <a:pt x="359" y="58"/>
                </a:lnTo>
                <a:lnTo>
                  <a:pt x="361" y="58"/>
                </a:lnTo>
                <a:lnTo>
                  <a:pt x="382" y="60"/>
                </a:lnTo>
                <a:lnTo>
                  <a:pt x="395" y="58"/>
                </a:lnTo>
                <a:lnTo>
                  <a:pt x="416" y="51"/>
                </a:lnTo>
                <a:lnTo>
                  <a:pt x="429" y="53"/>
                </a:lnTo>
                <a:lnTo>
                  <a:pt x="444" y="42"/>
                </a:lnTo>
                <a:lnTo>
                  <a:pt x="453" y="42"/>
                </a:lnTo>
                <a:lnTo>
                  <a:pt x="460" y="47"/>
                </a:lnTo>
                <a:lnTo>
                  <a:pt x="470" y="51"/>
                </a:lnTo>
                <a:lnTo>
                  <a:pt x="484" y="47"/>
                </a:lnTo>
                <a:lnTo>
                  <a:pt x="491" y="46"/>
                </a:lnTo>
                <a:lnTo>
                  <a:pt x="507" y="67"/>
                </a:lnTo>
                <a:lnTo>
                  <a:pt x="516" y="72"/>
                </a:lnTo>
                <a:lnTo>
                  <a:pt x="516" y="63"/>
                </a:lnTo>
                <a:lnTo>
                  <a:pt x="516" y="58"/>
                </a:lnTo>
                <a:lnTo>
                  <a:pt x="536" y="42"/>
                </a:lnTo>
                <a:lnTo>
                  <a:pt x="540" y="28"/>
                </a:lnTo>
                <a:lnTo>
                  <a:pt x="557" y="23"/>
                </a:lnTo>
                <a:lnTo>
                  <a:pt x="590" y="11"/>
                </a:lnTo>
                <a:lnTo>
                  <a:pt x="594" y="20"/>
                </a:lnTo>
                <a:lnTo>
                  <a:pt x="597" y="25"/>
                </a:lnTo>
                <a:lnTo>
                  <a:pt x="603" y="35"/>
                </a:lnTo>
                <a:lnTo>
                  <a:pt x="603" y="30"/>
                </a:lnTo>
                <a:lnTo>
                  <a:pt x="601" y="20"/>
                </a:lnTo>
                <a:lnTo>
                  <a:pt x="610" y="11"/>
                </a:lnTo>
                <a:lnTo>
                  <a:pt x="613" y="0"/>
                </a:lnTo>
                <a:lnTo>
                  <a:pt x="669" y="42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ovéPole 7"/>
          <p:cNvSpPr txBox="1"/>
          <p:nvPr/>
        </p:nvSpPr>
        <p:spPr>
          <a:xfrm>
            <a:off x="8977780" y="2759693"/>
            <a:ext cx="32142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20 698</a:t>
            </a:r>
            <a:r>
              <a:rPr lang="cs-CZ" sz="4000" b="1" dirty="0" smtClean="0"/>
              <a:t> </a:t>
            </a:r>
          </a:p>
          <a:p>
            <a:r>
              <a:rPr lang="cs-CZ" sz="4000" b="1" dirty="0" smtClean="0"/>
              <a:t>3,7 %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EU: 32,6 %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TCN: 67,4 %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4658874"/>
              </p:ext>
            </p:extLst>
          </p:nvPr>
        </p:nvGraphicFramePr>
        <p:xfrm>
          <a:off x="628535" y="1414318"/>
          <a:ext cx="6629227" cy="4753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Obdélník 8"/>
          <p:cNvSpPr/>
          <p:nvPr/>
        </p:nvSpPr>
        <p:spPr>
          <a:xfrm>
            <a:off x="628535" y="258284"/>
            <a:ext cx="39105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Karlovarský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61362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2"/>
          <p:cNvSpPr>
            <a:spLocks/>
          </p:cNvSpPr>
          <p:nvPr/>
        </p:nvSpPr>
        <p:spPr bwMode="auto">
          <a:xfrm>
            <a:off x="7098573" y="1635877"/>
            <a:ext cx="4549495" cy="3641747"/>
          </a:xfrm>
          <a:custGeom>
            <a:avLst/>
            <a:gdLst>
              <a:gd name="T0" fmla="*/ 1189 w 1231"/>
              <a:gd name="T1" fmla="*/ 156 h 795"/>
              <a:gd name="T2" fmla="*/ 1178 w 1231"/>
              <a:gd name="T3" fmla="*/ 219 h 795"/>
              <a:gd name="T4" fmla="*/ 1123 w 1231"/>
              <a:gd name="T5" fmla="*/ 259 h 795"/>
              <a:gd name="T6" fmla="*/ 1114 w 1231"/>
              <a:gd name="T7" fmla="*/ 322 h 795"/>
              <a:gd name="T8" fmla="*/ 1133 w 1231"/>
              <a:gd name="T9" fmla="*/ 409 h 795"/>
              <a:gd name="T10" fmla="*/ 1119 w 1231"/>
              <a:gd name="T11" fmla="*/ 479 h 795"/>
              <a:gd name="T12" fmla="*/ 1163 w 1231"/>
              <a:gd name="T13" fmla="*/ 548 h 795"/>
              <a:gd name="T14" fmla="*/ 1161 w 1231"/>
              <a:gd name="T15" fmla="*/ 609 h 795"/>
              <a:gd name="T16" fmla="*/ 1201 w 1231"/>
              <a:gd name="T17" fmla="*/ 623 h 795"/>
              <a:gd name="T18" fmla="*/ 1184 w 1231"/>
              <a:gd name="T19" fmla="*/ 686 h 795"/>
              <a:gd name="T20" fmla="*/ 1161 w 1231"/>
              <a:gd name="T21" fmla="*/ 750 h 795"/>
              <a:gd name="T22" fmla="*/ 1097 w 1231"/>
              <a:gd name="T23" fmla="*/ 748 h 795"/>
              <a:gd name="T24" fmla="*/ 1024 w 1231"/>
              <a:gd name="T25" fmla="*/ 729 h 795"/>
              <a:gd name="T26" fmla="*/ 973 w 1231"/>
              <a:gd name="T27" fmla="*/ 726 h 795"/>
              <a:gd name="T28" fmla="*/ 947 w 1231"/>
              <a:gd name="T29" fmla="*/ 764 h 795"/>
              <a:gd name="T30" fmla="*/ 905 w 1231"/>
              <a:gd name="T31" fmla="*/ 762 h 795"/>
              <a:gd name="T32" fmla="*/ 841 w 1231"/>
              <a:gd name="T33" fmla="*/ 773 h 795"/>
              <a:gd name="T34" fmla="*/ 804 w 1231"/>
              <a:gd name="T35" fmla="*/ 757 h 795"/>
              <a:gd name="T36" fmla="*/ 748 w 1231"/>
              <a:gd name="T37" fmla="*/ 727 h 795"/>
              <a:gd name="T38" fmla="*/ 703 w 1231"/>
              <a:gd name="T39" fmla="*/ 680 h 795"/>
              <a:gd name="T40" fmla="*/ 647 w 1231"/>
              <a:gd name="T41" fmla="*/ 654 h 795"/>
              <a:gd name="T42" fmla="*/ 587 w 1231"/>
              <a:gd name="T43" fmla="*/ 646 h 795"/>
              <a:gd name="T44" fmla="*/ 543 w 1231"/>
              <a:gd name="T45" fmla="*/ 609 h 795"/>
              <a:gd name="T46" fmla="*/ 503 w 1231"/>
              <a:gd name="T47" fmla="*/ 574 h 795"/>
              <a:gd name="T48" fmla="*/ 461 w 1231"/>
              <a:gd name="T49" fmla="*/ 639 h 795"/>
              <a:gd name="T50" fmla="*/ 397 w 1231"/>
              <a:gd name="T51" fmla="*/ 614 h 795"/>
              <a:gd name="T52" fmla="*/ 378 w 1231"/>
              <a:gd name="T53" fmla="*/ 566 h 795"/>
              <a:gd name="T54" fmla="*/ 320 w 1231"/>
              <a:gd name="T55" fmla="*/ 534 h 795"/>
              <a:gd name="T56" fmla="*/ 284 w 1231"/>
              <a:gd name="T57" fmla="*/ 501 h 795"/>
              <a:gd name="T58" fmla="*/ 235 w 1231"/>
              <a:gd name="T59" fmla="*/ 470 h 795"/>
              <a:gd name="T60" fmla="*/ 179 w 1231"/>
              <a:gd name="T61" fmla="*/ 468 h 795"/>
              <a:gd name="T62" fmla="*/ 134 w 1231"/>
              <a:gd name="T63" fmla="*/ 430 h 795"/>
              <a:gd name="T64" fmla="*/ 101 w 1231"/>
              <a:gd name="T65" fmla="*/ 395 h 795"/>
              <a:gd name="T66" fmla="*/ 120 w 1231"/>
              <a:gd name="T67" fmla="*/ 339 h 795"/>
              <a:gd name="T68" fmla="*/ 122 w 1231"/>
              <a:gd name="T69" fmla="*/ 268 h 795"/>
              <a:gd name="T70" fmla="*/ 85 w 1231"/>
              <a:gd name="T71" fmla="*/ 233 h 795"/>
              <a:gd name="T72" fmla="*/ 76 w 1231"/>
              <a:gd name="T73" fmla="*/ 210 h 795"/>
              <a:gd name="T74" fmla="*/ 12 w 1231"/>
              <a:gd name="T75" fmla="*/ 188 h 795"/>
              <a:gd name="T76" fmla="*/ 15 w 1231"/>
              <a:gd name="T77" fmla="*/ 144 h 795"/>
              <a:gd name="T78" fmla="*/ 56 w 1231"/>
              <a:gd name="T79" fmla="*/ 111 h 795"/>
              <a:gd name="T80" fmla="*/ 61 w 1231"/>
              <a:gd name="T81" fmla="*/ 83 h 795"/>
              <a:gd name="T82" fmla="*/ 118 w 1231"/>
              <a:gd name="T83" fmla="*/ 82 h 795"/>
              <a:gd name="T84" fmla="*/ 158 w 1231"/>
              <a:gd name="T85" fmla="*/ 55 h 795"/>
              <a:gd name="T86" fmla="*/ 198 w 1231"/>
              <a:gd name="T87" fmla="*/ 61 h 795"/>
              <a:gd name="T88" fmla="*/ 259 w 1231"/>
              <a:gd name="T89" fmla="*/ 68 h 795"/>
              <a:gd name="T90" fmla="*/ 304 w 1231"/>
              <a:gd name="T91" fmla="*/ 54 h 795"/>
              <a:gd name="T92" fmla="*/ 339 w 1231"/>
              <a:gd name="T93" fmla="*/ 15 h 795"/>
              <a:gd name="T94" fmla="*/ 376 w 1231"/>
              <a:gd name="T95" fmla="*/ 64 h 795"/>
              <a:gd name="T96" fmla="*/ 433 w 1231"/>
              <a:gd name="T97" fmla="*/ 33 h 795"/>
              <a:gd name="T98" fmla="*/ 519 w 1231"/>
              <a:gd name="T99" fmla="*/ 55 h 795"/>
              <a:gd name="T100" fmla="*/ 581 w 1231"/>
              <a:gd name="T101" fmla="*/ 132 h 795"/>
              <a:gd name="T102" fmla="*/ 635 w 1231"/>
              <a:gd name="T103" fmla="*/ 165 h 795"/>
              <a:gd name="T104" fmla="*/ 677 w 1231"/>
              <a:gd name="T105" fmla="*/ 195 h 795"/>
              <a:gd name="T106" fmla="*/ 724 w 1231"/>
              <a:gd name="T107" fmla="*/ 181 h 795"/>
              <a:gd name="T108" fmla="*/ 776 w 1231"/>
              <a:gd name="T109" fmla="*/ 195 h 795"/>
              <a:gd name="T110" fmla="*/ 795 w 1231"/>
              <a:gd name="T111" fmla="*/ 160 h 795"/>
              <a:gd name="T112" fmla="*/ 851 w 1231"/>
              <a:gd name="T113" fmla="*/ 106 h 795"/>
              <a:gd name="T114" fmla="*/ 912 w 1231"/>
              <a:gd name="T115" fmla="*/ 75 h 795"/>
              <a:gd name="T116" fmla="*/ 970 w 1231"/>
              <a:gd name="T117" fmla="*/ 69 h 795"/>
              <a:gd name="T118" fmla="*/ 1034 w 1231"/>
              <a:gd name="T119" fmla="*/ 106 h 795"/>
              <a:gd name="T120" fmla="*/ 1142 w 1231"/>
              <a:gd name="T121" fmla="*/ 88 h 795"/>
              <a:gd name="T122" fmla="*/ 1206 w 1231"/>
              <a:gd name="T123" fmla="*/ 5 h 795"/>
              <a:gd name="T124" fmla="*/ 1215 w 1231"/>
              <a:gd name="T125" fmla="*/ 61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31" h="795">
                <a:moveTo>
                  <a:pt x="1215" y="61"/>
                </a:moveTo>
                <a:lnTo>
                  <a:pt x="1201" y="101"/>
                </a:lnTo>
                <a:lnTo>
                  <a:pt x="1196" y="99"/>
                </a:lnTo>
                <a:lnTo>
                  <a:pt x="1196" y="116"/>
                </a:lnTo>
                <a:lnTo>
                  <a:pt x="1180" y="122"/>
                </a:lnTo>
                <a:lnTo>
                  <a:pt x="1180" y="127"/>
                </a:lnTo>
                <a:lnTo>
                  <a:pt x="1191" y="151"/>
                </a:lnTo>
                <a:lnTo>
                  <a:pt x="1189" y="156"/>
                </a:lnTo>
                <a:lnTo>
                  <a:pt x="1175" y="170"/>
                </a:lnTo>
                <a:lnTo>
                  <a:pt x="1171" y="174"/>
                </a:lnTo>
                <a:lnTo>
                  <a:pt x="1173" y="177"/>
                </a:lnTo>
                <a:lnTo>
                  <a:pt x="1184" y="188"/>
                </a:lnTo>
                <a:lnTo>
                  <a:pt x="1178" y="195"/>
                </a:lnTo>
                <a:lnTo>
                  <a:pt x="1187" y="205"/>
                </a:lnTo>
                <a:lnTo>
                  <a:pt x="1178" y="214"/>
                </a:lnTo>
                <a:lnTo>
                  <a:pt x="1178" y="219"/>
                </a:lnTo>
                <a:lnTo>
                  <a:pt x="1180" y="221"/>
                </a:lnTo>
                <a:lnTo>
                  <a:pt x="1178" y="224"/>
                </a:lnTo>
                <a:lnTo>
                  <a:pt x="1166" y="224"/>
                </a:lnTo>
                <a:lnTo>
                  <a:pt x="1149" y="238"/>
                </a:lnTo>
                <a:lnTo>
                  <a:pt x="1145" y="240"/>
                </a:lnTo>
                <a:lnTo>
                  <a:pt x="1145" y="252"/>
                </a:lnTo>
                <a:lnTo>
                  <a:pt x="1138" y="256"/>
                </a:lnTo>
                <a:lnTo>
                  <a:pt x="1123" y="259"/>
                </a:lnTo>
                <a:lnTo>
                  <a:pt x="1105" y="257"/>
                </a:lnTo>
                <a:lnTo>
                  <a:pt x="1098" y="261"/>
                </a:lnTo>
                <a:lnTo>
                  <a:pt x="1104" y="278"/>
                </a:lnTo>
                <a:lnTo>
                  <a:pt x="1111" y="284"/>
                </a:lnTo>
                <a:lnTo>
                  <a:pt x="1114" y="290"/>
                </a:lnTo>
                <a:lnTo>
                  <a:pt x="1118" y="301"/>
                </a:lnTo>
                <a:lnTo>
                  <a:pt x="1116" y="320"/>
                </a:lnTo>
                <a:lnTo>
                  <a:pt x="1114" y="322"/>
                </a:lnTo>
                <a:lnTo>
                  <a:pt x="1121" y="343"/>
                </a:lnTo>
                <a:lnTo>
                  <a:pt x="1124" y="357"/>
                </a:lnTo>
                <a:lnTo>
                  <a:pt x="1133" y="362"/>
                </a:lnTo>
                <a:lnTo>
                  <a:pt x="1133" y="372"/>
                </a:lnTo>
                <a:lnTo>
                  <a:pt x="1130" y="378"/>
                </a:lnTo>
                <a:lnTo>
                  <a:pt x="1131" y="384"/>
                </a:lnTo>
                <a:lnTo>
                  <a:pt x="1128" y="397"/>
                </a:lnTo>
                <a:lnTo>
                  <a:pt x="1133" y="409"/>
                </a:lnTo>
                <a:lnTo>
                  <a:pt x="1138" y="423"/>
                </a:lnTo>
                <a:lnTo>
                  <a:pt x="1131" y="430"/>
                </a:lnTo>
                <a:lnTo>
                  <a:pt x="1119" y="433"/>
                </a:lnTo>
                <a:lnTo>
                  <a:pt x="1116" y="438"/>
                </a:lnTo>
                <a:lnTo>
                  <a:pt x="1116" y="454"/>
                </a:lnTo>
                <a:lnTo>
                  <a:pt x="1112" y="472"/>
                </a:lnTo>
                <a:lnTo>
                  <a:pt x="1116" y="480"/>
                </a:lnTo>
                <a:lnTo>
                  <a:pt x="1119" y="479"/>
                </a:lnTo>
                <a:lnTo>
                  <a:pt x="1121" y="480"/>
                </a:lnTo>
                <a:lnTo>
                  <a:pt x="1130" y="491"/>
                </a:lnTo>
                <a:lnTo>
                  <a:pt x="1131" y="503"/>
                </a:lnTo>
                <a:lnTo>
                  <a:pt x="1128" y="508"/>
                </a:lnTo>
                <a:lnTo>
                  <a:pt x="1130" y="510"/>
                </a:lnTo>
                <a:lnTo>
                  <a:pt x="1137" y="526"/>
                </a:lnTo>
                <a:lnTo>
                  <a:pt x="1152" y="546"/>
                </a:lnTo>
                <a:lnTo>
                  <a:pt x="1163" y="548"/>
                </a:lnTo>
                <a:lnTo>
                  <a:pt x="1161" y="562"/>
                </a:lnTo>
                <a:lnTo>
                  <a:pt x="1158" y="567"/>
                </a:lnTo>
                <a:lnTo>
                  <a:pt x="1173" y="581"/>
                </a:lnTo>
                <a:lnTo>
                  <a:pt x="1168" y="590"/>
                </a:lnTo>
                <a:lnTo>
                  <a:pt x="1161" y="593"/>
                </a:lnTo>
                <a:lnTo>
                  <a:pt x="1152" y="604"/>
                </a:lnTo>
                <a:lnTo>
                  <a:pt x="1154" y="609"/>
                </a:lnTo>
                <a:lnTo>
                  <a:pt x="1161" y="609"/>
                </a:lnTo>
                <a:lnTo>
                  <a:pt x="1165" y="607"/>
                </a:lnTo>
                <a:lnTo>
                  <a:pt x="1166" y="602"/>
                </a:lnTo>
                <a:lnTo>
                  <a:pt x="1175" y="602"/>
                </a:lnTo>
                <a:lnTo>
                  <a:pt x="1173" y="604"/>
                </a:lnTo>
                <a:lnTo>
                  <a:pt x="1175" y="609"/>
                </a:lnTo>
                <a:lnTo>
                  <a:pt x="1187" y="606"/>
                </a:lnTo>
                <a:lnTo>
                  <a:pt x="1198" y="616"/>
                </a:lnTo>
                <a:lnTo>
                  <a:pt x="1201" y="623"/>
                </a:lnTo>
                <a:lnTo>
                  <a:pt x="1194" y="635"/>
                </a:lnTo>
                <a:lnTo>
                  <a:pt x="1201" y="640"/>
                </a:lnTo>
                <a:lnTo>
                  <a:pt x="1196" y="661"/>
                </a:lnTo>
                <a:lnTo>
                  <a:pt x="1196" y="668"/>
                </a:lnTo>
                <a:lnTo>
                  <a:pt x="1192" y="675"/>
                </a:lnTo>
                <a:lnTo>
                  <a:pt x="1182" y="680"/>
                </a:lnTo>
                <a:lnTo>
                  <a:pt x="1184" y="684"/>
                </a:lnTo>
                <a:lnTo>
                  <a:pt x="1184" y="686"/>
                </a:lnTo>
                <a:lnTo>
                  <a:pt x="1180" y="687"/>
                </a:lnTo>
                <a:lnTo>
                  <a:pt x="1171" y="689"/>
                </a:lnTo>
                <a:lnTo>
                  <a:pt x="1163" y="698"/>
                </a:lnTo>
                <a:lnTo>
                  <a:pt x="1159" y="721"/>
                </a:lnTo>
                <a:lnTo>
                  <a:pt x="1170" y="731"/>
                </a:lnTo>
                <a:lnTo>
                  <a:pt x="1177" y="740"/>
                </a:lnTo>
                <a:lnTo>
                  <a:pt x="1170" y="734"/>
                </a:lnTo>
                <a:lnTo>
                  <a:pt x="1161" y="750"/>
                </a:lnTo>
                <a:lnTo>
                  <a:pt x="1161" y="768"/>
                </a:lnTo>
                <a:lnTo>
                  <a:pt x="1163" y="771"/>
                </a:lnTo>
                <a:lnTo>
                  <a:pt x="1161" y="771"/>
                </a:lnTo>
                <a:lnTo>
                  <a:pt x="1144" y="775"/>
                </a:lnTo>
                <a:lnTo>
                  <a:pt x="1119" y="761"/>
                </a:lnTo>
                <a:lnTo>
                  <a:pt x="1118" y="761"/>
                </a:lnTo>
                <a:lnTo>
                  <a:pt x="1098" y="748"/>
                </a:lnTo>
                <a:lnTo>
                  <a:pt x="1097" y="748"/>
                </a:lnTo>
                <a:lnTo>
                  <a:pt x="1091" y="747"/>
                </a:lnTo>
                <a:lnTo>
                  <a:pt x="1088" y="740"/>
                </a:lnTo>
                <a:lnTo>
                  <a:pt x="1060" y="738"/>
                </a:lnTo>
                <a:lnTo>
                  <a:pt x="1048" y="731"/>
                </a:lnTo>
                <a:lnTo>
                  <a:pt x="1050" y="734"/>
                </a:lnTo>
                <a:lnTo>
                  <a:pt x="1043" y="734"/>
                </a:lnTo>
                <a:lnTo>
                  <a:pt x="1036" y="741"/>
                </a:lnTo>
                <a:lnTo>
                  <a:pt x="1024" y="729"/>
                </a:lnTo>
                <a:lnTo>
                  <a:pt x="1013" y="724"/>
                </a:lnTo>
                <a:lnTo>
                  <a:pt x="1011" y="722"/>
                </a:lnTo>
                <a:lnTo>
                  <a:pt x="1011" y="729"/>
                </a:lnTo>
                <a:lnTo>
                  <a:pt x="1008" y="733"/>
                </a:lnTo>
                <a:lnTo>
                  <a:pt x="996" y="738"/>
                </a:lnTo>
                <a:lnTo>
                  <a:pt x="989" y="733"/>
                </a:lnTo>
                <a:lnTo>
                  <a:pt x="982" y="736"/>
                </a:lnTo>
                <a:lnTo>
                  <a:pt x="973" y="726"/>
                </a:lnTo>
                <a:lnTo>
                  <a:pt x="971" y="724"/>
                </a:lnTo>
                <a:lnTo>
                  <a:pt x="964" y="731"/>
                </a:lnTo>
                <a:lnTo>
                  <a:pt x="959" y="726"/>
                </a:lnTo>
                <a:lnTo>
                  <a:pt x="957" y="724"/>
                </a:lnTo>
                <a:lnTo>
                  <a:pt x="950" y="727"/>
                </a:lnTo>
                <a:lnTo>
                  <a:pt x="950" y="747"/>
                </a:lnTo>
                <a:lnTo>
                  <a:pt x="947" y="754"/>
                </a:lnTo>
                <a:lnTo>
                  <a:pt x="947" y="764"/>
                </a:lnTo>
                <a:lnTo>
                  <a:pt x="943" y="766"/>
                </a:lnTo>
                <a:lnTo>
                  <a:pt x="947" y="773"/>
                </a:lnTo>
                <a:lnTo>
                  <a:pt x="942" y="776"/>
                </a:lnTo>
                <a:lnTo>
                  <a:pt x="917" y="773"/>
                </a:lnTo>
                <a:lnTo>
                  <a:pt x="916" y="775"/>
                </a:lnTo>
                <a:lnTo>
                  <a:pt x="910" y="773"/>
                </a:lnTo>
                <a:lnTo>
                  <a:pt x="909" y="771"/>
                </a:lnTo>
                <a:lnTo>
                  <a:pt x="905" y="762"/>
                </a:lnTo>
                <a:lnTo>
                  <a:pt x="900" y="762"/>
                </a:lnTo>
                <a:lnTo>
                  <a:pt x="886" y="773"/>
                </a:lnTo>
                <a:lnTo>
                  <a:pt x="867" y="776"/>
                </a:lnTo>
                <a:lnTo>
                  <a:pt x="869" y="766"/>
                </a:lnTo>
                <a:lnTo>
                  <a:pt x="863" y="762"/>
                </a:lnTo>
                <a:lnTo>
                  <a:pt x="855" y="768"/>
                </a:lnTo>
                <a:lnTo>
                  <a:pt x="842" y="766"/>
                </a:lnTo>
                <a:lnTo>
                  <a:pt x="841" y="773"/>
                </a:lnTo>
                <a:lnTo>
                  <a:pt x="844" y="778"/>
                </a:lnTo>
                <a:lnTo>
                  <a:pt x="841" y="781"/>
                </a:lnTo>
                <a:lnTo>
                  <a:pt x="832" y="788"/>
                </a:lnTo>
                <a:lnTo>
                  <a:pt x="832" y="795"/>
                </a:lnTo>
                <a:lnTo>
                  <a:pt x="822" y="785"/>
                </a:lnTo>
                <a:lnTo>
                  <a:pt x="809" y="769"/>
                </a:lnTo>
                <a:lnTo>
                  <a:pt x="808" y="764"/>
                </a:lnTo>
                <a:lnTo>
                  <a:pt x="804" y="757"/>
                </a:lnTo>
                <a:lnTo>
                  <a:pt x="795" y="757"/>
                </a:lnTo>
                <a:lnTo>
                  <a:pt x="790" y="754"/>
                </a:lnTo>
                <a:lnTo>
                  <a:pt x="788" y="752"/>
                </a:lnTo>
                <a:lnTo>
                  <a:pt x="782" y="741"/>
                </a:lnTo>
                <a:lnTo>
                  <a:pt x="769" y="740"/>
                </a:lnTo>
                <a:lnTo>
                  <a:pt x="759" y="733"/>
                </a:lnTo>
                <a:lnTo>
                  <a:pt x="752" y="729"/>
                </a:lnTo>
                <a:lnTo>
                  <a:pt x="748" y="727"/>
                </a:lnTo>
                <a:lnTo>
                  <a:pt x="743" y="734"/>
                </a:lnTo>
                <a:lnTo>
                  <a:pt x="740" y="733"/>
                </a:lnTo>
                <a:lnTo>
                  <a:pt x="736" y="731"/>
                </a:lnTo>
                <a:lnTo>
                  <a:pt x="728" y="722"/>
                </a:lnTo>
                <a:lnTo>
                  <a:pt x="722" y="719"/>
                </a:lnTo>
                <a:lnTo>
                  <a:pt x="726" y="707"/>
                </a:lnTo>
                <a:lnTo>
                  <a:pt x="714" y="700"/>
                </a:lnTo>
                <a:lnTo>
                  <a:pt x="703" y="680"/>
                </a:lnTo>
                <a:lnTo>
                  <a:pt x="689" y="675"/>
                </a:lnTo>
                <a:lnTo>
                  <a:pt x="687" y="675"/>
                </a:lnTo>
                <a:lnTo>
                  <a:pt x="684" y="670"/>
                </a:lnTo>
                <a:lnTo>
                  <a:pt x="672" y="670"/>
                </a:lnTo>
                <a:lnTo>
                  <a:pt x="665" y="663"/>
                </a:lnTo>
                <a:lnTo>
                  <a:pt x="661" y="656"/>
                </a:lnTo>
                <a:lnTo>
                  <a:pt x="656" y="661"/>
                </a:lnTo>
                <a:lnTo>
                  <a:pt x="647" y="654"/>
                </a:lnTo>
                <a:lnTo>
                  <a:pt x="646" y="654"/>
                </a:lnTo>
                <a:lnTo>
                  <a:pt x="642" y="651"/>
                </a:lnTo>
                <a:lnTo>
                  <a:pt x="627" y="654"/>
                </a:lnTo>
                <a:lnTo>
                  <a:pt x="621" y="644"/>
                </a:lnTo>
                <a:lnTo>
                  <a:pt x="618" y="637"/>
                </a:lnTo>
                <a:lnTo>
                  <a:pt x="607" y="642"/>
                </a:lnTo>
                <a:lnTo>
                  <a:pt x="597" y="640"/>
                </a:lnTo>
                <a:lnTo>
                  <a:pt x="587" y="646"/>
                </a:lnTo>
                <a:lnTo>
                  <a:pt x="583" y="642"/>
                </a:lnTo>
                <a:lnTo>
                  <a:pt x="581" y="635"/>
                </a:lnTo>
                <a:lnTo>
                  <a:pt x="574" y="620"/>
                </a:lnTo>
                <a:lnTo>
                  <a:pt x="573" y="620"/>
                </a:lnTo>
                <a:lnTo>
                  <a:pt x="567" y="611"/>
                </a:lnTo>
                <a:lnTo>
                  <a:pt x="562" y="607"/>
                </a:lnTo>
                <a:lnTo>
                  <a:pt x="546" y="604"/>
                </a:lnTo>
                <a:lnTo>
                  <a:pt x="543" y="609"/>
                </a:lnTo>
                <a:lnTo>
                  <a:pt x="533" y="600"/>
                </a:lnTo>
                <a:lnTo>
                  <a:pt x="520" y="602"/>
                </a:lnTo>
                <a:lnTo>
                  <a:pt x="513" y="593"/>
                </a:lnTo>
                <a:lnTo>
                  <a:pt x="512" y="592"/>
                </a:lnTo>
                <a:lnTo>
                  <a:pt x="513" y="574"/>
                </a:lnTo>
                <a:lnTo>
                  <a:pt x="508" y="576"/>
                </a:lnTo>
                <a:lnTo>
                  <a:pt x="506" y="573"/>
                </a:lnTo>
                <a:lnTo>
                  <a:pt x="503" y="574"/>
                </a:lnTo>
                <a:lnTo>
                  <a:pt x="498" y="585"/>
                </a:lnTo>
                <a:lnTo>
                  <a:pt x="491" y="586"/>
                </a:lnTo>
                <a:lnTo>
                  <a:pt x="480" y="597"/>
                </a:lnTo>
                <a:lnTo>
                  <a:pt x="480" y="616"/>
                </a:lnTo>
                <a:lnTo>
                  <a:pt x="477" y="620"/>
                </a:lnTo>
                <a:lnTo>
                  <a:pt x="465" y="618"/>
                </a:lnTo>
                <a:lnTo>
                  <a:pt x="470" y="632"/>
                </a:lnTo>
                <a:lnTo>
                  <a:pt x="461" y="639"/>
                </a:lnTo>
                <a:lnTo>
                  <a:pt x="444" y="635"/>
                </a:lnTo>
                <a:lnTo>
                  <a:pt x="439" y="639"/>
                </a:lnTo>
                <a:lnTo>
                  <a:pt x="433" y="637"/>
                </a:lnTo>
                <a:lnTo>
                  <a:pt x="423" y="625"/>
                </a:lnTo>
                <a:lnTo>
                  <a:pt x="425" y="621"/>
                </a:lnTo>
                <a:lnTo>
                  <a:pt x="418" y="623"/>
                </a:lnTo>
                <a:lnTo>
                  <a:pt x="405" y="614"/>
                </a:lnTo>
                <a:lnTo>
                  <a:pt x="397" y="614"/>
                </a:lnTo>
                <a:lnTo>
                  <a:pt x="386" y="606"/>
                </a:lnTo>
                <a:lnTo>
                  <a:pt x="385" y="599"/>
                </a:lnTo>
                <a:lnTo>
                  <a:pt x="379" y="593"/>
                </a:lnTo>
                <a:lnTo>
                  <a:pt x="388" y="580"/>
                </a:lnTo>
                <a:lnTo>
                  <a:pt x="393" y="578"/>
                </a:lnTo>
                <a:lnTo>
                  <a:pt x="393" y="562"/>
                </a:lnTo>
                <a:lnTo>
                  <a:pt x="383" y="571"/>
                </a:lnTo>
                <a:lnTo>
                  <a:pt x="378" y="566"/>
                </a:lnTo>
                <a:lnTo>
                  <a:pt x="367" y="564"/>
                </a:lnTo>
                <a:lnTo>
                  <a:pt x="360" y="550"/>
                </a:lnTo>
                <a:lnTo>
                  <a:pt x="357" y="550"/>
                </a:lnTo>
                <a:lnTo>
                  <a:pt x="338" y="539"/>
                </a:lnTo>
                <a:lnTo>
                  <a:pt x="331" y="545"/>
                </a:lnTo>
                <a:lnTo>
                  <a:pt x="322" y="545"/>
                </a:lnTo>
                <a:lnTo>
                  <a:pt x="320" y="541"/>
                </a:lnTo>
                <a:lnTo>
                  <a:pt x="320" y="534"/>
                </a:lnTo>
                <a:lnTo>
                  <a:pt x="325" y="520"/>
                </a:lnTo>
                <a:lnTo>
                  <a:pt x="317" y="515"/>
                </a:lnTo>
                <a:lnTo>
                  <a:pt x="308" y="513"/>
                </a:lnTo>
                <a:lnTo>
                  <a:pt x="306" y="510"/>
                </a:lnTo>
                <a:lnTo>
                  <a:pt x="292" y="513"/>
                </a:lnTo>
                <a:lnTo>
                  <a:pt x="284" y="508"/>
                </a:lnTo>
                <a:lnTo>
                  <a:pt x="285" y="506"/>
                </a:lnTo>
                <a:lnTo>
                  <a:pt x="284" y="501"/>
                </a:lnTo>
                <a:lnTo>
                  <a:pt x="275" y="499"/>
                </a:lnTo>
                <a:lnTo>
                  <a:pt x="270" y="480"/>
                </a:lnTo>
                <a:lnTo>
                  <a:pt x="263" y="487"/>
                </a:lnTo>
                <a:lnTo>
                  <a:pt x="259" y="485"/>
                </a:lnTo>
                <a:lnTo>
                  <a:pt x="257" y="480"/>
                </a:lnTo>
                <a:lnTo>
                  <a:pt x="249" y="480"/>
                </a:lnTo>
                <a:lnTo>
                  <a:pt x="237" y="472"/>
                </a:lnTo>
                <a:lnTo>
                  <a:pt x="235" y="470"/>
                </a:lnTo>
                <a:lnTo>
                  <a:pt x="233" y="465"/>
                </a:lnTo>
                <a:lnTo>
                  <a:pt x="230" y="466"/>
                </a:lnTo>
                <a:lnTo>
                  <a:pt x="226" y="475"/>
                </a:lnTo>
                <a:lnTo>
                  <a:pt x="214" y="477"/>
                </a:lnTo>
                <a:lnTo>
                  <a:pt x="210" y="468"/>
                </a:lnTo>
                <a:lnTo>
                  <a:pt x="212" y="465"/>
                </a:lnTo>
                <a:lnTo>
                  <a:pt x="188" y="472"/>
                </a:lnTo>
                <a:lnTo>
                  <a:pt x="179" y="468"/>
                </a:lnTo>
                <a:lnTo>
                  <a:pt x="172" y="468"/>
                </a:lnTo>
                <a:lnTo>
                  <a:pt x="176" y="465"/>
                </a:lnTo>
                <a:lnTo>
                  <a:pt x="174" y="459"/>
                </a:lnTo>
                <a:lnTo>
                  <a:pt x="165" y="459"/>
                </a:lnTo>
                <a:lnTo>
                  <a:pt x="162" y="454"/>
                </a:lnTo>
                <a:lnTo>
                  <a:pt x="162" y="452"/>
                </a:lnTo>
                <a:lnTo>
                  <a:pt x="148" y="440"/>
                </a:lnTo>
                <a:lnTo>
                  <a:pt x="134" y="430"/>
                </a:lnTo>
                <a:lnTo>
                  <a:pt x="130" y="428"/>
                </a:lnTo>
                <a:lnTo>
                  <a:pt x="123" y="421"/>
                </a:lnTo>
                <a:lnTo>
                  <a:pt x="122" y="421"/>
                </a:lnTo>
                <a:lnTo>
                  <a:pt x="122" y="419"/>
                </a:lnTo>
                <a:lnTo>
                  <a:pt x="118" y="412"/>
                </a:lnTo>
                <a:lnTo>
                  <a:pt x="111" y="412"/>
                </a:lnTo>
                <a:lnTo>
                  <a:pt x="99" y="402"/>
                </a:lnTo>
                <a:lnTo>
                  <a:pt x="101" y="395"/>
                </a:lnTo>
                <a:lnTo>
                  <a:pt x="106" y="374"/>
                </a:lnTo>
                <a:lnTo>
                  <a:pt x="106" y="365"/>
                </a:lnTo>
                <a:lnTo>
                  <a:pt x="101" y="357"/>
                </a:lnTo>
                <a:lnTo>
                  <a:pt x="104" y="355"/>
                </a:lnTo>
                <a:lnTo>
                  <a:pt x="113" y="355"/>
                </a:lnTo>
                <a:lnTo>
                  <a:pt x="120" y="350"/>
                </a:lnTo>
                <a:lnTo>
                  <a:pt x="116" y="346"/>
                </a:lnTo>
                <a:lnTo>
                  <a:pt x="120" y="339"/>
                </a:lnTo>
                <a:lnTo>
                  <a:pt x="123" y="332"/>
                </a:lnTo>
                <a:lnTo>
                  <a:pt x="132" y="315"/>
                </a:lnTo>
                <a:lnTo>
                  <a:pt x="130" y="315"/>
                </a:lnTo>
                <a:lnTo>
                  <a:pt x="118" y="301"/>
                </a:lnTo>
                <a:lnTo>
                  <a:pt x="123" y="296"/>
                </a:lnTo>
                <a:lnTo>
                  <a:pt x="130" y="292"/>
                </a:lnTo>
                <a:lnTo>
                  <a:pt x="134" y="277"/>
                </a:lnTo>
                <a:lnTo>
                  <a:pt x="122" y="268"/>
                </a:lnTo>
                <a:lnTo>
                  <a:pt x="116" y="264"/>
                </a:lnTo>
                <a:lnTo>
                  <a:pt x="109" y="266"/>
                </a:lnTo>
                <a:lnTo>
                  <a:pt x="101" y="261"/>
                </a:lnTo>
                <a:lnTo>
                  <a:pt x="89" y="250"/>
                </a:lnTo>
                <a:lnTo>
                  <a:pt x="83" y="247"/>
                </a:lnTo>
                <a:lnTo>
                  <a:pt x="78" y="243"/>
                </a:lnTo>
                <a:lnTo>
                  <a:pt x="76" y="240"/>
                </a:lnTo>
                <a:lnTo>
                  <a:pt x="85" y="233"/>
                </a:lnTo>
                <a:lnTo>
                  <a:pt x="89" y="223"/>
                </a:lnTo>
                <a:lnTo>
                  <a:pt x="83" y="216"/>
                </a:lnTo>
                <a:lnTo>
                  <a:pt x="80" y="223"/>
                </a:lnTo>
                <a:lnTo>
                  <a:pt x="80" y="226"/>
                </a:lnTo>
                <a:lnTo>
                  <a:pt x="75" y="228"/>
                </a:lnTo>
                <a:lnTo>
                  <a:pt x="71" y="219"/>
                </a:lnTo>
                <a:lnTo>
                  <a:pt x="75" y="212"/>
                </a:lnTo>
                <a:lnTo>
                  <a:pt x="76" y="210"/>
                </a:lnTo>
                <a:lnTo>
                  <a:pt x="64" y="214"/>
                </a:lnTo>
                <a:lnTo>
                  <a:pt x="57" y="210"/>
                </a:lnTo>
                <a:lnTo>
                  <a:pt x="50" y="212"/>
                </a:lnTo>
                <a:lnTo>
                  <a:pt x="43" y="209"/>
                </a:lnTo>
                <a:lnTo>
                  <a:pt x="54" y="202"/>
                </a:lnTo>
                <a:lnTo>
                  <a:pt x="35" y="195"/>
                </a:lnTo>
                <a:lnTo>
                  <a:pt x="29" y="198"/>
                </a:lnTo>
                <a:lnTo>
                  <a:pt x="12" y="188"/>
                </a:lnTo>
                <a:lnTo>
                  <a:pt x="0" y="169"/>
                </a:lnTo>
                <a:lnTo>
                  <a:pt x="10" y="162"/>
                </a:lnTo>
                <a:lnTo>
                  <a:pt x="22" y="160"/>
                </a:lnTo>
                <a:lnTo>
                  <a:pt x="31" y="163"/>
                </a:lnTo>
                <a:lnTo>
                  <a:pt x="33" y="158"/>
                </a:lnTo>
                <a:lnTo>
                  <a:pt x="17" y="155"/>
                </a:lnTo>
                <a:lnTo>
                  <a:pt x="10" y="151"/>
                </a:lnTo>
                <a:lnTo>
                  <a:pt x="15" y="144"/>
                </a:lnTo>
                <a:lnTo>
                  <a:pt x="28" y="144"/>
                </a:lnTo>
                <a:lnTo>
                  <a:pt x="40" y="142"/>
                </a:lnTo>
                <a:lnTo>
                  <a:pt x="42" y="142"/>
                </a:lnTo>
                <a:lnTo>
                  <a:pt x="42" y="127"/>
                </a:lnTo>
                <a:lnTo>
                  <a:pt x="36" y="113"/>
                </a:lnTo>
                <a:lnTo>
                  <a:pt x="45" y="109"/>
                </a:lnTo>
                <a:lnTo>
                  <a:pt x="49" y="111"/>
                </a:lnTo>
                <a:lnTo>
                  <a:pt x="56" y="111"/>
                </a:lnTo>
                <a:lnTo>
                  <a:pt x="45" y="102"/>
                </a:lnTo>
                <a:lnTo>
                  <a:pt x="31" y="101"/>
                </a:lnTo>
                <a:lnTo>
                  <a:pt x="38" y="90"/>
                </a:lnTo>
                <a:lnTo>
                  <a:pt x="45" y="85"/>
                </a:lnTo>
                <a:lnTo>
                  <a:pt x="49" y="88"/>
                </a:lnTo>
                <a:lnTo>
                  <a:pt x="57" y="95"/>
                </a:lnTo>
                <a:lnTo>
                  <a:pt x="61" y="94"/>
                </a:lnTo>
                <a:lnTo>
                  <a:pt x="61" y="83"/>
                </a:lnTo>
                <a:lnTo>
                  <a:pt x="62" y="83"/>
                </a:lnTo>
                <a:lnTo>
                  <a:pt x="64" y="83"/>
                </a:lnTo>
                <a:lnTo>
                  <a:pt x="64" y="85"/>
                </a:lnTo>
                <a:lnTo>
                  <a:pt x="75" y="102"/>
                </a:lnTo>
                <a:lnTo>
                  <a:pt x="92" y="97"/>
                </a:lnTo>
                <a:lnTo>
                  <a:pt x="97" y="92"/>
                </a:lnTo>
                <a:lnTo>
                  <a:pt x="106" y="80"/>
                </a:lnTo>
                <a:lnTo>
                  <a:pt x="118" y="82"/>
                </a:lnTo>
                <a:lnTo>
                  <a:pt x="127" y="73"/>
                </a:lnTo>
                <a:lnTo>
                  <a:pt x="134" y="78"/>
                </a:lnTo>
                <a:lnTo>
                  <a:pt x="134" y="69"/>
                </a:lnTo>
                <a:lnTo>
                  <a:pt x="134" y="54"/>
                </a:lnTo>
                <a:lnTo>
                  <a:pt x="136" y="54"/>
                </a:lnTo>
                <a:lnTo>
                  <a:pt x="148" y="48"/>
                </a:lnTo>
                <a:lnTo>
                  <a:pt x="155" y="50"/>
                </a:lnTo>
                <a:lnTo>
                  <a:pt x="158" y="55"/>
                </a:lnTo>
                <a:lnTo>
                  <a:pt x="165" y="52"/>
                </a:lnTo>
                <a:lnTo>
                  <a:pt x="163" y="50"/>
                </a:lnTo>
                <a:lnTo>
                  <a:pt x="174" y="36"/>
                </a:lnTo>
                <a:lnTo>
                  <a:pt x="176" y="38"/>
                </a:lnTo>
                <a:lnTo>
                  <a:pt x="183" y="41"/>
                </a:lnTo>
                <a:lnTo>
                  <a:pt x="186" y="59"/>
                </a:lnTo>
                <a:lnTo>
                  <a:pt x="193" y="59"/>
                </a:lnTo>
                <a:lnTo>
                  <a:pt x="198" y="61"/>
                </a:lnTo>
                <a:lnTo>
                  <a:pt x="198" y="54"/>
                </a:lnTo>
                <a:lnTo>
                  <a:pt x="212" y="55"/>
                </a:lnTo>
                <a:lnTo>
                  <a:pt x="223" y="55"/>
                </a:lnTo>
                <a:lnTo>
                  <a:pt x="231" y="61"/>
                </a:lnTo>
                <a:lnTo>
                  <a:pt x="240" y="54"/>
                </a:lnTo>
                <a:lnTo>
                  <a:pt x="240" y="55"/>
                </a:lnTo>
                <a:lnTo>
                  <a:pt x="257" y="68"/>
                </a:lnTo>
                <a:lnTo>
                  <a:pt x="259" y="68"/>
                </a:lnTo>
                <a:lnTo>
                  <a:pt x="268" y="73"/>
                </a:lnTo>
                <a:lnTo>
                  <a:pt x="275" y="64"/>
                </a:lnTo>
                <a:lnTo>
                  <a:pt x="284" y="55"/>
                </a:lnTo>
                <a:lnTo>
                  <a:pt x="284" y="57"/>
                </a:lnTo>
                <a:lnTo>
                  <a:pt x="296" y="57"/>
                </a:lnTo>
                <a:lnTo>
                  <a:pt x="301" y="64"/>
                </a:lnTo>
                <a:lnTo>
                  <a:pt x="301" y="59"/>
                </a:lnTo>
                <a:lnTo>
                  <a:pt x="304" y="54"/>
                </a:lnTo>
                <a:lnTo>
                  <a:pt x="313" y="50"/>
                </a:lnTo>
                <a:lnTo>
                  <a:pt x="317" y="38"/>
                </a:lnTo>
                <a:lnTo>
                  <a:pt x="313" y="38"/>
                </a:lnTo>
                <a:lnTo>
                  <a:pt x="313" y="29"/>
                </a:lnTo>
                <a:lnTo>
                  <a:pt x="318" y="26"/>
                </a:lnTo>
                <a:lnTo>
                  <a:pt x="327" y="21"/>
                </a:lnTo>
                <a:lnTo>
                  <a:pt x="336" y="22"/>
                </a:lnTo>
                <a:lnTo>
                  <a:pt x="339" y="15"/>
                </a:lnTo>
                <a:lnTo>
                  <a:pt x="346" y="14"/>
                </a:lnTo>
                <a:lnTo>
                  <a:pt x="353" y="21"/>
                </a:lnTo>
                <a:lnTo>
                  <a:pt x="365" y="22"/>
                </a:lnTo>
                <a:lnTo>
                  <a:pt x="362" y="29"/>
                </a:lnTo>
                <a:lnTo>
                  <a:pt x="371" y="33"/>
                </a:lnTo>
                <a:lnTo>
                  <a:pt x="364" y="50"/>
                </a:lnTo>
                <a:lnTo>
                  <a:pt x="365" y="57"/>
                </a:lnTo>
                <a:lnTo>
                  <a:pt x="376" y="64"/>
                </a:lnTo>
                <a:lnTo>
                  <a:pt x="378" y="64"/>
                </a:lnTo>
                <a:lnTo>
                  <a:pt x="393" y="69"/>
                </a:lnTo>
                <a:lnTo>
                  <a:pt x="393" y="64"/>
                </a:lnTo>
                <a:lnTo>
                  <a:pt x="404" y="59"/>
                </a:lnTo>
                <a:lnTo>
                  <a:pt x="404" y="50"/>
                </a:lnTo>
                <a:lnTo>
                  <a:pt x="418" y="50"/>
                </a:lnTo>
                <a:lnTo>
                  <a:pt x="433" y="52"/>
                </a:lnTo>
                <a:lnTo>
                  <a:pt x="433" y="33"/>
                </a:lnTo>
                <a:lnTo>
                  <a:pt x="458" y="31"/>
                </a:lnTo>
                <a:lnTo>
                  <a:pt x="458" y="29"/>
                </a:lnTo>
                <a:lnTo>
                  <a:pt x="458" y="22"/>
                </a:lnTo>
                <a:lnTo>
                  <a:pt x="461" y="24"/>
                </a:lnTo>
                <a:lnTo>
                  <a:pt x="477" y="36"/>
                </a:lnTo>
                <a:lnTo>
                  <a:pt x="496" y="40"/>
                </a:lnTo>
                <a:lnTo>
                  <a:pt x="519" y="41"/>
                </a:lnTo>
                <a:lnTo>
                  <a:pt x="519" y="55"/>
                </a:lnTo>
                <a:lnTo>
                  <a:pt x="524" y="55"/>
                </a:lnTo>
                <a:lnTo>
                  <a:pt x="533" y="57"/>
                </a:lnTo>
                <a:lnTo>
                  <a:pt x="531" y="71"/>
                </a:lnTo>
                <a:lnTo>
                  <a:pt x="531" y="99"/>
                </a:lnTo>
                <a:lnTo>
                  <a:pt x="569" y="101"/>
                </a:lnTo>
                <a:lnTo>
                  <a:pt x="574" y="101"/>
                </a:lnTo>
                <a:lnTo>
                  <a:pt x="581" y="130"/>
                </a:lnTo>
                <a:lnTo>
                  <a:pt x="581" y="132"/>
                </a:lnTo>
                <a:lnTo>
                  <a:pt x="585" y="136"/>
                </a:lnTo>
                <a:lnTo>
                  <a:pt x="590" y="134"/>
                </a:lnTo>
                <a:lnTo>
                  <a:pt x="604" y="139"/>
                </a:lnTo>
                <a:lnTo>
                  <a:pt x="613" y="137"/>
                </a:lnTo>
                <a:lnTo>
                  <a:pt x="621" y="146"/>
                </a:lnTo>
                <a:lnTo>
                  <a:pt x="625" y="158"/>
                </a:lnTo>
                <a:lnTo>
                  <a:pt x="634" y="167"/>
                </a:lnTo>
                <a:lnTo>
                  <a:pt x="635" y="165"/>
                </a:lnTo>
                <a:lnTo>
                  <a:pt x="637" y="167"/>
                </a:lnTo>
                <a:lnTo>
                  <a:pt x="640" y="160"/>
                </a:lnTo>
                <a:lnTo>
                  <a:pt x="651" y="170"/>
                </a:lnTo>
                <a:lnTo>
                  <a:pt x="653" y="169"/>
                </a:lnTo>
                <a:lnTo>
                  <a:pt x="654" y="170"/>
                </a:lnTo>
                <a:lnTo>
                  <a:pt x="663" y="172"/>
                </a:lnTo>
                <a:lnTo>
                  <a:pt x="675" y="193"/>
                </a:lnTo>
                <a:lnTo>
                  <a:pt x="677" y="195"/>
                </a:lnTo>
                <a:lnTo>
                  <a:pt x="689" y="195"/>
                </a:lnTo>
                <a:lnTo>
                  <a:pt x="701" y="189"/>
                </a:lnTo>
                <a:lnTo>
                  <a:pt x="703" y="189"/>
                </a:lnTo>
                <a:lnTo>
                  <a:pt x="707" y="195"/>
                </a:lnTo>
                <a:lnTo>
                  <a:pt x="717" y="188"/>
                </a:lnTo>
                <a:lnTo>
                  <a:pt x="719" y="183"/>
                </a:lnTo>
                <a:lnTo>
                  <a:pt x="717" y="177"/>
                </a:lnTo>
                <a:lnTo>
                  <a:pt x="724" y="181"/>
                </a:lnTo>
                <a:lnTo>
                  <a:pt x="721" y="186"/>
                </a:lnTo>
                <a:lnTo>
                  <a:pt x="722" y="195"/>
                </a:lnTo>
                <a:lnTo>
                  <a:pt x="740" y="191"/>
                </a:lnTo>
                <a:lnTo>
                  <a:pt x="741" y="189"/>
                </a:lnTo>
                <a:lnTo>
                  <a:pt x="750" y="184"/>
                </a:lnTo>
                <a:lnTo>
                  <a:pt x="759" y="188"/>
                </a:lnTo>
                <a:lnTo>
                  <a:pt x="769" y="195"/>
                </a:lnTo>
                <a:lnTo>
                  <a:pt x="776" y="195"/>
                </a:lnTo>
                <a:lnTo>
                  <a:pt x="790" y="200"/>
                </a:lnTo>
                <a:lnTo>
                  <a:pt x="790" y="189"/>
                </a:lnTo>
                <a:lnTo>
                  <a:pt x="782" y="177"/>
                </a:lnTo>
                <a:lnTo>
                  <a:pt x="775" y="174"/>
                </a:lnTo>
                <a:lnTo>
                  <a:pt x="778" y="172"/>
                </a:lnTo>
                <a:lnTo>
                  <a:pt x="778" y="163"/>
                </a:lnTo>
                <a:lnTo>
                  <a:pt x="790" y="163"/>
                </a:lnTo>
                <a:lnTo>
                  <a:pt x="795" y="160"/>
                </a:lnTo>
                <a:lnTo>
                  <a:pt x="813" y="153"/>
                </a:lnTo>
                <a:lnTo>
                  <a:pt x="801" y="144"/>
                </a:lnTo>
                <a:lnTo>
                  <a:pt x="797" y="137"/>
                </a:lnTo>
                <a:lnTo>
                  <a:pt x="809" y="123"/>
                </a:lnTo>
                <a:lnTo>
                  <a:pt x="829" y="123"/>
                </a:lnTo>
                <a:lnTo>
                  <a:pt x="842" y="108"/>
                </a:lnTo>
                <a:lnTo>
                  <a:pt x="848" y="104"/>
                </a:lnTo>
                <a:lnTo>
                  <a:pt x="851" y="106"/>
                </a:lnTo>
                <a:lnTo>
                  <a:pt x="858" y="102"/>
                </a:lnTo>
                <a:lnTo>
                  <a:pt x="869" y="94"/>
                </a:lnTo>
                <a:lnTo>
                  <a:pt x="891" y="90"/>
                </a:lnTo>
                <a:lnTo>
                  <a:pt x="895" y="85"/>
                </a:lnTo>
                <a:lnTo>
                  <a:pt x="898" y="85"/>
                </a:lnTo>
                <a:lnTo>
                  <a:pt x="900" y="83"/>
                </a:lnTo>
                <a:lnTo>
                  <a:pt x="909" y="80"/>
                </a:lnTo>
                <a:lnTo>
                  <a:pt x="912" y="75"/>
                </a:lnTo>
                <a:lnTo>
                  <a:pt x="914" y="68"/>
                </a:lnTo>
                <a:lnTo>
                  <a:pt x="916" y="47"/>
                </a:lnTo>
                <a:lnTo>
                  <a:pt x="926" y="43"/>
                </a:lnTo>
                <a:lnTo>
                  <a:pt x="931" y="45"/>
                </a:lnTo>
                <a:lnTo>
                  <a:pt x="936" y="45"/>
                </a:lnTo>
                <a:lnTo>
                  <a:pt x="949" y="54"/>
                </a:lnTo>
                <a:lnTo>
                  <a:pt x="950" y="64"/>
                </a:lnTo>
                <a:lnTo>
                  <a:pt x="970" y="69"/>
                </a:lnTo>
                <a:lnTo>
                  <a:pt x="973" y="71"/>
                </a:lnTo>
                <a:lnTo>
                  <a:pt x="989" y="80"/>
                </a:lnTo>
                <a:lnTo>
                  <a:pt x="997" y="76"/>
                </a:lnTo>
                <a:lnTo>
                  <a:pt x="1008" y="78"/>
                </a:lnTo>
                <a:lnTo>
                  <a:pt x="1015" y="87"/>
                </a:lnTo>
                <a:lnTo>
                  <a:pt x="1024" y="90"/>
                </a:lnTo>
                <a:lnTo>
                  <a:pt x="1024" y="99"/>
                </a:lnTo>
                <a:lnTo>
                  <a:pt x="1034" y="106"/>
                </a:lnTo>
                <a:lnTo>
                  <a:pt x="1034" y="108"/>
                </a:lnTo>
                <a:lnTo>
                  <a:pt x="1039" y="116"/>
                </a:lnTo>
                <a:lnTo>
                  <a:pt x="1053" y="118"/>
                </a:lnTo>
                <a:lnTo>
                  <a:pt x="1088" y="136"/>
                </a:lnTo>
                <a:lnTo>
                  <a:pt x="1097" y="137"/>
                </a:lnTo>
                <a:lnTo>
                  <a:pt x="1109" y="129"/>
                </a:lnTo>
                <a:lnTo>
                  <a:pt x="1131" y="90"/>
                </a:lnTo>
                <a:lnTo>
                  <a:pt x="1142" y="88"/>
                </a:lnTo>
                <a:lnTo>
                  <a:pt x="1163" y="75"/>
                </a:lnTo>
                <a:lnTo>
                  <a:pt x="1161" y="69"/>
                </a:lnTo>
                <a:lnTo>
                  <a:pt x="1175" y="52"/>
                </a:lnTo>
                <a:lnTo>
                  <a:pt x="1178" y="33"/>
                </a:lnTo>
                <a:lnTo>
                  <a:pt x="1187" y="19"/>
                </a:lnTo>
                <a:lnTo>
                  <a:pt x="1198" y="19"/>
                </a:lnTo>
                <a:lnTo>
                  <a:pt x="1205" y="12"/>
                </a:lnTo>
                <a:lnTo>
                  <a:pt x="1206" y="5"/>
                </a:lnTo>
                <a:lnTo>
                  <a:pt x="1208" y="5"/>
                </a:lnTo>
                <a:lnTo>
                  <a:pt x="1218" y="0"/>
                </a:lnTo>
                <a:lnTo>
                  <a:pt x="1229" y="12"/>
                </a:lnTo>
                <a:lnTo>
                  <a:pt x="1231" y="38"/>
                </a:lnTo>
                <a:lnTo>
                  <a:pt x="1227" y="43"/>
                </a:lnTo>
                <a:lnTo>
                  <a:pt x="1218" y="48"/>
                </a:lnTo>
                <a:lnTo>
                  <a:pt x="1215" y="54"/>
                </a:lnTo>
                <a:lnTo>
                  <a:pt x="1215" y="61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ovéPole 9"/>
          <p:cNvSpPr txBox="1"/>
          <p:nvPr/>
        </p:nvSpPr>
        <p:spPr>
          <a:xfrm>
            <a:off x="8232024" y="2425698"/>
            <a:ext cx="294614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17 642  </a:t>
            </a:r>
          </a:p>
          <a:p>
            <a:r>
              <a:rPr lang="cs-CZ" sz="4000" b="1" dirty="0" smtClean="0"/>
              <a:t>3,1 %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EU: 48,5 %  </a:t>
            </a:r>
          </a:p>
          <a:p>
            <a:r>
              <a:rPr lang="cs-CZ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TCN: 51,5 %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5269093"/>
              </p:ext>
            </p:extLst>
          </p:nvPr>
        </p:nvGraphicFramePr>
        <p:xfrm>
          <a:off x="369887" y="1358900"/>
          <a:ext cx="6602413" cy="4737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Obdélník 5"/>
          <p:cNvSpPr/>
          <p:nvPr/>
        </p:nvSpPr>
        <p:spPr>
          <a:xfrm>
            <a:off x="369887" y="232884"/>
            <a:ext cx="37771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Pardubický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54562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1"/>
          <p:cNvSpPr>
            <a:spLocks/>
          </p:cNvSpPr>
          <p:nvPr/>
        </p:nvSpPr>
        <p:spPr bwMode="auto">
          <a:xfrm>
            <a:off x="7433247" y="1527412"/>
            <a:ext cx="4137691" cy="3836323"/>
          </a:xfrm>
          <a:custGeom>
            <a:avLst/>
            <a:gdLst>
              <a:gd name="T0" fmla="*/ 523 w 1191"/>
              <a:gd name="T1" fmla="*/ 58 h 963"/>
              <a:gd name="T2" fmla="*/ 606 w 1191"/>
              <a:gd name="T3" fmla="*/ 80 h 963"/>
              <a:gd name="T4" fmla="*/ 712 w 1191"/>
              <a:gd name="T5" fmla="*/ 125 h 963"/>
              <a:gd name="T6" fmla="*/ 745 w 1191"/>
              <a:gd name="T7" fmla="*/ 237 h 963"/>
              <a:gd name="T8" fmla="*/ 822 w 1191"/>
              <a:gd name="T9" fmla="*/ 167 h 963"/>
              <a:gd name="T10" fmla="*/ 890 w 1191"/>
              <a:gd name="T11" fmla="*/ 214 h 963"/>
              <a:gd name="T12" fmla="*/ 980 w 1191"/>
              <a:gd name="T13" fmla="*/ 174 h 963"/>
              <a:gd name="T14" fmla="*/ 1043 w 1191"/>
              <a:gd name="T15" fmla="*/ 209 h 963"/>
              <a:gd name="T16" fmla="*/ 1062 w 1191"/>
              <a:gd name="T17" fmla="*/ 298 h 963"/>
              <a:gd name="T18" fmla="*/ 984 w 1191"/>
              <a:gd name="T19" fmla="*/ 373 h 963"/>
              <a:gd name="T20" fmla="*/ 921 w 1191"/>
              <a:gd name="T21" fmla="*/ 427 h 963"/>
              <a:gd name="T22" fmla="*/ 909 w 1191"/>
              <a:gd name="T23" fmla="*/ 439 h 963"/>
              <a:gd name="T24" fmla="*/ 921 w 1191"/>
              <a:gd name="T25" fmla="*/ 486 h 963"/>
              <a:gd name="T26" fmla="*/ 953 w 1191"/>
              <a:gd name="T27" fmla="*/ 545 h 963"/>
              <a:gd name="T28" fmla="*/ 1019 w 1191"/>
              <a:gd name="T29" fmla="*/ 566 h 963"/>
              <a:gd name="T30" fmla="*/ 1088 w 1191"/>
              <a:gd name="T31" fmla="*/ 629 h 963"/>
              <a:gd name="T32" fmla="*/ 1167 w 1191"/>
              <a:gd name="T33" fmla="*/ 728 h 963"/>
              <a:gd name="T34" fmla="*/ 1191 w 1191"/>
              <a:gd name="T35" fmla="*/ 825 h 963"/>
              <a:gd name="T36" fmla="*/ 1118 w 1191"/>
              <a:gd name="T37" fmla="*/ 806 h 963"/>
              <a:gd name="T38" fmla="*/ 1061 w 1191"/>
              <a:gd name="T39" fmla="*/ 857 h 963"/>
              <a:gd name="T40" fmla="*/ 1005 w 1191"/>
              <a:gd name="T41" fmla="*/ 916 h 963"/>
              <a:gd name="T42" fmla="*/ 968 w 1191"/>
              <a:gd name="T43" fmla="*/ 958 h 963"/>
              <a:gd name="T44" fmla="*/ 909 w 1191"/>
              <a:gd name="T45" fmla="*/ 940 h 963"/>
              <a:gd name="T46" fmla="*/ 855 w 1191"/>
              <a:gd name="T47" fmla="*/ 935 h 963"/>
              <a:gd name="T48" fmla="*/ 813 w 1191"/>
              <a:gd name="T49" fmla="*/ 909 h 963"/>
              <a:gd name="T50" fmla="*/ 723 w 1191"/>
              <a:gd name="T51" fmla="*/ 862 h 963"/>
              <a:gd name="T52" fmla="*/ 650 w 1191"/>
              <a:gd name="T53" fmla="*/ 785 h 963"/>
              <a:gd name="T54" fmla="*/ 585 w 1191"/>
              <a:gd name="T55" fmla="*/ 832 h 963"/>
              <a:gd name="T56" fmla="*/ 538 w 1191"/>
              <a:gd name="T57" fmla="*/ 777 h 963"/>
              <a:gd name="T58" fmla="*/ 496 w 1191"/>
              <a:gd name="T59" fmla="*/ 817 h 963"/>
              <a:gd name="T60" fmla="*/ 449 w 1191"/>
              <a:gd name="T61" fmla="*/ 831 h 963"/>
              <a:gd name="T62" fmla="*/ 378 w 1191"/>
              <a:gd name="T63" fmla="*/ 822 h 963"/>
              <a:gd name="T64" fmla="*/ 328 w 1191"/>
              <a:gd name="T65" fmla="*/ 817 h 963"/>
              <a:gd name="T66" fmla="*/ 267 w 1191"/>
              <a:gd name="T67" fmla="*/ 865 h 963"/>
              <a:gd name="T68" fmla="*/ 218 w 1191"/>
              <a:gd name="T69" fmla="*/ 806 h 963"/>
              <a:gd name="T70" fmla="*/ 194 w 1191"/>
              <a:gd name="T71" fmla="*/ 771 h 963"/>
              <a:gd name="T72" fmla="*/ 216 w 1191"/>
              <a:gd name="T73" fmla="*/ 705 h 963"/>
              <a:gd name="T74" fmla="*/ 202 w 1191"/>
              <a:gd name="T75" fmla="*/ 616 h 963"/>
              <a:gd name="T76" fmla="*/ 159 w 1191"/>
              <a:gd name="T77" fmla="*/ 625 h 963"/>
              <a:gd name="T78" fmla="*/ 79 w 1191"/>
              <a:gd name="T79" fmla="*/ 601 h 963"/>
              <a:gd name="T80" fmla="*/ 61 w 1191"/>
              <a:gd name="T81" fmla="*/ 552 h 963"/>
              <a:gd name="T82" fmla="*/ 18 w 1191"/>
              <a:gd name="T83" fmla="*/ 510 h 963"/>
              <a:gd name="T84" fmla="*/ 40 w 1191"/>
              <a:gd name="T85" fmla="*/ 461 h 963"/>
              <a:gd name="T86" fmla="*/ 26 w 1191"/>
              <a:gd name="T87" fmla="*/ 404 h 963"/>
              <a:gd name="T88" fmla="*/ 25 w 1191"/>
              <a:gd name="T89" fmla="*/ 345 h 963"/>
              <a:gd name="T90" fmla="*/ 68 w 1191"/>
              <a:gd name="T91" fmla="*/ 329 h 963"/>
              <a:gd name="T92" fmla="*/ 136 w 1191"/>
              <a:gd name="T93" fmla="*/ 322 h 963"/>
              <a:gd name="T94" fmla="*/ 169 w 1191"/>
              <a:gd name="T95" fmla="*/ 329 h 963"/>
              <a:gd name="T96" fmla="*/ 225 w 1191"/>
              <a:gd name="T97" fmla="*/ 345 h 963"/>
              <a:gd name="T98" fmla="*/ 253 w 1191"/>
              <a:gd name="T99" fmla="*/ 373 h 963"/>
              <a:gd name="T100" fmla="*/ 282 w 1191"/>
              <a:gd name="T101" fmla="*/ 348 h 963"/>
              <a:gd name="T102" fmla="*/ 319 w 1191"/>
              <a:gd name="T103" fmla="*/ 296 h 963"/>
              <a:gd name="T104" fmla="*/ 373 w 1191"/>
              <a:gd name="T105" fmla="*/ 329 h 963"/>
              <a:gd name="T106" fmla="*/ 437 w 1191"/>
              <a:gd name="T107" fmla="*/ 329 h 963"/>
              <a:gd name="T108" fmla="*/ 413 w 1191"/>
              <a:gd name="T109" fmla="*/ 284 h 963"/>
              <a:gd name="T110" fmla="*/ 389 w 1191"/>
              <a:gd name="T111" fmla="*/ 181 h 963"/>
              <a:gd name="T112" fmla="*/ 387 w 1191"/>
              <a:gd name="T113" fmla="*/ 87 h 963"/>
              <a:gd name="T114" fmla="*/ 396 w 1191"/>
              <a:gd name="T115" fmla="*/ 5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91" h="963">
                <a:moveTo>
                  <a:pt x="425" y="7"/>
                </a:moveTo>
                <a:lnTo>
                  <a:pt x="437" y="12"/>
                </a:lnTo>
                <a:lnTo>
                  <a:pt x="439" y="19"/>
                </a:lnTo>
                <a:lnTo>
                  <a:pt x="456" y="28"/>
                </a:lnTo>
                <a:lnTo>
                  <a:pt x="488" y="37"/>
                </a:lnTo>
                <a:lnTo>
                  <a:pt x="490" y="40"/>
                </a:lnTo>
                <a:lnTo>
                  <a:pt x="493" y="52"/>
                </a:lnTo>
                <a:lnTo>
                  <a:pt x="502" y="58"/>
                </a:lnTo>
                <a:lnTo>
                  <a:pt x="523" y="58"/>
                </a:lnTo>
                <a:lnTo>
                  <a:pt x="535" y="63"/>
                </a:lnTo>
                <a:lnTo>
                  <a:pt x="552" y="54"/>
                </a:lnTo>
                <a:lnTo>
                  <a:pt x="566" y="56"/>
                </a:lnTo>
                <a:lnTo>
                  <a:pt x="575" y="51"/>
                </a:lnTo>
                <a:lnTo>
                  <a:pt x="577" y="44"/>
                </a:lnTo>
                <a:lnTo>
                  <a:pt x="590" y="42"/>
                </a:lnTo>
                <a:lnTo>
                  <a:pt x="597" y="40"/>
                </a:lnTo>
                <a:lnTo>
                  <a:pt x="610" y="58"/>
                </a:lnTo>
                <a:lnTo>
                  <a:pt x="606" y="80"/>
                </a:lnTo>
                <a:lnTo>
                  <a:pt x="610" y="85"/>
                </a:lnTo>
                <a:lnTo>
                  <a:pt x="622" y="105"/>
                </a:lnTo>
                <a:lnTo>
                  <a:pt x="631" y="136"/>
                </a:lnTo>
                <a:lnTo>
                  <a:pt x="629" y="145"/>
                </a:lnTo>
                <a:lnTo>
                  <a:pt x="648" y="150"/>
                </a:lnTo>
                <a:lnTo>
                  <a:pt x="651" y="145"/>
                </a:lnTo>
                <a:lnTo>
                  <a:pt x="676" y="134"/>
                </a:lnTo>
                <a:lnTo>
                  <a:pt x="698" y="129"/>
                </a:lnTo>
                <a:lnTo>
                  <a:pt x="712" y="125"/>
                </a:lnTo>
                <a:lnTo>
                  <a:pt x="733" y="138"/>
                </a:lnTo>
                <a:lnTo>
                  <a:pt x="733" y="143"/>
                </a:lnTo>
                <a:lnTo>
                  <a:pt x="742" y="167"/>
                </a:lnTo>
                <a:lnTo>
                  <a:pt x="745" y="197"/>
                </a:lnTo>
                <a:lnTo>
                  <a:pt x="756" y="206"/>
                </a:lnTo>
                <a:lnTo>
                  <a:pt x="737" y="214"/>
                </a:lnTo>
                <a:lnTo>
                  <a:pt x="726" y="225"/>
                </a:lnTo>
                <a:lnTo>
                  <a:pt x="732" y="230"/>
                </a:lnTo>
                <a:lnTo>
                  <a:pt x="745" y="237"/>
                </a:lnTo>
                <a:lnTo>
                  <a:pt x="752" y="244"/>
                </a:lnTo>
                <a:lnTo>
                  <a:pt x="758" y="246"/>
                </a:lnTo>
                <a:lnTo>
                  <a:pt x="773" y="226"/>
                </a:lnTo>
                <a:lnTo>
                  <a:pt x="784" y="232"/>
                </a:lnTo>
                <a:lnTo>
                  <a:pt x="785" y="221"/>
                </a:lnTo>
                <a:lnTo>
                  <a:pt x="794" y="195"/>
                </a:lnTo>
                <a:lnTo>
                  <a:pt x="808" y="185"/>
                </a:lnTo>
                <a:lnTo>
                  <a:pt x="817" y="178"/>
                </a:lnTo>
                <a:lnTo>
                  <a:pt x="822" y="167"/>
                </a:lnTo>
                <a:lnTo>
                  <a:pt x="824" y="165"/>
                </a:lnTo>
                <a:lnTo>
                  <a:pt x="827" y="167"/>
                </a:lnTo>
                <a:lnTo>
                  <a:pt x="841" y="171"/>
                </a:lnTo>
                <a:lnTo>
                  <a:pt x="852" y="183"/>
                </a:lnTo>
                <a:lnTo>
                  <a:pt x="860" y="179"/>
                </a:lnTo>
                <a:lnTo>
                  <a:pt x="876" y="190"/>
                </a:lnTo>
                <a:lnTo>
                  <a:pt x="885" y="206"/>
                </a:lnTo>
                <a:lnTo>
                  <a:pt x="883" y="212"/>
                </a:lnTo>
                <a:lnTo>
                  <a:pt x="890" y="214"/>
                </a:lnTo>
                <a:lnTo>
                  <a:pt x="914" y="207"/>
                </a:lnTo>
                <a:lnTo>
                  <a:pt x="918" y="204"/>
                </a:lnTo>
                <a:lnTo>
                  <a:pt x="918" y="185"/>
                </a:lnTo>
                <a:lnTo>
                  <a:pt x="926" y="164"/>
                </a:lnTo>
                <a:lnTo>
                  <a:pt x="932" y="159"/>
                </a:lnTo>
                <a:lnTo>
                  <a:pt x="960" y="165"/>
                </a:lnTo>
                <a:lnTo>
                  <a:pt x="967" y="164"/>
                </a:lnTo>
                <a:lnTo>
                  <a:pt x="968" y="174"/>
                </a:lnTo>
                <a:lnTo>
                  <a:pt x="980" y="174"/>
                </a:lnTo>
                <a:lnTo>
                  <a:pt x="986" y="176"/>
                </a:lnTo>
                <a:lnTo>
                  <a:pt x="1000" y="167"/>
                </a:lnTo>
                <a:lnTo>
                  <a:pt x="1017" y="174"/>
                </a:lnTo>
                <a:lnTo>
                  <a:pt x="1022" y="192"/>
                </a:lnTo>
                <a:lnTo>
                  <a:pt x="1033" y="192"/>
                </a:lnTo>
                <a:lnTo>
                  <a:pt x="1038" y="202"/>
                </a:lnTo>
                <a:lnTo>
                  <a:pt x="1038" y="204"/>
                </a:lnTo>
                <a:lnTo>
                  <a:pt x="1045" y="207"/>
                </a:lnTo>
                <a:lnTo>
                  <a:pt x="1043" y="209"/>
                </a:lnTo>
                <a:lnTo>
                  <a:pt x="1045" y="214"/>
                </a:lnTo>
                <a:lnTo>
                  <a:pt x="1057" y="230"/>
                </a:lnTo>
                <a:lnTo>
                  <a:pt x="1066" y="232"/>
                </a:lnTo>
                <a:lnTo>
                  <a:pt x="1078" y="246"/>
                </a:lnTo>
                <a:lnTo>
                  <a:pt x="1095" y="272"/>
                </a:lnTo>
                <a:lnTo>
                  <a:pt x="1095" y="280"/>
                </a:lnTo>
                <a:lnTo>
                  <a:pt x="1076" y="293"/>
                </a:lnTo>
                <a:lnTo>
                  <a:pt x="1062" y="293"/>
                </a:lnTo>
                <a:lnTo>
                  <a:pt x="1062" y="298"/>
                </a:lnTo>
                <a:lnTo>
                  <a:pt x="1068" y="310"/>
                </a:lnTo>
                <a:lnTo>
                  <a:pt x="1068" y="320"/>
                </a:lnTo>
                <a:lnTo>
                  <a:pt x="1048" y="326"/>
                </a:lnTo>
                <a:lnTo>
                  <a:pt x="1059" y="343"/>
                </a:lnTo>
                <a:lnTo>
                  <a:pt x="1036" y="359"/>
                </a:lnTo>
                <a:lnTo>
                  <a:pt x="1024" y="378"/>
                </a:lnTo>
                <a:lnTo>
                  <a:pt x="1010" y="385"/>
                </a:lnTo>
                <a:lnTo>
                  <a:pt x="993" y="369"/>
                </a:lnTo>
                <a:lnTo>
                  <a:pt x="984" y="373"/>
                </a:lnTo>
                <a:lnTo>
                  <a:pt x="970" y="404"/>
                </a:lnTo>
                <a:lnTo>
                  <a:pt x="953" y="397"/>
                </a:lnTo>
                <a:lnTo>
                  <a:pt x="949" y="399"/>
                </a:lnTo>
                <a:lnTo>
                  <a:pt x="949" y="404"/>
                </a:lnTo>
                <a:lnTo>
                  <a:pt x="953" y="407"/>
                </a:lnTo>
                <a:lnTo>
                  <a:pt x="942" y="402"/>
                </a:lnTo>
                <a:lnTo>
                  <a:pt x="933" y="409"/>
                </a:lnTo>
                <a:lnTo>
                  <a:pt x="939" y="418"/>
                </a:lnTo>
                <a:lnTo>
                  <a:pt x="921" y="427"/>
                </a:lnTo>
                <a:lnTo>
                  <a:pt x="913" y="427"/>
                </a:lnTo>
                <a:lnTo>
                  <a:pt x="909" y="430"/>
                </a:lnTo>
                <a:lnTo>
                  <a:pt x="913" y="432"/>
                </a:lnTo>
                <a:lnTo>
                  <a:pt x="914" y="434"/>
                </a:lnTo>
                <a:lnTo>
                  <a:pt x="920" y="442"/>
                </a:lnTo>
                <a:lnTo>
                  <a:pt x="918" y="448"/>
                </a:lnTo>
                <a:lnTo>
                  <a:pt x="911" y="449"/>
                </a:lnTo>
                <a:lnTo>
                  <a:pt x="909" y="444"/>
                </a:lnTo>
                <a:lnTo>
                  <a:pt x="909" y="439"/>
                </a:lnTo>
                <a:lnTo>
                  <a:pt x="900" y="439"/>
                </a:lnTo>
                <a:lnTo>
                  <a:pt x="897" y="441"/>
                </a:lnTo>
                <a:lnTo>
                  <a:pt x="892" y="449"/>
                </a:lnTo>
                <a:lnTo>
                  <a:pt x="888" y="461"/>
                </a:lnTo>
                <a:lnTo>
                  <a:pt x="899" y="470"/>
                </a:lnTo>
                <a:lnTo>
                  <a:pt x="902" y="484"/>
                </a:lnTo>
                <a:lnTo>
                  <a:pt x="899" y="489"/>
                </a:lnTo>
                <a:lnTo>
                  <a:pt x="907" y="495"/>
                </a:lnTo>
                <a:lnTo>
                  <a:pt x="921" y="486"/>
                </a:lnTo>
                <a:lnTo>
                  <a:pt x="925" y="491"/>
                </a:lnTo>
                <a:lnTo>
                  <a:pt x="933" y="498"/>
                </a:lnTo>
                <a:lnTo>
                  <a:pt x="932" y="505"/>
                </a:lnTo>
                <a:lnTo>
                  <a:pt x="928" y="507"/>
                </a:lnTo>
                <a:lnTo>
                  <a:pt x="930" y="512"/>
                </a:lnTo>
                <a:lnTo>
                  <a:pt x="939" y="512"/>
                </a:lnTo>
                <a:lnTo>
                  <a:pt x="944" y="528"/>
                </a:lnTo>
                <a:lnTo>
                  <a:pt x="951" y="535"/>
                </a:lnTo>
                <a:lnTo>
                  <a:pt x="953" y="545"/>
                </a:lnTo>
                <a:lnTo>
                  <a:pt x="954" y="547"/>
                </a:lnTo>
                <a:lnTo>
                  <a:pt x="965" y="542"/>
                </a:lnTo>
                <a:lnTo>
                  <a:pt x="970" y="529"/>
                </a:lnTo>
                <a:lnTo>
                  <a:pt x="979" y="528"/>
                </a:lnTo>
                <a:lnTo>
                  <a:pt x="1003" y="535"/>
                </a:lnTo>
                <a:lnTo>
                  <a:pt x="1021" y="533"/>
                </a:lnTo>
                <a:lnTo>
                  <a:pt x="1026" y="549"/>
                </a:lnTo>
                <a:lnTo>
                  <a:pt x="1022" y="561"/>
                </a:lnTo>
                <a:lnTo>
                  <a:pt x="1019" y="566"/>
                </a:lnTo>
                <a:lnTo>
                  <a:pt x="1019" y="571"/>
                </a:lnTo>
                <a:lnTo>
                  <a:pt x="1029" y="580"/>
                </a:lnTo>
                <a:lnTo>
                  <a:pt x="1038" y="599"/>
                </a:lnTo>
                <a:lnTo>
                  <a:pt x="1048" y="609"/>
                </a:lnTo>
                <a:lnTo>
                  <a:pt x="1055" y="608"/>
                </a:lnTo>
                <a:lnTo>
                  <a:pt x="1061" y="604"/>
                </a:lnTo>
                <a:lnTo>
                  <a:pt x="1071" y="604"/>
                </a:lnTo>
                <a:lnTo>
                  <a:pt x="1078" y="609"/>
                </a:lnTo>
                <a:lnTo>
                  <a:pt x="1088" y="629"/>
                </a:lnTo>
                <a:lnTo>
                  <a:pt x="1102" y="653"/>
                </a:lnTo>
                <a:lnTo>
                  <a:pt x="1120" y="683"/>
                </a:lnTo>
                <a:lnTo>
                  <a:pt x="1127" y="688"/>
                </a:lnTo>
                <a:lnTo>
                  <a:pt x="1134" y="688"/>
                </a:lnTo>
                <a:lnTo>
                  <a:pt x="1139" y="698"/>
                </a:lnTo>
                <a:lnTo>
                  <a:pt x="1137" y="703"/>
                </a:lnTo>
                <a:lnTo>
                  <a:pt x="1146" y="714"/>
                </a:lnTo>
                <a:lnTo>
                  <a:pt x="1158" y="716"/>
                </a:lnTo>
                <a:lnTo>
                  <a:pt x="1167" y="728"/>
                </a:lnTo>
                <a:lnTo>
                  <a:pt x="1170" y="737"/>
                </a:lnTo>
                <a:lnTo>
                  <a:pt x="1170" y="745"/>
                </a:lnTo>
                <a:lnTo>
                  <a:pt x="1175" y="757"/>
                </a:lnTo>
                <a:lnTo>
                  <a:pt x="1172" y="761"/>
                </a:lnTo>
                <a:lnTo>
                  <a:pt x="1170" y="770"/>
                </a:lnTo>
                <a:lnTo>
                  <a:pt x="1177" y="791"/>
                </a:lnTo>
                <a:lnTo>
                  <a:pt x="1172" y="803"/>
                </a:lnTo>
                <a:lnTo>
                  <a:pt x="1175" y="811"/>
                </a:lnTo>
                <a:lnTo>
                  <a:pt x="1191" y="825"/>
                </a:lnTo>
                <a:lnTo>
                  <a:pt x="1189" y="839"/>
                </a:lnTo>
                <a:lnTo>
                  <a:pt x="1181" y="843"/>
                </a:lnTo>
                <a:lnTo>
                  <a:pt x="1165" y="834"/>
                </a:lnTo>
                <a:lnTo>
                  <a:pt x="1162" y="832"/>
                </a:lnTo>
                <a:lnTo>
                  <a:pt x="1142" y="827"/>
                </a:lnTo>
                <a:lnTo>
                  <a:pt x="1141" y="817"/>
                </a:lnTo>
                <a:lnTo>
                  <a:pt x="1128" y="808"/>
                </a:lnTo>
                <a:lnTo>
                  <a:pt x="1123" y="808"/>
                </a:lnTo>
                <a:lnTo>
                  <a:pt x="1118" y="806"/>
                </a:lnTo>
                <a:lnTo>
                  <a:pt x="1108" y="810"/>
                </a:lnTo>
                <a:lnTo>
                  <a:pt x="1106" y="831"/>
                </a:lnTo>
                <a:lnTo>
                  <a:pt x="1104" y="838"/>
                </a:lnTo>
                <a:lnTo>
                  <a:pt x="1101" y="843"/>
                </a:lnTo>
                <a:lnTo>
                  <a:pt x="1092" y="846"/>
                </a:lnTo>
                <a:lnTo>
                  <a:pt x="1090" y="848"/>
                </a:lnTo>
                <a:lnTo>
                  <a:pt x="1087" y="848"/>
                </a:lnTo>
                <a:lnTo>
                  <a:pt x="1083" y="853"/>
                </a:lnTo>
                <a:lnTo>
                  <a:pt x="1061" y="857"/>
                </a:lnTo>
                <a:lnTo>
                  <a:pt x="1050" y="865"/>
                </a:lnTo>
                <a:lnTo>
                  <a:pt x="1043" y="869"/>
                </a:lnTo>
                <a:lnTo>
                  <a:pt x="1040" y="867"/>
                </a:lnTo>
                <a:lnTo>
                  <a:pt x="1034" y="871"/>
                </a:lnTo>
                <a:lnTo>
                  <a:pt x="1021" y="886"/>
                </a:lnTo>
                <a:lnTo>
                  <a:pt x="1001" y="886"/>
                </a:lnTo>
                <a:lnTo>
                  <a:pt x="989" y="900"/>
                </a:lnTo>
                <a:lnTo>
                  <a:pt x="993" y="907"/>
                </a:lnTo>
                <a:lnTo>
                  <a:pt x="1005" y="916"/>
                </a:lnTo>
                <a:lnTo>
                  <a:pt x="987" y="923"/>
                </a:lnTo>
                <a:lnTo>
                  <a:pt x="982" y="926"/>
                </a:lnTo>
                <a:lnTo>
                  <a:pt x="970" y="926"/>
                </a:lnTo>
                <a:lnTo>
                  <a:pt x="970" y="935"/>
                </a:lnTo>
                <a:lnTo>
                  <a:pt x="967" y="937"/>
                </a:lnTo>
                <a:lnTo>
                  <a:pt x="974" y="940"/>
                </a:lnTo>
                <a:lnTo>
                  <a:pt x="982" y="952"/>
                </a:lnTo>
                <a:lnTo>
                  <a:pt x="982" y="963"/>
                </a:lnTo>
                <a:lnTo>
                  <a:pt x="968" y="958"/>
                </a:lnTo>
                <a:lnTo>
                  <a:pt x="961" y="958"/>
                </a:lnTo>
                <a:lnTo>
                  <a:pt x="951" y="951"/>
                </a:lnTo>
                <a:lnTo>
                  <a:pt x="942" y="947"/>
                </a:lnTo>
                <a:lnTo>
                  <a:pt x="933" y="952"/>
                </a:lnTo>
                <a:lnTo>
                  <a:pt x="932" y="954"/>
                </a:lnTo>
                <a:lnTo>
                  <a:pt x="914" y="958"/>
                </a:lnTo>
                <a:lnTo>
                  <a:pt x="913" y="949"/>
                </a:lnTo>
                <a:lnTo>
                  <a:pt x="916" y="944"/>
                </a:lnTo>
                <a:lnTo>
                  <a:pt x="909" y="940"/>
                </a:lnTo>
                <a:lnTo>
                  <a:pt x="911" y="946"/>
                </a:lnTo>
                <a:lnTo>
                  <a:pt x="909" y="951"/>
                </a:lnTo>
                <a:lnTo>
                  <a:pt x="899" y="958"/>
                </a:lnTo>
                <a:lnTo>
                  <a:pt x="895" y="952"/>
                </a:lnTo>
                <a:lnTo>
                  <a:pt x="893" y="952"/>
                </a:lnTo>
                <a:lnTo>
                  <a:pt x="881" y="958"/>
                </a:lnTo>
                <a:lnTo>
                  <a:pt x="869" y="958"/>
                </a:lnTo>
                <a:lnTo>
                  <a:pt x="867" y="956"/>
                </a:lnTo>
                <a:lnTo>
                  <a:pt x="855" y="935"/>
                </a:lnTo>
                <a:lnTo>
                  <a:pt x="846" y="933"/>
                </a:lnTo>
                <a:lnTo>
                  <a:pt x="845" y="932"/>
                </a:lnTo>
                <a:lnTo>
                  <a:pt x="843" y="933"/>
                </a:lnTo>
                <a:lnTo>
                  <a:pt x="832" y="923"/>
                </a:lnTo>
                <a:lnTo>
                  <a:pt x="829" y="930"/>
                </a:lnTo>
                <a:lnTo>
                  <a:pt x="827" y="928"/>
                </a:lnTo>
                <a:lnTo>
                  <a:pt x="826" y="930"/>
                </a:lnTo>
                <a:lnTo>
                  <a:pt x="817" y="921"/>
                </a:lnTo>
                <a:lnTo>
                  <a:pt x="813" y="909"/>
                </a:lnTo>
                <a:lnTo>
                  <a:pt x="805" y="900"/>
                </a:lnTo>
                <a:lnTo>
                  <a:pt x="796" y="902"/>
                </a:lnTo>
                <a:lnTo>
                  <a:pt x="782" y="897"/>
                </a:lnTo>
                <a:lnTo>
                  <a:pt x="777" y="899"/>
                </a:lnTo>
                <a:lnTo>
                  <a:pt x="773" y="895"/>
                </a:lnTo>
                <a:lnTo>
                  <a:pt x="773" y="893"/>
                </a:lnTo>
                <a:lnTo>
                  <a:pt x="766" y="864"/>
                </a:lnTo>
                <a:lnTo>
                  <a:pt x="761" y="864"/>
                </a:lnTo>
                <a:lnTo>
                  <a:pt x="723" y="862"/>
                </a:lnTo>
                <a:lnTo>
                  <a:pt x="723" y="834"/>
                </a:lnTo>
                <a:lnTo>
                  <a:pt x="725" y="820"/>
                </a:lnTo>
                <a:lnTo>
                  <a:pt x="716" y="818"/>
                </a:lnTo>
                <a:lnTo>
                  <a:pt x="711" y="818"/>
                </a:lnTo>
                <a:lnTo>
                  <a:pt x="711" y="804"/>
                </a:lnTo>
                <a:lnTo>
                  <a:pt x="688" y="803"/>
                </a:lnTo>
                <a:lnTo>
                  <a:pt x="669" y="799"/>
                </a:lnTo>
                <a:lnTo>
                  <a:pt x="653" y="787"/>
                </a:lnTo>
                <a:lnTo>
                  <a:pt x="650" y="785"/>
                </a:lnTo>
                <a:lnTo>
                  <a:pt x="650" y="792"/>
                </a:lnTo>
                <a:lnTo>
                  <a:pt x="650" y="794"/>
                </a:lnTo>
                <a:lnTo>
                  <a:pt x="625" y="796"/>
                </a:lnTo>
                <a:lnTo>
                  <a:pt x="625" y="815"/>
                </a:lnTo>
                <a:lnTo>
                  <a:pt x="610" y="813"/>
                </a:lnTo>
                <a:lnTo>
                  <a:pt x="596" y="813"/>
                </a:lnTo>
                <a:lnTo>
                  <a:pt x="596" y="822"/>
                </a:lnTo>
                <a:lnTo>
                  <a:pt x="585" y="827"/>
                </a:lnTo>
                <a:lnTo>
                  <a:pt x="585" y="832"/>
                </a:lnTo>
                <a:lnTo>
                  <a:pt x="570" y="827"/>
                </a:lnTo>
                <a:lnTo>
                  <a:pt x="568" y="827"/>
                </a:lnTo>
                <a:lnTo>
                  <a:pt x="557" y="820"/>
                </a:lnTo>
                <a:lnTo>
                  <a:pt x="556" y="813"/>
                </a:lnTo>
                <a:lnTo>
                  <a:pt x="563" y="796"/>
                </a:lnTo>
                <a:lnTo>
                  <a:pt x="554" y="792"/>
                </a:lnTo>
                <a:lnTo>
                  <a:pt x="557" y="785"/>
                </a:lnTo>
                <a:lnTo>
                  <a:pt x="545" y="784"/>
                </a:lnTo>
                <a:lnTo>
                  <a:pt x="538" y="777"/>
                </a:lnTo>
                <a:lnTo>
                  <a:pt x="531" y="778"/>
                </a:lnTo>
                <a:lnTo>
                  <a:pt x="528" y="785"/>
                </a:lnTo>
                <a:lnTo>
                  <a:pt x="519" y="784"/>
                </a:lnTo>
                <a:lnTo>
                  <a:pt x="510" y="789"/>
                </a:lnTo>
                <a:lnTo>
                  <a:pt x="505" y="792"/>
                </a:lnTo>
                <a:lnTo>
                  <a:pt x="505" y="801"/>
                </a:lnTo>
                <a:lnTo>
                  <a:pt x="509" y="801"/>
                </a:lnTo>
                <a:lnTo>
                  <a:pt x="505" y="813"/>
                </a:lnTo>
                <a:lnTo>
                  <a:pt x="496" y="817"/>
                </a:lnTo>
                <a:lnTo>
                  <a:pt x="493" y="822"/>
                </a:lnTo>
                <a:lnTo>
                  <a:pt x="493" y="827"/>
                </a:lnTo>
                <a:lnTo>
                  <a:pt x="488" y="820"/>
                </a:lnTo>
                <a:lnTo>
                  <a:pt x="476" y="820"/>
                </a:lnTo>
                <a:lnTo>
                  <a:pt x="476" y="818"/>
                </a:lnTo>
                <a:lnTo>
                  <a:pt x="467" y="827"/>
                </a:lnTo>
                <a:lnTo>
                  <a:pt x="460" y="836"/>
                </a:lnTo>
                <a:lnTo>
                  <a:pt x="451" y="831"/>
                </a:lnTo>
                <a:lnTo>
                  <a:pt x="449" y="831"/>
                </a:lnTo>
                <a:lnTo>
                  <a:pt x="432" y="818"/>
                </a:lnTo>
                <a:lnTo>
                  <a:pt x="432" y="817"/>
                </a:lnTo>
                <a:lnTo>
                  <a:pt x="423" y="824"/>
                </a:lnTo>
                <a:lnTo>
                  <a:pt x="415" y="818"/>
                </a:lnTo>
                <a:lnTo>
                  <a:pt x="404" y="818"/>
                </a:lnTo>
                <a:lnTo>
                  <a:pt x="390" y="817"/>
                </a:lnTo>
                <a:lnTo>
                  <a:pt x="390" y="824"/>
                </a:lnTo>
                <a:lnTo>
                  <a:pt x="385" y="822"/>
                </a:lnTo>
                <a:lnTo>
                  <a:pt x="378" y="822"/>
                </a:lnTo>
                <a:lnTo>
                  <a:pt x="375" y="804"/>
                </a:lnTo>
                <a:lnTo>
                  <a:pt x="368" y="801"/>
                </a:lnTo>
                <a:lnTo>
                  <a:pt x="366" y="799"/>
                </a:lnTo>
                <a:lnTo>
                  <a:pt x="355" y="813"/>
                </a:lnTo>
                <a:lnTo>
                  <a:pt x="357" y="815"/>
                </a:lnTo>
                <a:lnTo>
                  <a:pt x="350" y="818"/>
                </a:lnTo>
                <a:lnTo>
                  <a:pt x="347" y="813"/>
                </a:lnTo>
                <a:lnTo>
                  <a:pt x="340" y="811"/>
                </a:lnTo>
                <a:lnTo>
                  <a:pt x="328" y="817"/>
                </a:lnTo>
                <a:lnTo>
                  <a:pt x="326" y="817"/>
                </a:lnTo>
                <a:lnTo>
                  <a:pt x="326" y="832"/>
                </a:lnTo>
                <a:lnTo>
                  <a:pt x="326" y="841"/>
                </a:lnTo>
                <a:lnTo>
                  <a:pt x="319" y="836"/>
                </a:lnTo>
                <a:lnTo>
                  <a:pt x="310" y="845"/>
                </a:lnTo>
                <a:lnTo>
                  <a:pt x="298" y="843"/>
                </a:lnTo>
                <a:lnTo>
                  <a:pt x="289" y="855"/>
                </a:lnTo>
                <a:lnTo>
                  <a:pt x="284" y="860"/>
                </a:lnTo>
                <a:lnTo>
                  <a:pt x="267" y="865"/>
                </a:lnTo>
                <a:lnTo>
                  <a:pt x="256" y="848"/>
                </a:lnTo>
                <a:lnTo>
                  <a:pt x="256" y="846"/>
                </a:lnTo>
                <a:lnTo>
                  <a:pt x="265" y="829"/>
                </a:lnTo>
                <a:lnTo>
                  <a:pt x="246" y="820"/>
                </a:lnTo>
                <a:lnTo>
                  <a:pt x="237" y="810"/>
                </a:lnTo>
                <a:lnTo>
                  <a:pt x="230" y="806"/>
                </a:lnTo>
                <a:lnTo>
                  <a:pt x="232" y="810"/>
                </a:lnTo>
                <a:lnTo>
                  <a:pt x="230" y="813"/>
                </a:lnTo>
                <a:lnTo>
                  <a:pt x="218" y="806"/>
                </a:lnTo>
                <a:lnTo>
                  <a:pt x="213" y="801"/>
                </a:lnTo>
                <a:lnTo>
                  <a:pt x="199" y="803"/>
                </a:lnTo>
                <a:lnTo>
                  <a:pt x="195" y="799"/>
                </a:lnTo>
                <a:lnTo>
                  <a:pt x="187" y="799"/>
                </a:lnTo>
                <a:lnTo>
                  <a:pt x="187" y="798"/>
                </a:lnTo>
                <a:lnTo>
                  <a:pt x="194" y="798"/>
                </a:lnTo>
                <a:lnTo>
                  <a:pt x="207" y="784"/>
                </a:lnTo>
                <a:lnTo>
                  <a:pt x="194" y="777"/>
                </a:lnTo>
                <a:lnTo>
                  <a:pt x="194" y="771"/>
                </a:lnTo>
                <a:lnTo>
                  <a:pt x="197" y="773"/>
                </a:lnTo>
                <a:lnTo>
                  <a:pt x="201" y="773"/>
                </a:lnTo>
                <a:lnTo>
                  <a:pt x="201" y="766"/>
                </a:lnTo>
                <a:lnTo>
                  <a:pt x="223" y="747"/>
                </a:lnTo>
                <a:lnTo>
                  <a:pt x="228" y="733"/>
                </a:lnTo>
                <a:lnTo>
                  <a:pt x="230" y="724"/>
                </a:lnTo>
                <a:lnTo>
                  <a:pt x="225" y="709"/>
                </a:lnTo>
                <a:lnTo>
                  <a:pt x="218" y="703"/>
                </a:lnTo>
                <a:lnTo>
                  <a:pt x="216" y="705"/>
                </a:lnTo>
                <a:lnTo>
                  <a:pt x="211" y="670"/>
                </a:lnTo>
                <a:lnTo>
                  <a:pt x="206" y="670"/>
                </a:lnTo>
                <a:lnTo>
                  <a:pt x="221" y="662"/>
                </a:lnTo>
                <a:lnTo>
                  <a:pt x="218" y="643"/>
                </a:lnTo>
                <a:lnTo>
                  <a:pt x="214" y="641"/>
                </a:lnTo>
                <a:lnTo>
                  <a:pt x="218" y="636"/>
                </a:lnTo>
                <a:lnTo>
                  <a:pt x="213" y="618"/>
                </a:lnTo>
                <a:lnTo>
                  <a:pt x="209" y="616"/>
                </a:lnTo>
                <a:lnTo>
                  <a:pt x="202" y="616"/>
                </a:lnTo>
                <a:lnTo>
                  <a:pt x="201" y="611"/>
                </a:lnTo>
                <a:lnTo>
                  <a:pt x="195" y="606"/>
                </a:lnTo>
                <a:lnTo>
                  <a:pt x="190" y="606"/>
                </a:lnTo>
                <a:lnTo>
                  <a:pt x="190" y="609"/>
                </a:lnTo>
                <a:lnTo>
                  <a:pt x="181" y="609"/>
                </a:lnTo>
                <a:lnTo>
                  <a:pt x="178" y="613"/>
                </a:lnTo>
                <a:lnTo>
                  <a:pt x="169" y="611"/>
                </a:lnTo>
                <a:lnTo>
                  <a:pt x="160" y="623"/>
                </a:lnTo>
                <a:lnTo>
                  <a:pt x="159" y="625"/>
                </a:lnTo>
                <a:lnTo>
                  <a:pt x="152" y="616"/>
                </a:lnTo>
                <a:lnTo>
                  <a:pt x="129" y="608"/>
                </a:lnTo>
                <a:lnTo>
                  <a:pt x="120" y="606"/>
                </a:lnTo>
                <a:lnTo>
                  <a:pt x="117" y="611"/>
                </a:lnTo>
                <a:lnTo>
                  <a:pt x="101" y="615"/>
                </a:lnTo>
                <a:lnTo>
                  <a:pt x="98" y="609"/>
                </a:lnTo>
                <a:lnTo>
                  <a:pt x="89" y="606"/>
                </a:lnTo>
                <a:lnTo>
                  <a:pt x="86" y="604"/>
                </a:lnTo>
                <a:lnTo>
                  <a:pt x="79" y="601"/>
                </a:lnTo>
                <a:lnTo>
                  <a:pt x="77" y="585"/>
                </a:lnTo>
                <a:lnTo>
                  <a:pt x="80" y="580"/>
                </a:lnTo>
                <a:lnTo>
                  <a:pt x="87" y="578"/>
                </a:lnTo>
                <a:lnTo>
                  <a:pt x="89" y="575"/>
                </a:lnTo>
                <a:lnTo>
                  <a:pt x="75" y="566"/>
                </a:lnTo>
                <a:lnTo>
                  <a:pt x="70" y="561"/>
                </a:lnTo>
                <a:lnTo>
                  <a:pt x="72" y="559"/>
                </a:lnTo>
                <a:lnTo>
                  <a:pt x="59" y="561"/>
                </a:lnTo>
                <a:lnTo>
                  <a:pt x="61" y="552"/>
                </a:lnTo>
                <a:lnTo>
                  <a:pt x="66" y="550"/>
                </a:lnTo>
                <a:lnTo>
                  <a:pt x="66" y="547"/>
                </a:lnTo>
                <a:lnTo>
                  <a:pt x="65" y="545"/>
                </a:lnTo>
                <a:lnTo>
                  <a:pt x="51" y="536"/>
                </a:lnTo>
                <a:lnTo>
                  <a:pt x="42" y="545"/>
                </a:lnTo>
                <a:lnTo>
                  <a:pt x="19" y="536"/>
                </a:lnTo>
                <a:lnTo>
                  <a:pt x="18" y="531"/>
                </a:lnTo>
                <a:lnTo>
                  <a:pt x="18" y="514"/>
                </a:lnTo>
                <a:lnTo>
                  <a:pt x="18" y="510"/>
                </a:lnTo>
                <a:lnTo>
                  <a:pt x="12" y="512"/>
                </a:lnTo>
                <a:lnTo>
                  <a:pt x="0" y="496"/>
                </a:lnTo>
                <a:lnTo>
                  <a:pt x="11" y="486"/>
                </a:lnTo>
                <a:lnTo>
                  <a:pt x="18" y="484"/>
                </a:lnTo>
                <a:lnTo>
                  <a:pt x="18" y="482"/>
                </a:lnTo>
                <a:lnTo>
                  <a:pt x="33" y="482"/>
                </a:lnTo>
                <a:lnTo>
                  <a:pt x="32" y="470"/>
                </a:lnTo>
                <a:lnTo>
                  <a:pt x="30" y="463"/>
                </a:lnTo>
                <a:lnTo>
                  <a:pt x="40" y="461"/>
                </a:lnTo>
                <a:lnTo>
                  <a:pt x="44" y="458"/>
                </a:lnTo>
                <a:lnTo>
                  <a:pt x="51" y="434"/>
                </a:lnTo>
                <a:lnTo>
                  <a:pt x="42" y="428"/>
                </a:lnTo>
                <a:lnTo>
                  <a:pt x="42" y="423"/>
                </a:lnTo>
                <a:lnTo>
                  <a:pt x="44" y="418"/>
                </a:lnTo>
                <a:lnTo>
                  <a:pt x="42" y="409"/>
                </a:lnTo>
                <a:lnTo>
                  <a:pt x="33" y="406"/>
                </a:lnTo>
                <a:lnTo>
                  <a:pt x="30" y="407"/>
                </a:lnTo>
                <a:lnTo>
                  <a:pt x="26" y="404"/>
                </a:lnTo>
                <a:lnTo>
                  <a:pt x="32" y="395"/>
                </a:lnTo>
                <a:lnTo>
                  <a:pt x="35" y="385"/>
                </a:lnTo>
                <a:lnTo>
                  <a:pt x="32" y="383"/>
                </a:lnTo>
                <a:lnTo>
                  <a:pt x="33" y="378"/>
                </a:lnTo>
                <a:lnTo>
                  <a:pt x="39" y="376"/>
                </a:lnTo>
                <a:lnTo>
                  <a:pt x="28" y="367"/>
                </a:lnTo>
                <a:lnTo>
                  <a:pt x="33" y="360"/>
                </a:lnTo>
                <a:lnTo>
                  <a:pt x="32" y="354"/>
                </a:lnTo>
                <a:lnTo>
                  <a:pt x="25" y="345"/>
                </a:lnTo>
                <a:lnTo>
                  <a:pt x="19" y="345"/>
                </a:lnTo>
                <a:lnTo>
                  <a:pt x="16" y="331"/>
                </a:lnTo>
                <a:lnTo>
                  <a:pt x="39" y="324"/>
                </a:lnTo>
                <a:lnTo>
                  <a:pt x="37" y="319"/>
                </a:lnTo>
                <a:lnTo>
                  <a:pt x="40" y="315"/>
                </a:lnTo>
                <a:lnTo>
                  <a:pt x="44" y="312"/>
                </a:lnTo>
                <a:lnTo>
                  <a:pt x="46" y="313"/>
                </a:lnTo>
                <a:lnTo>
                  <a:pt x="47" y="319"/>
                </a:lnTo>
                <a:lnTo>
                  <a:pt x="68" y="329"/>
                </a:lnTo>
                <a:lnTo>
                  <a:pt x="86" y="340"/>
                </a:lnTo>
                <a:lnTo>
                  <a:pt x="87" y="340"/>
                </a:lnTo>
                <a:lnTo>
                  <a:pt x="105" y="352"/>
                </a:lnTo>
                <a:lnTo>
                  <a:pt x="117" y="350"/>
                </a:lnTo>
                <a:lnTo>
                  <a:pt x="120" y="347"/>
                </a:lnTo>
                <a:lnTo>
                  <a:pt x="117" y="334"/>
                </a:lnTo>
                <a:lnTo>
                  <a:pt x="124" y="336"/>
                </a:lnTo>
                <a:lnTo>
                  <a:pt x="124" y="331"/>
                </a:lnTo>
                <a:lnTo>
                  <a:pt x="136" y="322"/>
                </a:lnTo>
                <a:lnTo>
                  <a:pt x="141" y="315"/>
                </a:lnTo>
                <a:lnTo>
                  <a:pt x="140" y="313"/>
                </a:lnTo>
                <a:lnTo>
                  <a:pt x="141" y="313"/>
                </a:lnTo>
                <a:lnTo>
                  <a:pt x="148" y="319"/>
                </a:lnTo>
                <a:lnTo>
                  <a:pt x="159" y="319"/>
                </a:lnTo>
                <a:lnTo>
                  <a:pt x="159" y="317"/>
                </a:lnTo>
                <a:lnTo>
                  <a:pt x="162" y="320"/>
                </a:lnTo>
                <a:lnTo>
                  <a:pt x="171" y="324"/>
                </a:lnTo>
                <a:lnTo>
                  <a:pt x="169" y="329"/>
                </a:lnTo>
                <a:lnTo>
                  <a:pt x="178" y="333"/>
                </a:lnTo>
                <a:lnTo>
                  <a:pt x="185" y="329"/>
                </a:lnTo>
                <a:lnTo>
                  <a:pt x="188" y="333"/>
                </a:lnTo>
                <a:lnTo>
                  <a:pt x="190" y="329"/>
                </a:lnTo>
                <a:lnTo>
                  <a:pt x="192" y="329"/>
                </a:lnTo>
                <a:lnTo>
                  <a:pt x="202" y="345"/>
                </a:lnTo>
                <a:lnTo>
                  <a:pt x="207" y="343"/>
                </a:lnTo>
                <a:lnTo>
                  <a:pt x="223" y="355"/>
                </a:lnTo>
                <a:lnTo>
                  <a:pt x="225" y="345"/>
                </a:lnTo>
                <a:lnTo>
                  <a:pt x="234" y="340"/>
                </a:lnTo>
                <a:lnTo>
                  <a:pt x="235" y="343"/>
                </a:lnTo>
                <a:lnTo>
                  <a:pt x="234" y="357"/>
                </a:lnTo>
                <a:lnTo>
                  <a:pt x="241" y="362"/>
                </a:lnTo>
                <a:lnTo>
                  <a:pt x="230" y="360"/>
                </a:lnTo>
                <a:lnTo>
                  <a:pt x="239" y="369"/>
                </a:lnTo>
                <a:lnTo>
                  <a:pt x="239" y="374"/>
                </a:lnTo>
                <a:lnTo>
                  <a:pt x="248" y="376"/>
                </a:lnTo>
                <a:lnTo>
                  <a:pt x="253" y="373"/>
                </a:lnTo>
                <a:lnTo>
                  <a:pt x="260" y="376"/>
                </a:lnTo>
                <a:lnTo>
                  <a:pt x="265" y="373"/>
                </a:lnTo>
                <a:lnTo>
                  <a:pt x="268" y="371"/>
                </a:lnTo>
                <a:lnTo>
                  <a:pt x="265" y="366"/>
                </a:lnTo>
                <a:lnTo>
                  <a:pt x="272" y="362"/>
                </a:lnTo>
                <a:lnTo>
                  <a:pt x="284" y="359"/>
                </a:lnTo>
                <a:lnTo>
                  <a:pt x="289" y="357"/>
                </a:lnTo>
                <a:lnTo>
                  <a:pt x="291" y="350"/>
                </a:lnTo>
                <a:lnTo>
                  <a:pt x="282" y="348"/>
                </a:lnTo>
                <a:lnTo>
                  <a:pt x="281" y="341"/>
                </a:lnTo>
                <a:lnTo>
                  <a:pt x="281" y="322"/>
                </a:lnTo>
                <a:lnTo>
                  <a:pt x="301" y="320"/>
                </a:lnTo>
                <a:lnTo>
                  <a:pt x="303" y="312"/>
                </a:lnTo>
                <a:lnTo>
                  <a:pt x="303" y="308"/>
                </a:lnTo>
                <a:lnTo>
                  <a:pt x="314" y="312"/>
                </a:lnTo>
                <a:lnTo>
                  <a:pt x="315" y="305"/>
                </a:lnTo>
                <a:lnTo>
                  <a:pt x="312" y="294"/>
                </a:lnTo>
                <a:lnTo>
                  <a:pt x="319" y="296"/>
                </a:lnTo>
                <a:lnTo>
                  <a:pt x="329" y="303"/>
                </a:lnTo>
                <a:lnTo>
                  <a:pt x="328" y="308"/>
                </a:lnTo>
                <a:lnTo>
                  <a:pt x="326" y="312"/>
                </a:lnTo>
                <a:lnTo>
                  <a:pt x="335" y="320"/>
                </a:lnTo>
                <a:lnTo>
                  <a:pt x="340" y="333"/>
                </a:lnTo>
                <a:lnTo>
                  <a:pt x="348" y="334"/>
                </a:lnTo>
                <a:lnTo>
                  <a:pt x="359" y="340"/>
                </a:lnTo>
                <a:lnTo>
                  <a:pt x="366" y="336"/>
                </a:lnTo>
                <a:lnTo>
                  <a:pt x="373" y="329"/>
                </a:lnTo>
                <a:lnTo>
                  <a:pt x="383" y="322"/>
                </a:lnTo>
                <a:lnTo>
                  <a:pt x="387" y="324"/>
                </a:lnTo>
                <a:lnTo>
                  <a:pt x="392" y="331"/>
                </a:lnTo>
                <a:lnTo>
                  <a:pt x="394" y="327"/>
                </a:lnTo>
                <a:lnTo>
                  <a:pt x="399" y="340"/>
                </a:lnTo>
                <a:lnTo>
                  <a:pt x="397" y="334"/>
                </a:lnTo>
                <a:lnTo>
                  <a:pt x="402" y="333"/>
                </a:lnTo>
                <a:lnTo>
                  <a:pt x="409" y="333"/>
                </a:lnTo>
                <a:lnTo>
                  <a:pt x="437" y="329"/>
                </a:lnTo>
                <a:lnTo>
                  <a:pt x="437" y="326"/>
                </a:lnTo>
                <a:lnTo>
                  <a:pt x="434" y="319"/>
                </a:lnTo>
                <a:lnTo>
                  <a:pt x="434" y="313"/>
                </a:lnTo>
                <a:lnTo>
                  <a:pt x="425" y="305"/>
                </a:lnTo>
                <a:lnTo>
                  <a:pt x="416" y="291"/>
                </a:lnTo>
                <a:lnTo>
                  <a:pt x="408" y="284"/>
                </a:lnTo>
                <a:lnTo>
                  <a:pt x="406" y="282"/>
                </a:lnTo>
                <a:lnTo>
                  <a:pt x="404" y="282"/>
                </a:lnTo>
                <a:lnTo>
                  <a:pt x="413" y="284"/>
                </a:lnTo>
                <a:lnTo>
                  <a:pt x="402" y="272"/>
                </a:lnTo>
                <a:lnTo>
                  <a:pt x="409" y="263"/>
                </a:lnTo>
                <a:lnTo>
                  <a:pt x="390" y="254"/>
                </a:lnTo>
                <a:lnTo>
                  <a:pt x="402" y="235"/>
                </a:lnTo>
                <a:lnTo>
                  <a:pt x="399" y="232"/>
                </a:lnTo>
                <a:lnTo>
                  <a:pt x="416" y="212"/>
                </a:lnTo>
                <a:lnTo>
                  <a:pt x="406" y="204"/>
                </a:lnTo>
                <a:lnTo>
                  <a:pt x="402" y="190"/>
                </a:lnTo>
                <a:lnTo>
                  <a:pt x="389" y="181"/>
                </a:lnTo>
                <a:lnTo>
                  <a:pt x="399" y="167"/>
                </a:lnTo>
                <a:lnTo>
                  <a:pt x="404" y="164"/>
                </a:lnTo>
                <a:lnTo>
                  <a:pt x="394" y="153"/>
                </a:lnTo>
                <a:lnTo>
                  <a:pt x="390" y="129"/>
                </a:lnTo>
                <a:lnTo>
                  <a:pt x="389" y="127"/>
                </a:lnTo>
                <a:lnTo>
                  <a:pt x="389" y="120"/>
                </a:lnTo>
                <a:lnTo>
                  <a:pt x="392" y="110"/>
                </a:lnTo>
                <a:lnTo>
                  <a:pt x="392" y="92"/>
                </a:lnTo>
                <a:lnTo>
                  <a:pt x="387" y="87"/>
                </a:lnTo>
                <a:lnTo>
                  <a:pt x="389" y="78"/>
                </a:lnTo>
                <a:lnTo>
                  <a:pt x="401" y="58"/>
                </a:lnTo>
                <a:lnTo>
                  <a:pt x="397" y="47"/>
                </a:lnTo>
                <a:lnTo>
                  <a:pt x="378" y="35"/>
                </a:lnTo>
                <a:lnTo>
                  <a:pt x="373" y="26"/>
                </a:lnTo>
                <a:lnTo>
                  <a:pt x="371" y="19"/>
                </a:lnTo>
                <a:lnTo>
                  <a:pt x="373" y="0"/>
                </a:lnTo>
                <a:lnTo>
                  <a:pt x="382" y="0"/>
                </a:lnTo>
                <a:lnTo>
                  <a:pt x="396" y="5"/>
                </a:lnTo>
                <a:lnTo>
                  <a:pt x="406" y="4"/>
                </a:lnTo>
                <a:lnTo>
                  <a:pt x="425" y="7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ovéPole 7"/>
          <p:cNvSpPr txBox="1"/>
          <p:nvPr/>
        </p:nvSpPr>
        <p:spPr>
          <a:xfrm>
            <a:off x="8986315" y="2547659"/>
            <a:ext cx="22571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16 747</a:t>
            </a:r>
            <a:r>
              <a:rPr lang="cs-CZ" sz="4000" b="1" dirty="0" smtClean="0"/>
              <a:t>  </a:t>
            </a:r>
          </a:p>
          <a:p>
            <a:r>
              <a:rPr lang="cs-CZ" sz="4000" b="1" dirty="0" smtClean="0"/>
              <a:t>3,0 %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EU: 43,3 %  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TCN: 56,7 %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5037539"/>
              </p:ext>
            </p:extLst>
          </p:nvPr>
        </p:nvGraphicFramePr>
        <p:xfrm>
          <a:off x="636587" y="1066800"/>
          <a:ext cx="6469227" cy="5007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Obdélník 8"/>
          <p:cNvSpPr/>
          <p:nvPr/>
        </p:nvSpPr>
        <p:spPr>
          <a:xfrm>
            <a:off x="636587" y="156684"/>
            <a:ext cx="50813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Královéhradecký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67925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18"/>
          <p:cNvSpPr>
            <a:spLocks/>
          </p:cNvSpPr>
          <p:nvPr/>
        </p:nvSpPr>
        <p:spPr bwMode="auto">
          <a:xfrm>
            <a:off x="8610291" y="1027725"/>
            <a:ext cx="3429309" cy="4600853"/>
          </a:xfrm>
          <a:custGeom>
            <a:avLst/>
            <a:gdLst>
              <a:gd name="T0" fmla="*/ 338 w 981"/>
              <a:gd name="T1" fmla="*/ 75 h 1501"/>
              <a:gd name="T2" fmla="*/ 436 w 981"/>
              <a:gd name="T3" fmla="*/ 143 h 1501"/>
              <a:gd name="T4" fmla="*/ 533 w 981"/>
              <a:gd name="T5" fmla="*/ 188 h 1501"/>
              <a:gd name="T6" fmla="*/ 540 w 981"/>
              <a:gd name="T7" fmla="*/ 228 h 1501"/>
              <a:gd name="T8" fmla="*/ 568 w 981"/>
              <a:gd name="T9" fmla="*/ 314 h 1501"/>
              <a:gd name="T10" fmla="*/ 488 w 981"/>
              <a:gd name="T11" fmla="*/ 350 h 1501"/>
              <a:gd name="T12" fmla="*/ 439 w 981"/>
              <a:gd name="T13" fmla="*/ 430 h 1501"/>
              <a:gd name="T14" fmla="*/ 375 w 981"/>
              <a:gd name="T15" fmla="*/ 561 h 1501"/>
              <a:gd name="T16" fmla="*/ 382 w 981"/>
              <a:gd name="T17" fmla="*/ 662 h 1501"/>
              <a:gd name="T18" fmla="*/ 373 w 981"/>
              <a:gd name="T19" fmla="*/ 749 h 1501"/>
              <a:gd name="T20" fmla="*/ 403 w 981"/>
              <a:gd name="T21" fmla="*/ 798 h 1501"/>
              <a:gd name="T22" fmla="*/ 476 w 981"/>
              <a:gd name="T23" fmla="*/ 772 h 1501"/>
              <a:gd name="T24" fmla="*/ 524 w 981"/>
              <a:gd name="T25" fmla="*/ 810 h 1501"/>
              <a:gd name="T26" fmla="*/ 613 w 981"/>
              <a:gd name="T27" fmla="*/ 782 h 1501"/>
              <a:gd name="T28" fmla="*/ 631 w 981"/>
              <a:gd name="T29" fmla="*/ 768 h 1501"/>
              <a:gd name="T30" fmla="*/ 660 w 981"/>
              <a:gd name="T31" fmla="*/ 846 h 1501"/>
              <a:gd name="T32" fmla="*/ 732 w 981"/>
              <a:gd name="T33" fmla="*/ 902 h 1501"/>
              <a:gd name="T34" fmla="*/ 798 w 981"/>
              <a:gd name="T35" fmla="*/ 916 h 1501"/>
              <a:gd name="T36" fmla="*/ 829 w 981"/>
              <a:gd name="T37" fmla="*/ 1008 h 1501"/>
              <a:gd name="T38" fmla="*/ 890 w 981"/>
              <a:gd name="T39" fmla="*/ 1061 h 1501"/>
              <a:gd name="T40" fmla="*/ 920 w 981"/>
              <a:gd name="T41" fmla="*/ 1139 h 1501"/>
              <a:gd name="T42" fmla="*/ 979 w 981"/>
              <a:gd name="T43" fmla="*/ 1172 h 1501"/>
              <a:gd name="T44" fmla="*/ 920 w 981"/>
              <a:gd name="T45" fmla="*/ 1189 h 1501"/>
              <a:gd name="T46" fmla="*/ 862 w 981"/>
              <a:gd name="T47" fmla="*/ 1271 h 1501"/>
              <a:gd name="T48" fmla="*/ 815 w 981"/>
              <a:gd name="T49" fmla="*/ 1297 h 1501"/>
              <a:gd name="T50" fmla="*/ 768 w 981"/>
              <a:gd name="T51" fmla="*/ 1294 h 1501"/>
              <a:gd name="T52" fmla="*/ 742 w 981"/>
              <a:gd name="T53" fmla="*/ 1343 h 1501"/>
              <a:gd name="T54" fmla="*/ 690 w 981"/>
              <a:gd name="T55" fmla="*/ 1336 h 1501"/>
              <a:gd name="T56" fmla="*/ 645 w 981"/>
              <a:gd name="T57" fmla="*/ 1362 h 1501"/>
              <a:gd name="T58" fmla="*/ 570 w 981"/>
              <a:gd name="T59" fmla="*/ 1367 h 1501"/>
              <a:gd name="T60" fmla="*/ 521 w 981"/>
              <a:gd name="T61" fmla="*/ 1329 h 1501"/>
              <a:gd name="T62" fmla="*/ 509 w 981"/>
              <a:gd name="T63" fmla="*/ 1412 h 1501"/>
              <a:gd name="T64" fmla="*/ 429 w 981"/>
              <a:gd name="T65" fmla="*/ 1465 h 1501"/>
              <a:gd name="T66" fmla="*/ 375 w 981"/>
              <a:gd name="T67" fmla="*/ 1477 h 1501"/>
              <a:gd name="T68" fmla="*/ 333 w 981"/>
              <a:gd name="T69" fmla="*/ 1452 h 1501"/>
              <a:gd name="T70" fmla="*/ 255 w 981"/>
              <a:gd name="T71" fmla="*/ 1393 h 1501"/>
              <a:gd name="T72" fmla="*/ 255 w 981"/>
              <a:gd name="T73" fmla="*/ 1350 h 1501"/>
              <a:gd name="T74" fmla="*/ 206 w 981"/>
              <a:gd name="T75" fmla="*/ 1278 h 1501"/>
              <a:gd name="T76" fmla="*/ 185 w 981"/>
              <a:gd name="T77" fmla="*/ 1228 h 1501"/>
              <a:gd name="T78" fmla="*/ 114 w 981"/>
              <a:gd name="T79" fmla="*/ 1231 h 1501"/>
              <a:gd name="T80" fmla="*/ 138 w 981"/>
              <a:gd name="T81" fmla="*/ 1278 h 1501"/>
              <a:gd name="T82" fmla="*/ 103 w 981"/>
              <a:gd name="T83" fmla="*/ 1353 h 1501"/>
              <a:gd name="T84" fmla="*/ 72 w 981"/>
              <a:gd name="T85" fmla="*/ 1292 h 1501"/>
              <a:gd name="T86" fmla="*/ 53 w 981"/>
              <a:gd name="T87" fmla="*/ 1250 h 1501"/>
              <a:gd name="T88" fmla="*/ 47 w 981"/>
              <a:gd name="T89" fmla="*/ 1189 h 1501"/>
              <a:gd name="T90" fmla="*/ 33 w 981"/>
              <a:gd name="T91" fmla="*/ 1148 h 1501"/>
              <a:gd name="T92" fmla="*/ 39 w 981"/>
              <a:gd name="T93" fmla="*/ 1102 h 1501"/>
              <a:gd name="T94" fmla="*/ 72 w 981"/>
              <a:gd name="T95" fmla="*/ 1041 h 1501"/>
              <a:gd name="T96" fmla="*/ 94 w 981"/>
              <a:gd name="T97" fmla="*/ 982 h 1501"/>
              <a:gd name="T98" fmla="*/ 77 w 981"/>
              <a:gd name="T99" fmla="*/ 909 h 1501"/>
              <a:gd name="T100" fmla="*/ 63 w 981"/>
              <a:gd name="T101" fmla="*/ 869 h 1501"/>
              <a:gd name="T102" fmla="*/ 18 w 981"/>
              <a:gd name="T103" fmla="*/ 787 h 1501"/>
              <a:gd name="T104" fmla="*/ 32 w 981"/>
              <a:gd name="T105" fmla="*/ 685 h 1501"/>
              <a:gd name="T106" fmla="*/ 6 w 981"/>
              <a:gd name="T107" fmla="*/ 585 h 1501"/>
              <a:gd name="T108" fmla="*/ 82 w 981"/>
              <a:gd name="T109" fmla="*/ 528 h 1501"/>
              <a:gd name="T110" fmla="*/ 93 w 981"/>
              <a:gd name="T111" fmla="*/ 458 h 1501"/>
              <a:gd name="T112" fmla="*/ 133 w 981"/>
              <a:gd name="T113" fmla="*/ 345 h 1501"/>
              <a:gd name="T114" fmla="*/ 225 w 981"/>
              <a:gd name="T115" fmla="*/ 261 h 1501"/>
              <a:gd name="T116" fmla="*/ 262 w 981"/>
              <a:gd name="T117" fmla="*/ 220 h 1501"/>
              <a:gd name="T118" fmla="*/ 195 w 981"/>
              <a:gd name="T119" fmla="*/ 138 h 1501"/>
              <a:gd name="T120" fmla="*/ 154 w 981"/>
              <a:gd name="T121" fmla="*/ 16 h 1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81" h="1501">
                <a:moveTo>
                  <a:pt x="209" y="23"/>
                </a:moveTo>
                <a:lnTo>
                  <a:pt x="228" y="42"/>
                </a:lnTo>
                <a:lnTo>
                  <a:pt x="248" y="30"/>
                </a:lnTo>
                <a:lnTo>
                  <a:pt x="260" y="42"/>
                </a:lnTo>
                <a:lnTo>
                  <a:pt x="268" y="39"/>
                </a:lnTo>
                <a:lnTo>
                  <a:pt x="274" y="46"/>
                </a:lnTo>
                <a:lnTo>
                  <a:pt x="291" y="56"/>
                </a:lnTo>
                <a:lnTo>
                  <a:pt x="293" y="56"/>
                </a:lnTo>
                <a:lnTo>
                  <a:pt x="338" y="59"/>
                </a:lnTo>
                <a:lnTo>
                  <a:pt x="338" y="75"/>
                </a:lnTo>
                <a:lnTo>
                  <a:pt x="349" y="73"/>
                </a:lnTo>
                <a:lnTo>
                  <a:pt x="364" y="93"/>
                </a:lnTo>
                <a:lnTo>
                  <a:pt x="376" y="93"/>
                </a:lnTo>
                <a:lnTo>
                  <a:pt x="399" y="80"/>
                </a:lnTo>
                <a:lnTo>
                  <a:pt x="408" y="84"/>
                </a:lnTo>
                <a:lnTo>
                  <a:pt x="413" y="86"/>
                </a:lnTo>
                <a:lnTo>
                  <a:pt x="409" y="99"/>
                </a:lnTo>
                <a:lnTo>
                  <a:pt x="411" y="113"/>
                </a:lnTo>
                <a:lnTo>
                  <a:pt x="420" y="124"/>
                </a:lnTo>
                <a:lnTo>
                  <a:pt x="436" y="143"/>
                </a:lnTo>
                <a:lnTo>
                  <a:pt x="448" y="155"/>
                </a:lnTo>
                <a:lnTo>
                  <a:pt x="481" y="174"/>
                </a:lnTo>
                <a:lnTo>
                  <a:pt x="500" y="171"/>
                </a:lnTo>
                <a:lnTo>
                  <a:pt x="512" y="162"/>
                </a:lnTo>
                <a:lnTo>
                  <a:pt x="530" y="162"/>
                </a:lnTo>
                <a:lnTo>
                  <a:pt x="530" y="167"/>
                </a:lnTo>
                <a:lnTo>
                  <a:pt x="523" y="169"/>
                </a:lnTo>
                <a:lnTo>
                  <a:pt x="521" y="180"/>
                </a:lnTo>
                <a:lnTo>
                  <a:pt x="530" y="183"/>
                </a:lnTo>
                <a:lnTo>
                  <a:pt x="533" y="188"/>
                </a:lnTo>
                <a:lnTo>
                  <a:pt x="526" y="200"/>
                </a:lnTo>
                <a:lnTo>
                  <a:pt x="526" y="207"/>
                </a:lnTo>
                <a:lnTo>
                  <a:pt x="528" y="213"/>
                </a:lnTo>
                <a:lnTo>
                  <a:pt x="519" y="218"/>
                </a:lnTo>
                <a:lnTo>
                  <a:pt x="524" y="223"/>
                </a:lnTo>
                <a:lnTo>
                  <a:pt x="523" y="227"/>
                </a:lnTo>
                <a:lnTo>
                  <a:pt x="526" y="239"/>
                </a:lnTo>
                <a:lnTo>
                  <a:pt x="530" y="244"/>
                </a:lnTo>
                <a:lnTo>
                  <a:pt x="540" y="242"/>
                </a:lnTo>
                <a:lnTo>
                  <a:pt x="540" y="228"/>
                </a:lnTo>
                <a:lnTo>
                  <a:pt x="542" y="220"/>
                </a:lnTo>
                <a:lnTo>
                  <a:pt x="561" y="220"/>
                </a:lnTo>
                <a:lnTo>
                  <a:pt x="571" y="223"/>
                </a:lnTo>
                <a:lnTo>
                  <a:pt x="575" y="232"/>
                </a:lnTo>
                <a:lnTo>
                  <a:pt x="587" y="227"/>
                </a:lnTo>
                <a:lnTo>
                  <a:pt x="596" y="246"/>
                </a:lnTo>
                <a:lnTo>
                  <a:pt x="592" y="249"/>
                </a:lnTo>
                <a:lnTo>
                  <a:pt x="594" y="256"/>
                </a:lnTo>
                <a:lnTo>
                  <a:pt x="587" y="310"/>
                </a:lnTo>
                <a:lnTo>
                  <a:pt x="568" y="314"/>
                </a:lnTo>
                <a:lnTo>
                  <a:pt x="559" y="308"/>
                </a:lnTo>
                <a:lnTo>
                  <a:pt x="552" y="296"/>
                </a:lnTo>
                <a:lnTo>
                  <a:pt x="551" y="296"/>
                </a:lnTo>
                <a:lnTo>
                  <a:pt x="547" y="308"/>
                </a:lnTo>
                <a:lnTo>
                  <a:pt x="535" y="319"/>
                </a:lnTo>
                <a:lnTo>
                  <a:pt x="526" y="336"/>
                </a:lnTo>
                <a:lnTo>
                  <a:pt x="517" y="343"/>
                </a:lnTo>
                <a:lnTo>
                  <a:pt x="500" y="336"/>
                </a:lnTo>
                <a:lnTo>
                  <a:pt x="493" y="342"/>
                </a:lnTo>
                <a:lnTo>
                  <a:pt x="488" y="350"/>
                </a:lnTo>
                <a:lnTo>
                  <a:pt x="490" y="354"/>
                </a:lnTo>
                <a:lnTo>
                  <a:pt x="488" y="357"/>
                </a:lnTo>
                <a:lnTo>
                  <a:pt x="483" y="361"/>
                </a:lnTo>
                <a:lnTo>
                  <a:pt x="474" y="357"/>
                </a:lnTo>
                <a:lnTo>
                  <a:pt x="463" y="375"/>
                </a:lnTo>
                <a:lnTo>
                  <a:pt x="451" y="390"/>
                </a:lnTo>
                <a:lnTo>
                  <a:pt x="436" y="395"/>
                </a:lnTo>
                <a:lnTo>
                  <a:pt x="439" y="415"/>
                </a:lnTo>
                <a:lnTo>
                  <a:pt x="444" y="423"/>
                </a:lnTo>
                <a:lnTo>
                  <a:pt x="439" y="430"/>
                </a:lnTo>
                <a:lnTo>
                  <a:pt x="420" y="446"/>
                </a:lnTo>
                <a:lnTo>
                  <a:pt x="429" y="469"/>
                </a:lnTo>
                <a:lnTo>
                  <a:pt x="425" y="474"/>
                </a:lnTo>
                <a:lnTo>
                  <a:pt x="430" y="495"/>
                </a:lnTo>
                <a:lnTo>
                  <a:pt x="416" y="517"/>
                </a:lnTo>
                <a:lnTo>
                  <a:pt x="406" y="524"/>
                </a:lnTo>
                <a:lnTo>
                  <a:pt x="399" y="533"/>
                </a:lnTo>
                <a:lnTo>
                  <a:pt x="390" y="535"/>
                </a:lnTo>
                <a:lnTo>
                  <a:pt x="385" y="550"/>
                </a:lnTo>
                <a:lnTo>
                  <a:pt x="375" y="561"/>
                </a:lnTo>
                <a:lnTo>
                  <a:pt x="375" y="570"/>
                </a:lnTo>
                <a:lnTo>
                  <a:pt x="378" y="584"/>
                </a:lnTo>
                <a:lnTo>
                  <a:pt x="376" y="591"/>
                </a:lnTo>
                <a:lnTo>
                  <a:pt x="362" y="597"/>
                </a:lnTo>
                <a:lnTo>
                  <a:pt x="394" y="620"/>
                </a:lnTo>
                <a:lnTo>
                  <a:pt x="399" y="629"/>
                </a:lnTo>
                <a:lnTo>
                  <a:pt x="401" y="639"/>
                </a:lnTo>
                <a:lnTo>
                  <a:pt x="396" y="651"/>
                </a:lnTo>
                <a:lnTo>
                  <a:pt x="390" y="662"/>
                </a:lnTo>
                <a:lnTo>
                  <a:pt x="382" y="662"/>
                </a:lnTo>
                <a:lnTo>
                  <a:pt x="366" y="678"/>
                </a:lnTo>
                <a:lnTo>
                  <a:pt x="366" y="686"/>
                </a:lnTo>
                <a:lnTo>
                  <a:pt x="378" y="688"/>
                </a:lnTo>
                <a:lnTo>
                  <a:pt x="369" y="700"/>
                </a:lnTo>
                <a:lnTo>
                  <a:pt x="368" y="709"/>
                </a:lnTo>
                <a:lnTo>
                  <a:pt x="356" y="721"/>
                </a:lnTo>
                <a:lnTo>
                  <a:pt x="354" y="730"/>
                </a:lnTo>
                <a:lnTo>
                  <a:pt x="361" y="732"/>
                </a:lnTo>
                <a:lnTo>
                  <a:pt x="364" y="744"/>
                </a:lnTo>
                <a:lnTo>
                  <a:pt x="373" y="749"/>
                </a:lnTo>
                <a:lnTo>
                  <a:pt x="373" y="756"/>
                </a:lnTo>
                <a:lnTo>
                  <a:pt x="383" y="773"/>
                </a:lnTo>
                <a:lnTo>
                  <a:pt x="392" y="765"/>
                </a:lnTo>
                <a:lnTo>
                  <a:pt x="403" y="768"/>
                </a:lnTo>
                <a:lnTo>
                  <a:pt x="404" y="761"/>
                </a:lnTo>
                <a:lnTo>
                  <a:pt x="415" y="754"/>
                </a:lnTo>
                <a:lnTo>
                  <a:pt x="416" y="756"/>
                </a:lnTo>
                <a:lnTo>
                  <a:pt x="409" y="784"/>
                </a:lnTo>
                <a:lnTo>
                  <a:pt x="408" y="786"/>
                </a:lnTo>
                <a:lnTo>
                  <a:pt x="403" y="798"/>
                </a:lnTo>
                <a:lnTo>
                  <a:pt x="408" y="806"/>
                </a:lnTo>
                <a:lnTo>
                  <a:pt x="409" y="806"/>
                </a:lnTo>
                <a:lnTo>
                  <a:pt x="422" y="798"/>
                </a:lnTo>
                <a:lnTo>
                  <a:pt x="430" y="798"/>
                </a:lnTo>
                <a:lnTo>
                  <a:pt x="450" y="808"/>
                </a:lnTo>
                <a:lnTo>
                  <a:pt x="446" y="796"/>
                </a:lnTo>
                <a:lnTo>
                  <a:pt x="446" y="791"/>
                </a:lnTo>
                <a:lnTo>
                  <a:pt x="450" y="786"/>
                </a:lnTo>
                <a:lnTo>
                  <a:pt x="465" y="782"/>
                </a:lnTo>
                <a:lnTo>
                  <a:pt x="476" y="772"/>
                </a:lnTo>
                <a:lnTo>
                  <a:pt x="491" y="759"/>
                </a:lnTo>
                <a:lnTo>
                  <a:pt x="500" y="763"/>
                </a:lnTo>
                <a:lnTo>
                  <a:pt x="505" y="756"/>
                </a:lnTo>
                <a:lnTo>
                  <a:pt x="509" y="756"/>
                </a:lnTo>
                <a:lnTo>
                  <a:pt x="516" y="756"/>
                </a:lnTo>
                <a:lnTo>
                  <a:pt x="526" y="752"/>
                </a:lnTo>
                <a:lnTo>
                  <a:pt x="531" y="761"/>
                </a:lnTo>
                <a:lnTo>
                  <a:pt x="544" y="770"/>
                </a:lnTo>
                <a:lnTo>
                  <a:pt x="544" y="772"/>
                </a:lnTo>
                <a:lnTo>
                  <a:pt x="524" y="810"/>
                </a:lnTo>
                <a:lnTo>
                  <a:pt x="523" y="817"/>
                </a:lnTo>
                <a:lnTo>
                  <a:pt x="526" y="819"/>
                </a:lnTo>
                <a:lnTo>
                  <a:pt x="537" y="827"/>
                </a:lnTo>
                <a:lnTo>
                  <a:pt x="538" y="829"/>
                </a:lnTo>
                <a:lnTo>
                  <a:pt x="549" y="845"/>
                </a:lnTo>
                <a:lnTo>
                  <a:pt x="552" y="827"/>
                </a:lnTo>
                <a:lnTo>
                  <a:pt x="566" y="806"/>
                </a:lnTo>
                <a:lnTo>
                  <a:pt x="604" y="787"/>
                </a:lnTo>
                <a:lnTo>
                  <a:pt x="611" y="791"/>
                </a:lnTo>
                <a:lnTo>
                  <a:pt x="613" y="782"/>
                </a:lnTo>
                <a:lnTo>
                  <a:pt x="606" y="763"/>
                </a:lnTo>
                <a:lnTo>
                  <a:pt x="598" y="749"/>
                </a:lnTo>
                <a:lnTo>
                  <a:pt x="594" y="749"/>
                </a:lnTo>
                <a:lnTo>
                  <a:pt x="603" y="739"/>
                </a:lnTo>
                <a:lnTo>
                  <a:pt x="604" y="740"/>
                </a:lnTo>
                <a:lnTo>
                  <a:pt x="615" y="744"/>
                </a:lnTo>
                <a:lnTo>
                  <a:pt x="624" y="740"/>
                </a:lnTo>
                <a:lnTo>
                  <a:pt x="620" y="758"/>
                </a:lnTo>
                <a:lnTo>
                  <a:pt x="620" y="763"/>
                </a:lnTo>
                <a:lnTo>
                  <a:pt x="631" y="768"/>
                </a:lnTo>
                <a:lnTo>
                  <a:pt x="634" y="782"/>
                </a:lnTo>
                <a:lnTo>
                  <a:pt x="625" y="786"/>
                </a:lnTo>
                <a:lnTo>
                  <a:pt x="625" y="789"/>
                </a:lnTo>
                <a:lnTo>
                  <a:pt x="638" y="810"/>
                </a:lnTo>
                <a:lnTo>
                  <a:pt x="641" y="810"/>
                </a:lnTo>
                <a:lnTo>
                  <a:pt x="646" y="813"/>
                </a:lnTo>
                <a:lnTo>
                  <a:pt x="646" y="820"/>
                </a:lnTo>
                <a:lnTo>
                  <a:pt x="641" y="836"/>
                </a:lnTo>
                <a:lnTo>
                  <a:pt x="636" y="836"/>
                </a:lnTo>
                <a:lnTo>
                  <a:pt x="660" y="846"/>
                </a:lnTo>
                <a:lnTo>
                  <a:pt x="658" y="850"/>
                </a:lnTo>
                <a:lnTo>
                  <a:pt x="657" y="859"/>
                </a:lnTo>
                <a:lnTo>
                  <a:pt x="664" y="873"/>
                </a:lnTo>
                <a:lnTo>
                  <a:pt x="676" y="871"/>
                </a:lnTo>
                <a:lnTo>
                  <a:pt x="685" y="874"/>
                </a:lnTo>
                <a:lnTo>
                  <a:pt x="685" y="876"/>
                </a:lnTo>
                <a:lnTo>
                  <a:pt x="683" y="880"/>
                </a:lnTo>
                <a:lnTo>
                  <a:pt x="690" y="888"/>
                </a:lnTo>
                <a:lnTo>
                  <a:pt x="709" y="899"/>
                </a:lnTo>
                <a:lnTo>
                  <a:pt x="732" y="902"/>
                </a:lnTo>
                <a:lnTo>
                  <a:pt x="737" y="893"/>
                </a:lnTo>
                <a:lnTo>
                  <a:pt x="747" y="892"/>
                </a:lnTo>
                <a:lnTo>
                  <a:pt x="756" y="893"/>
                </a:lnTo>
                <a:lnTo>
                  <a:pt x="773" y="890"/>
                </a:lnTo>
                <a:lnTo>
                  <a:pt x="786" y="878"/>
                </a:lnTo>
                <a:lnTo>
                  <a:pt x="786" y="880"/>
                </a:lnTo>
                <a:lnTo>
                  <a:pt x="798" y="902"/>
                </a:lnTo>
                <a:lnTo>
                  <a:pt x="794" y="902"/>
                </a:lnTo>
                <a:lnTo>
                  <a:pt x="794" y="916"/>
                </a:lnTo>
                <a:lnTo>
                  <a:pt x="798" y="916"/>
                </a:lnTo>
                <a:lnTo>
                  <a:pt x="801" y="925"/>
                </a:lnTo>
                <a:lnTo>
                  <a:pt x="801" y="932"/>
                </a:lnTo>
                <a:lnTo>
                  <a:pt x="796" y="937"/>
                </a:lnTo>
                <a:lnTo>
                  <a:pt x="789" y="953"/>
                </a:lnTo>
                <a:lnTo>
                  <a:pt x="789" y="965"/>
                </a:lnTo>
                <a:lnTo>
                  <a:pt x="793" y="972"/>
                </a:lnTo>
                <a:lnTo>
                  <a:pt x="791" y="986"/>
                </a:lnTo>
                <a:lnTo>
                  <a:pt x="796" y="993"/>
                </a:lnTo>
                <a:lnTo>
                  <a:pt x="819" y="1005"/>
                </a:lnTo>
                <a:lnTo>
                  <a:pt x="829" y="1008"/>
                </a:lnTo>
                <a:lnTo>
                  <a:pt x="833" y="991"/>
                </a:lnTo>
                <a:lnTo>
                  <a:pt x="834" y="989"/>
                </a:lnTo>
                <a:lnTo>
                  <a:pt x="836" y="991"/>
                </a:lnTo>
                <a:lnTo>
                  <a:pt x="846" y="1001"/>
                </a:lnTo>
                <a:lnTo>
                  <a:pt x="862" y="1026"/>
                </a:lnTo>
                <a:lnTo>
                  <a:pt x="862" y="1036"/>
                </a:lnTo>
                <a:lnTo>
                  <a:pt x="867" y="1050"/>
                </a:lnTo>
                <a:lnTo>
                  <a:pt x="873" y="1047"/>
                </a:lnTo>
                <a:lnTo>
                  <a:pt x="881" y="1055"/>
                </a:lnTo>
                <a:lnTo>
                  <a:pt x="890" y="1061"/>
                </a:lnTo>
                <a:lnTo>
                  <a:pt x="899" y="1066"/>
                </a:lnTo>
                <a:lnTo>
                  <a:pt x="902" y="1075"/>
                </a:lnTo>
                <a:lnTo>
                  <a:pt x="916" y="1083"/>
                </a:lnTo>
                <a:lnTo>
                  <a:pt x="918" y="1095"/>
                </a:lnTo>
                <a:lnTo>
                  <a:pt x="920" y="1095"/>
                </a:lnTo>
                <a:lnTo>
                  <a:pt x="923" y="1106"/>
                </a:lnTo>
                <a:lnTo>
                  <a:pt x="927" y="1106"/>
                </a:lnTo>
                <a:lnTo>
                  <a:pt x="927" y="1113"/>
                </a:lnTo>
                <a:lnTo>
                  <a:pt x="939" y="1123"/>
                </a:lnTo>
                <a:lnTo>
                  <a:pt x="920" y="1139"/>
                </a:lnTo>
                <a:lnTo>
                  <a:pt x="928" y="1144"/>
                </a:lnTo>
                <a:lnTo>
                  <a:pt x="927" y="1153"/>
                </a:lnTo>
                <a:lnTo>
                  <a:pt x="935" y="1160"/>
                </a:lnTo>
                <a:lnTo>
                  <a:pt x="944" y="1142"/>
                </a:lnTo>
                <a:lnTo>
                  <a:pt x="953" y="1132"/>
                </a:lnTo>
                <a:lnTo>
                  <a:pt x="954" y="1134"/>
                </a:lnTo>
                <a:lnTo>
                  <a:pt x="965" y="1141"/>
                </a:lnTo>
                <a:lnTo>
                  <a:pt x="977" y="1160"/>
                </a:lnTo>
                <a:lnTo>
                  <a:pt x="981" y="1167"/>
                </a:lnTo>
                <a:lnTo>
                  <a:pt x="979" y="1172"/>
                </a:lnTo>
                <a:lnTo>
                  <a:pt x="975" y="1186"/>
                </a:lnTo>
                <a:lnTo>
                  <a:pt x="965" y="1196"/>
                </a:lnTo>
                <a:lnTo>
                  <a:pt x="965" y="1205"/>
                </a:lnTo>
                <a:lnTo>
                  <a:pt x="954" y="1209"/>
                </a:lnTo>
                <a:lnTo>
                  <a:pt x="947" y="1202"/>
                </a:lnTo>
                <a:lnTo>
                  <a:pt x="944" y="1205"/>
                </a:lnTo>
                <a:lnTo>
                  <a:pt x="934" y="1200"/>
                </a:lnTo>
                <a:lnTo>
                  <a:pt x="935" y="1196"/>
                </a:lnTo>
                <a:lnTo>
                  <a:pt x="923" y="1193"/>
                </a:lnTo>
                <a:lnTo>
                  <a:pt x="920" y="1189"/>
                </a:lnTo>
                <a:lnTo>
                  <a:pt x="918" y="1196"/>
                </a:lnTo>
                <a:lnTo>
                  <a:pt x="914" y="1214"/>
                </a:lnTo>
                <a:lnTo>
                  <a:pt x="899" y="1219"/>
                </a:lnTo>
                <a:lnTo>
                  <a:pt x="893" y="1216"/>
                </a:lnTo>
                <a:lnTo>
                  <a:pt x="888" y="1230"/>
                </a:lnTo>
                <a:lnTo>
                  <a:pt x="880" y="1233"/>
                </a:lnTo>
                <a:lnTo>
                  <a:pt x="871" y="1233"/>
                </a:lnTo>
                <a:lnTo>
                  <a:pt x="881" y="1256"/>
                </a:lnTo>
                <a:lnTo>
                  <a:pt x="874" y="1266"/>
                </a:lnTo>
                <a:lnTo>
                  <a:pt x="862" y="1271"/>
                </a:lnTo>
                <a:lnTo>
                  <a:pt x="867" y="1275"/>
                </a:lnTo>
                <a:lnTo>
                  <a:pt x="862" y="1283"/>
                </a:lnTo>
                <a:lnTo>
                  <a:pt x="862" y="1289"/>
                </a:lnTo>
                <a:lnTo>
                  <a:pt x="864" y="1294"/>
                </a:lnTo>
                <a:lnTo>
                  <a:pt x="860" y="1297"/>
                </a:lnTo>
                <a:lnTo>
                  <a:pt x="852" y="1296"/>
                </a:lnTo>
                <a:lnTo>
                  <a:pt x="846" y="1294"/>
                </a:lnTo>
                <a:lnTo>
                  <a:pt x="826" y="1301"/>
                </a:lnTo>
                <a:lnTo>
                  <a:pt x="819" y="1296"/>
                </a:lnTo>
                <a:lnTo>
                  <a:pt x="815" y="1297"/>
                </a:lnTo>
                <a:lnTo>
                  <a:pt x="808" y="1290"/>
                </a:lnTo>
                <a:lnTo>
                  <a:pt x="803" y="1277"/>
                </a:lnTo>
                <a:lnTo>
                  <a:pt x="794" y="1266"/>
                </a:lnTo>
                <a:lnTo>
                  <a:pt x="793" y="1264"/>
                </a:lnTo>
                <a:lnTo>
                  <a:pt x="787" y="1270"/>
                </a:lnTo>
                <a:lnTo>
                  <a:pt x="782" y="1264"/>
                </a:lnTo>
                <a:lnTo>
                  <a:pt x="777" y="1266"/>
                </a:lnTo>
                <a:lnTo>
                  <a:pt x="775" y="1275"/>
                </a:lnTo>
                <a:lnTo>
                  <a:pt x="775" y="1290"/>
                </a:lnTo>
                <a:lnTo>
                  <a:pt x="768" y="1294"/>
                </a:lnTo>
                <a:lnTo>
                  <a:pt x="756" y="1280"/>
                </a:lnTo>
                <a:lnTo>
                  <a:pt x="742" y="1282"/>
                </a:lnTo>
                <a:lnTo>
                  <a:pt x="735" y="1292"/>
                </a:lnTo>
                <a:lnTo>
                  <a:pt x="746" y="1304"/>
                </a:lnTo>
                <a:lnTo>
                  <a:pt x="747" y="1306"/>
                </a:lnTo>
                <a:lnTo>
                  <a:pt x="752" y="1318"/>
                </a:lnTo>
                <a:lnTo>
                  <a:pt x="756" y="1325"/>
                </a:lnTo>
                <a:lnTo>
                  <a:pt x="744" y="1334"/>
                </a:lnTo>
                <a:lnTo>
                  <a:pt x="742" y="1337"/>
                </a:lnTo>
                <a:lnTo>
                  <a:pt x="742" y="1343"/>
                </a:lnTo>
                <a:lnTo>
                  <a:pt x="732" y="1348"/>
                </a:lnTo>
                <a:lnTo>
                  <a:pt x="725" y="1346"/>
                </a:lnTo>
                <a:lnTo>
                  <a:pt x="725" y="1343"/>
                </a:lnTo>
                <a:lnTo>
                  <a:pt x="718" y="1344"/>
                </a:lnTo>
                <a:lnTo>
                  <a:pt x="707" y="1337"/>
                </a:lnTo>
                <a:lnTo>
                  <a:pt x="705" y="1336"/>
                </a:lnTo>
                <a:lnTo>
                  <a:pt x="702" y="1334"/>
                </a:lnTo>
                <a:lnTo>
                  <a:pt x="695" y="1336"/>
                </a:lnTo>
                <a:lnTo>
                  <a:pt x="692" y="1336"/>
                </a:lnTo>
                <a:lnTo>
                  <a:pt x="690" y="1336"/>
                </a:lnTo>
                <a:lnTo>
                  <a:pt x="672" y="1339"/>
                </a:lnTo>
                <a:lnTo>
                  <a:pt x="669" y="1336"/>
                </a:lnTo>
                <a:lnTo>
                  <a:pt x="660" y="1339"/>
                </a:lnTo>
                <a:lnTo>
                  <a:pt x="655" y="1346"/>
                </a:lnTo>
                <a:lnTo>
                  <a:pt x="651" y="1344"/>
                </a:lnTo>
                <a:lnTo>
                  <a:pt x="651" y="1339"/>
                </a:lnTo>
                <a:lnTo>
                  <a:pt x="636" y="1341"/>
                </a:lnTo>
                <a:lnTo>
                  <a:pt x="639" y="1350"/>
                </a:lnTo>
                <a:lnTo>
                  <a:pt x="643" y="1351"/>
                </a:lnTo>
                <a:lnTo>
                  <a:pt x="645" y="1362"/>
                </a:lnTo>
                <a:lnTo>
                  <a:pt x="629" y="1379"/>
                </a:lnTo>
                <a:lnTo>
                  <a:pt x="610" y="1398"/>
                </a:lnTo>
                <a:lnTo>
                  <a:pt x="608" y="1397"/>
                </a:lnTo>
                <a:lnTo>
                  <a:pt x="603" y="1379"/>
                </a:lnTo>
                <a:lnTo>
                  <a:pt x="596" y="1372"/>
                </a:lnTo>
                <a:lnTo>
                  <a:pt x="582" y="1367"/>
                </a:lnTo>
                <a:lnTo>
                  <a:pt x="573" y="1367"/>
                </a:lnTo>
                <a:lnTo>
                  <a:pt x="575" y="1372"/>
                </a:lnTo>
                <a:lnTo>
                  <a:pt x="573" y="1374"/>
                </a:lnTo>
                <a:lnTo>
                  <a:pt x="570" y="1367"/>
                </a:lnTo>
                <a:lnTo>
                  <a:pt x="563" y="1369"/>
                </a:lnTo>
                <a:lnTo>
                  <a:pt x="547" y="1358"/>
                </a:lnTo>
                <a:lnTo>
                  <a:pt x="540" y="1365"/>
                </a:lnTo>
                <a:lnTo>
                  <a:pt x="528" y="1365"/>
                </a:lnTo>
                <a:lnTo>
                  <a:pt x="528" y="1358"/>
                </a:lnTo>
                <a:lnTo>
                  <a:pt x="530" y="1353"/>
                </a:lnTo>
                <a:lnTo>
                  <a:pt x="535" y="1336"/>
                </a:lnTo>
                <a:lnTo>
                  <a:pt x="526" y="1325"/>
                </a:lnTo>
                <a:lnTo>
                  <a:pt x="524" y="1324"/>
                </a:lnTo>
                <a:lnTo>
                  <a:pt x="521" y="1329"/>
                </a:lnTo>
                <a:lnTo>
                  <a:pt x="510" y="1339"/>
                </a:lnTo>
                <a:lnTo>
                  <a:pt x="500" y="1351"/>
                </a:lnTo>
                <a:lnTo>
                  <a:pt x="493" y="1362"/>
                </a:lnTo>
                <a:lnTo>
                  <a:pt x="493" y="1365"/>
                </a:lnTo>
                <a:lnTo>
                  <a:pt x="495" y="1369"/>
                </a:lnTo>
                <a:lnTo>
                  <a:pt x="495" y="1371"/>
                </a:lnTo>
                <a:lnTo>
                  <a:pt x="500" y="1391"/>
                </a:lnTo>
                <a:lnTo>
                  <a:pt x="509" y="1395"/>
                </a:lnTo>
                <a:lnTo>
                  <a:pt x="512" y="1412"/>
                </a:lnTo>
                <a:lnTo>
                  <a:pt x="509" y="1412"/>
                </a:lnTo>
                <a:lnTo>
                  <a:pt x="497" y="1416"/>
                </a:lnTo>
                <a:lnTo>
                  <a:pt x="488" y="1426"/>
                </a:lnTo>
                <a:lnTo>
                  <a:pt x="477" y="1428"/>
                </a:lnTo>
                <a:lnTo>
                  <a:pt x="474" y="1444"/>
                </a:lnTo>
                <a:lnTo>
                  <a:pt x="463" y="1451"/>
                </a:lnTo>
                <a:lnTo>
                  <a:pt x="458" y="1458"/>
                </a:lnTo>
                <a:lnTo>
                  <a:pt x="456" y="1461"/>
                </a:lnTo>
                <a:lnTo>
                  <a:pt x="456" y="1465"/>
                </a:lnTo>
                <a:lnTo>
                  <a:pt x="441" y="1473"/>
                </a:lnTo>
                <a:lnTo>
                  <a:pt x="429" y="1465"/>
                </a:lnTo>
                <a:lnTo>
                  <a:pt x="427" y="1463"/>
                </a:lnTo>
                <a:lnTo>
                  <a:pt x="423" y="1466"/>
                </a:lnTo>
                <a:lnTo>
                  <a:pt x="418" y="1470"/>
                </a:lnTo>
                <a:lnTo>
                  <a:pt x="403" y="1468"/>
                </a:lnTo>
                <a:lnTo>
                  <a:pt x="392" y="1477"/>
                </a:lnTo>
                <a:lnTo>
                  <a:pt x="389" y="1478"/>
                </a:lnTo>
                <a:lnTo>
                  <a:pt x="380" y="1470"/>
                </a:lnTo>
                <a:lnTo>
                  <a:pt x="376" y="1470"/>
                </a:lnTo>
                <a:lnTo>
                  <a:pt x="375" y="1468"/>
                </a:lnTo>
                <a:lnTo>
                  <a:pt x="375" y="1477"/>
                </a:lnTo>
                <a:lnTo>
                  <a:pt x="366" y="1478"/>
                </a:lnTo>
                <a:lnTo>
                  <a:pt x="362" y="1501"/>
                </a:lnTo>
                <a:lnTo>
                  <a:pt x="347" y="1496"/>
                </a:lnTo>
                <a:lnTo>
                  <a:pt x="349" y="1492"/>
                </a:lnTo>
                <a:lnTo>
                  <a:pt x="349" y="1491"/>
                </a:lnTo>
                <a:lnTo>
                  <a:pt x="343" y="1487"/>
                </a:lnTo>
                <a:lnTo>
                  <a:pt x="340" y="1475"/>
                </a:lnTo>
                <a:lnTo>
                  <a:pt x="340" y="1470"/>
                </a:lnTo>
                <a:lnTo>
                  <a:pt x="335" y="1459"/>
                </a:lnTo>
                <a:lnTo>
                  <a:pt x="333" y="1452"/>
                </a:lnTo>
                <a:lnTo>
                  <a:pt x="331" y="1440"/>
                </a:lnTo>
                <a:lnTo>
                  <a:pt x="331" y="1430"/>
                </a:lnTo>
                <a:lnTo>
                  <a:pt x="322" y="1431"/>
                </a:lnTo>
                <a:lnTo>
                  <a:pt x="315" y="1421"/>
                </a:lnTo>
                <a:lnTo>
                  <a:pt x="314" y="1416"/>
                </a:lnTo>
                <a:lnTo>
                  <a:pt x="298" y="1409"/>
                </a:lnTo>
                <a:lnTo>
                  <a:pt x="293" y="1412"/>
                </a:lnTo>
                <a:lnTo>
                  <a:pt x="268" y="1400"/>
                </a:lnTo>
                <a:lnTo>
                  <a:pt x="267" y="1397"/>
                </a:lnTo>
                <a:lnTo>
                  <a:pt x="255" y="1393"/>
                </a:lnTo>
                <a:lnTo>
                  <a:pt x="248" y="1386"/>
                </a:lnTo>
                <a:lnTo>
                  <a:pt x="260" y="1379"/>
                </a:lnTo>
                <a:lnTo>
                  <a:pt x="256" y="1376"/>
                </a:lnTo>
                <a:lnTo>
                  <a:pt x="255" y="1376"/>
                </a:lnTo>
                <a:lnTo>
                  <a:pt x="267" y="1344"/>
                </a:lnTo>
                <a:lnTo>
                  <a:pt x="263" y="1329"/>
                </a:lnTo>
                <a:lnTo>
                  <a:pt x="260" y="1324"/>
                </a:lnTo>
                <a:lnTo>
                  <a:pt x="260" y="1327"/>
                </a:lnTo>
                <a:lnTo>
                  <a:pt x="256" y="1344"/>
                </a:lnTo>
                <a:lnTo>
                  <a:pt x="255" y="1350"/>
                </a:lnTo>
                <a:lnTo>
                  <a:pt x="246" y="1348"/>
                </a:lnTo>
                <a:lnTo>
                  <a:pt x="241" y="1339"/>
                </a:lnTo>
                <a:lnTo>
                  <a:pt x="239" y="1330"/>
                </a:lnTo>
                <a:lnTo>
                  <a:pt x="232" y="1311"/>
                </a:lnTo>
                <a:lnTo>
                  <a:pt x="225" y="1308"/>
                </a:lnTo>
                <a:lnTo>
                  <a:pt x="216" y="1310"/>
                </a:lnTo>
                <a:lnTo>
                  <a:pt x="209" y="1301"/>
                </a:lnTo>
                <a:lnTo>
                  <a:pt x="215" y="1294"/>
                </a:lnTo>
                <a:lnTo>
                  <a:pt x="213" y="1287"/>
                </a:lnTo>
                <a:lnTo>
                  <a:pt x="206" y="1278"/>
                </a:lnTo>
                <a:lnTo>
                  <a:pt x="209" y="1271"/>
                </a:lnTo>
                <a:lnTo>
                  <a:pt x="209" y="1264"/>
                </a:lnTo>
                <a:lnTo>
                  <a:pt x="195" y="1257"/>
                </a:lnTo>
                <a:lnTo>
                  <a:pt x="199" y="1256"/>
                </a:lnTo>
                <a:lnTo>
                  <a:pt x="201" y="1250"/>
                </a:lnTo>
                <a:lnTo>
                  <a:pt x="185" y="1245"/>
                </a:lnTo>
                <a:lnTo>
                  <a:pt x="181" y="1238"/>
                </a:lnTo>
                <a:lnTo>
                  <a:pt x="187" y="1236"/>
                </a:lnTo>
                <a:lnTo>
                  <a:pt x="187" y="1233"/>
                </a:lnTo>
                <a:lnTo>
                  <a:pt x="185" y="1228"/>
                </a:lnTo>
                <a:lnTo>
                  <a:pt x="180" y="1224"/>
                </a:lnTo>
                <a:lnTo>
                  <a:pt x="174" y="1214"/>
                </a:lnTo>
                <a:lnTo>
                  <a:pt x="169" y="1214"/>
                </a:lnTo>
                <a:lnTo>
                  <a:pt x="167" y="1217"/>
                </a:lnTo>
                <a:lnTo>
                  <a:pt x="167" y="1221"/>
                </a:lnTo>
                <a:lnTo>
                  <a:pt x="154" y="1207"/>
                </a:lnTo>
                <a:lnTo>
                  <a:pt x="145" y="1207"/>
                </a:lnTo>
                <a:lnTo>
                  <a:pt x="119" y="1221"/>
                </a:lnTo>
                <a:lnTo>
                  <a:pt x="119" y="1228"/>
                </a:lnTo>
                <a:lnTo>
                  <a:pt x="114" y="1231"/>
                </a:lnTo>
                <a:lnTo>
                  <a:pt x="107" y="1226"/>
                </a:lnTo>
                <a:lnTo>
                  <a:pt x="103" y="1231"/>
                </a:lnTo>
                <a:lnTo>
                  <a:pt x="114" y="1235"/>
                </a:lnTo>
                <a:lnTo>
                  <a:pt x="112" y="1243"/>
                </a:lnTo>
                <a:lnTo>
                  <a:pt x="119" y="1243"/>
                </a:lnTo>
                <a:lnTo>
                  <a:pt x="127" y="1254"/>
                </a:lnTo>
                <a:lnTo>
                  <a:pt x="136" y="1257"/>
                </a:lnTo>
                <a:lnTo>
                  <a:pt x="138" y="1266"/>
                </a:lnTo>
                <a:lnTo>
                  <a:pt x="131" y="1271"/>
                </a:lnTo>
                <a:lnTo>
                  <a:pt x="138" y="1278"/>
                </a:lnTo>
                <a:lnTo>
                  <a:pt x="150" y="1296"/>
                </a:lnTo>
                <a:lnTo>
                  <a:pt x="140" y="1303"/>
                </a:lnTo>
                <a:lnTo>
                  <a:pt x="136" y="1297"/>
                </a:lnTo>
                <a:lnTo>
                  <a:pt x="131" y="1310"/>
                </a:lnTo>
                <a:lnTo>
                  <a:pt x="129" y="1311"/>
                </a:lnTo>
                <a:lnTo>
                  <a:pt x="131" y="1318"/>
                </a:lnTo>
                <a:lnTo>
                  <a:pt x="124" y="1334"/>
                </a:lnTo>
                <a:lnTo>
                  <a:pt x="120" y="1332"/>
                </a:lnTo>
                <a:lnTo>
                  <a:pt x="112" y="1337"/>
                </a:lnTo>
                <a:lnTo>
                  <a:pt x="103" y="1353"/>
                </a:lnTo>
                <a:lnTo>
                  <a:pt x="101" y="1355"/>
                </a:lnTo>
                <a:lnTo>
                  <a:pt x="93" y="1346"/>
                </a:lnTo>
                <a:lnTo>
                  <a:pt x="84" y="1343"/>
                </a:lnTo>
                <a:lnTo>
                  <a:pt x="75" y="1330"/>
                </a:lnTo>
                <a:lnTo>
                  <a:pt x="60" y="1325"/>
                </a:lnTo>
                <a:lnTo>
                  <a:pt x="58" y="1324"/>
                </a:lnTo>
                <a:lnTo>
                  <a:pt x="54" y="1304"/>
                </a:lnTo>
                <a:lnTo>
                  <a:pt x="53" y="1299"/>
                </a:lnTo>
                <a:lnTo>
                  <a:pt x="54" y="1294"/>
                </a:lnTo>
                <a:lnTo>
                  <a:pt x="72" y="1292"/>
                </a:lnTo>
                <a:lnTo>
                  <a:pt x="77" y="1290"/>
                </a:lnTo>
                <a:lnTo>
                  <a:pt x="77" y="1285"/>
                </a:lnTo>
                <a:lnTo>
                  <a:pt x="77" y="1280"/>
                </a:lnTo>
                <a:lnTo>
                  <a:pt x="70" y="1280"/>
                </a:lnTo>
                <a:lnTo>
                  <a:pt x="70" y="1264"/>
                </a:lnTo>
                <a:lnTo>
                  <a:pt x="61" y="1264"/>
                </a:lnTo>
                <a:lnTo>
                  <a:pt x="58" y="1259"/>
                </a:lnTo>
                <a:lnTo>
                  <a:pt x="56" y="1259"/>
                </a:lnTo>
                <a:lnTo>
                  <a:pt x="53" y="1259"/>
                </a:lnTo>
                <a:lnTo>
                  <a:pt x="53" y="1250"/>
                </a:lnTo>
                <a:lnTo>
                  <a:pt x="53" y="1240"/>
                </a:lnTo>
                <a:lnTo>
                  <a:pt x="51" y="1238"/>
                </a:lnTo>
                <a:lnTo>
                  <a:pt x="54" y="1235"/>
                </a:lnTo>
                <a:lnTo>
                  <a:pt x="47" y="1219"/>
                </a:lnTo>
                <a:lnTo>
                  <a:pt x="49" y="1212"/>
                </a:lnTo>
                <a:lnTo>
                  <a:pt x="44" y="1207"/>
                </a:lnTo>
                <a:lnTo>
                  <a:pt x="47" y="1202"/>
                </a:lnTo>
                <a:lnTo>
                  <a:pt x="47" y="1195"/>
                </a:lnTo>
                <a:lnTo>
                  <a:pt x="46" y="1191"/>
                </a:lnTo>
                <a:lnTo>
                  <a:pt x="47" y="1189"/>
                </a:lnTo>
                <a:lnTo>
                  <a:pt x="61" y="1186"/>
                </a:lnTo>
                <a:lnTo>
                  <a:pt x="61" y="1182"/>
                </a:lnTo>
                <a:lnTo>
                  <a:pt x="58" y="1172"/>
                </a:lnTo>
                <a:lnTo>
                  <a:pt x="63" y="1167"/>
                </a:lnTo>
                <a:lnTo>
                  <a:pt x="67" y="1163"/>
                </a:lnTo>
                <a:lnTo>
                  <a:pt x="75" y="1167"/>
                </a:lnTo>
                <a:lnTo>
                  <a:pt x="84" y="1163"/>
                </a:lnTo>
                <a:lnTo>
                  <a:pt x="68" y="1158"/>
                </a:lnTo>
                <a:lnTo>
                  <a:pt x="54" y="1160"/>
                </a:lnTo>
                <a:lnTo>
                  <a:pt x="33" y="1148"/>
                </a:lnTo>
                <a:lnTo>
                  <a:pt x="30" y="1149"/>
                </a:lnTo>
                <a:lnTo>
                  <a:pt x="23" y="1146"/>
                </a:lnTo>
                <a:lnTo>
                  <a:pt x="7" y="1148"/>
                </a:lnTo>
                <a:lnTo>
                  <a:pt x="20" y="1125"/>
                </a:lnTo>
                <a:lnTo>
                  <a:pt x="11" y="1109"/>
                </a:lnTo>
                <a:lnTo>
                  <a:pt x="16" y="1095"/>
                </a:lnTo>
                <a:lnTo>
                  <a:pt x="14" y="1092"/>
                </a:lnTo>
                <a:lnTo>
                  <a:pt x="16" y="1092"/>
                </a:lnTo>
                <a:lnTo>
                  <a:pt x="21" y="1099"/>
                </a:lnTo>
                <a:lnTo>
                  <a:pt x="39" y="1102"/>
                </a:lnTo>
                <a:lnTo>
                  <a:pt x="46" y="1111"/>
                </a:lnTo>
                <a:lnTo>
                  <a:pt x="53" y="1109"/>
                </a:lnTo>
                <a:lnTo>
                  <a:pt x="61" y="1104"/>
                </a:lnTo>
                <a:lnTo>
                  <a:pt x="54" y="1094"/>
                </a:lnTo>
                <a:lnTo>
                  <a:pt x="54" y="1087"/>
                </a:lnTo>
                <a:lnTo>
                  <a:pt x="63" y="1078"/>
                </a:lnTo>
                <a:lnTo>
                  <a:pt x="65" y="1078"/>
                </a:lnTo>
                <a:lnTo>
                  <a:pt x="63" y="1075"/>
                </a:lnTo>
                <a:lnTo>
                  <a:pt x="63" y="1057"/>
                </a:lnTo>
                <a:lnTo>
                  <a:pt x="72" y="1041"/>
                </a:lnTo>
                <a:lnTo>
                  <a:pt x="79" y="1047"/>
                </a:lnTo>
                <a:lnTo>
                  <a:pt x="72" y="1038"/>
                </a:lnTo>
                <a:lnTo>
                  <a:pt x="61" y="1028"/>
                </a:lnTo>
                <a:lnTo>
                  <a:pt x="65" y="1005"/>
                </a:lnTo>
                <a:lnTo>
                  <a:pt x="73" y="996"/>
                </a:lnTo>
                <a:lnTo>
                  <a:pt x="82" y="994"/>
                </a:lnTo>
                <a:lnTo>
                  <a:pt x="86" y="993"/>
                </a:lnTo>
                <a:lnTo>
                  <a:pt x="86" y="991"/>
                </a:lnTo>
                <a:lnTo>
                  <a:pt x="84" y="987"/>
                </a:lnTo>
                <a:lnTo>
                  <a:pt x="94" y="982"/>
                </a:lnTo>
                <a:lnTo>
                  <a:pt x="98" y="975"/>
                </a:lnTo>
                <a:lnTo>
                  <a:pt x="98" y="968"/>
                </a:lnTo>
                <a:lnTo>
                  <a:pt x="103" y="947"/>
                </a:lnTo>
                <a:lnTo>
                  <a:pt x="96" y="942"/>
                </a:lnTo>
                <a:lnTo>
                  <a:pt x="103" y="930"/>
                </a:lnTo>
                <a:lnTo>
                  <a:pt x="100" y="923"/>
                </a:lnTo>
                <a:lnTo>
                  <a:pt x="89" y="913"/>
                </a:lnTo>
                <a:lnTo>
                  <a:pt x="77" y="916"/>
                </a:lnTo>
                <a:lnTo>
                  <a:pt x="75" y="911"/>
                </a:lnTo>
                <a:lnTo>
                  <a:pt x="77" y="909"/>
                </a:lnTo>
                <a:lnTo>
                  <a:pt x="68" y="909"/>
                </a:lnTo>
                <a:lnTo>
                  <a:pt x="67" y="914"/>
                </a:lnTo>
                <a:lnTo>
                  <a:pt x="63" y="916"/>
                </a:lnTo>
                <a:lnTo>
                  <a:pt x="56" y="916"/>
                </a:lnTo>
                <a:lnTo>
                  <a:pt x="54" y="911"/>
                </a:lnTo>
                <a:lnTo>
                  <a:pt x="63" y="900"/>
                </a:lnTo>
                <a:lnTo>
                  <a:pt x="70" y="897"/>
                </a:lnTo>
                <a:lnTo>
                  <a:pt x="75" y="888"/>
                </a:lnTo>
                <a:lnTo>
                  <a:pt x="60" y="874"/>
                </a:lnTo>
                <a:lnTo>
                  <a:pt x="63" y="869"/>
                </a:lnTo>
                <a:lnTo>
                  <a:pt x="65" y="855"/>
                </a:lnTo>
                <a:lnTo>
                  <a:pt x="54" y="853"/>
                </a:lnTo>
                <a:lnTo>
                  <a:pt x="39" y="833"/>
                </a:lnTo>
                <a:lnTo>
                  <a:pt x="32" y="817"/>
                </a:lnTo>
                <a:lnTo>
                  <a:pt x="30" y="815"/>
                </a:lnTo>
                <a:lnTo>
                  <a:pt x="33" y="810"/>
                </a:lnTo>
                <a:lnTo>
                  <a:pt x="32" y="798"/>
                </a:lnTo>
                <a:lnTo>
                  <a:pt x="23" y="787"/>
                </a:lnTo>
                <a:lnTo>
                  <a:pt x="21" y="786"/>
                </a:lnTo>
                <a:lnTo>
                  <a:pt x="18" y="787"/>
                </a:lnTo>
                <a:lnTo>
                  <a:pt x="14" y="779"/>
                </a:lnTo>
                <a:lnTo>
                  <a:pt x="18" y="761"/>
                </a:lnTo>
                <a:lnTo>
                  <a:pt x="18" y="745"/>
                </a:lnTo>
                <a:lnTo>
                  <a:pt x="21" y="740"/>
                </a:lnTo>
                <a:lnTo>
                  <a:pt x="33" y="737"/>
                </a:lnTo>
                <a:lnTo>
                  <a:pt x="40" y="730"/>
                </a:lnTo>
                <a:lnTo>
                  <a:pt x="35" y="716"/>
                </a:lnTo>
                <a:lnTo>
                  <a:pt x="30" y="704"/>
                </a:lnTo>
                <a:lnTo>
                  <a:pt x="33" y="691"/>
                </a:lnTo>
                <a:lnTo>
                  <a:pt x="32" y="685"/>
                </a:lnTo>
                <a:lnTo>
                  <a:pt x="35" y="679"/>
                </a:lnTo>
                <a:lnTo>
                  <a:pt x="35" y="669"/>
                </a:lnTo>
                <a:lnTo>
                  <a:pt x="26" y="664"/>
                </a:lnTo>
                <a:lnTo>
                  <a:pt x="23" y="650"/>
                </a:lnTo>
                <a:lnTo>
                  <a:pt x="16" y="629"/>
                </a:lnTo>
                <a:lnTo>
                  <a:pt x="18" y="627"/>
                </a:lnTo>
                <a:lnTo>
                  <a:pt x="20" y="608"/>
                </a:lnTo>
                <a:lnTo>
                  <a:pt x="16" y="597"/>
                </a:lnTo>
                <a:lnTo>
                  <a:pt x="13" y="591"/>
                </a:lnTo>
                <a:lnTo>
                  <a:pt x="6" y="585"/>
                </a:lnTo>
                <a:lnTo>
                  <a:pt x="0" y="568"/>
                </a:lnTo>
                <a:lnTo>
                  <a:pt x="7" y="564"/>
                </a:lnTo>
                <a:lnTo>
                  <a:pt x="25" y="566"/>
                </a:lnTo>
                <a:lnTo>
                  <a:pt x="40" y="563"/>
                </a:lnTo>
                <a:lnTo>
                  <a:pt x="47" y="559"/>
                </a:lnTo>
                <a:lnTo>
                  <a:pt x="47" y="547"/>
                </a:lnTo>
                <a:lnTo>
                  <a:pt x="51" y="545"/>
                </a:lnTo>
                <a:lnTo>
                  <a:pt x="68" y="531"/>
                </a:lnTo>
                <a:lnTo>
                  <a:pt x="80" y="531"/>
                </a:lnTo>
                <a:lnTo>
                  <a:pt x="82" y="528"/>
                </a:lnTo>
                <a:lnTo>
                  <a:pt x="80" y="526"/>
                </a:lnTo>
                <a:lnTo>
                  <a:pt x="80" y="521"/>
                </a:lnTo>
                <a:lnTo>
                  <a:pt x="89" y="512"/>
                </a:lnTo>
                <a:lnTo>
                  <a:pt x="80" y="502"/>
                </a:lnTo>
                <a:lnTo>
                  <a:pt x="86" y="495"/>
                </a:lnTo>
                <a:lnTo>
                  <a:pt x="75" y="484"/>
                </a:lnTo>
                <a:lnTo>
                  <a:pt x="73" y="481"/>
                </a:lnTo>
                <a:lnTo>
                  <a:pt x="77" y="477"/>
                </a:lnTo>
                <a:lnTo>
                  <a:pt x="91" y="463"/>
                </a:lnTo>
                <a:lnTo>
                  <a:pt x="93" y="458"/>
                </a:lnTo>
                <a:lnTo>
                  <a:pt x="82" y="434"/>
                </a:lnTo>
                <a:lnTo>
                  <a:pt x="82" y="429"/>
                </a:lnTo>
                <a:lnTo>
                  <a:pt x="98" y="423"/>
                </a:lnTo>
                <a:lnTo>
                  <a:pt x="98" y="406"/>
                </a:lnTo>
                <a:lnTo>
                  <a:pt x="103" y="408"/>
                </a:lnTo>
                <a:lnTo>
                  <a:pt x="117" y="368"/>
                </a:lnTo>
                <a:lnTo>
                  <a:pt x="117" y="361"/>
                </a:lnTo>
                <a:lnTo>
                  <a:pt x="120" y="355"/>
                </a:lnTo>
                <a:lnTo>
                  <a:pt x="129" y="350"/>
                </a:lnTo>
                <a:lnTo>
                  <a:pt x="133" y="345"/>
                </a:lnTo>
                <a:lnTo>
                  <a:pt x="131" y="319"/>
                </a:lnTo>
                <a:lnTo>
                  <a:pt x="147" y="317"/>
                </a:lnTo>
                <a:lnTo>
                  <a:pt x="150" y="300"/>
                </a:lnTo>
                <a:lnTo>
                  <a:pt x="161" y="288"/>
                </a:lnTo>
                <a:lnTo>
                  <a:pt x="176" y="284"/>
                </a:lnTo>
                <a:lnTo>
                  <a:pt x="185" y="288"/>
                </a:lnTo>
                <a:lnTo>
                  <a:pt x="208" y="289"/>
                </a:lnTo>
                <a:lnTo>
                  <a:pt x="213" y="282"/>
                </a:lnTo>
                <a:lnTo>
                  <a:pt x="213" y="268"/>
                </a:lnTo>
                <a:lnTo>
                  <a:pt x="225" y="261"/>
                </a:lnTo>
                <a:lnTo>
                  <a:pt x="228" y="265"/>
                </a:lnTo>
                <a:lnTo>
                  <a:pt x="228" y="275"/>
                </a:lnTo>
                <a:lnTo>
                  <a:pt x="237" y="286"/>
                </a:lnTo>
                <a:lnTo>
                  <a:pt x="241" y="298"/>
                </a:lnTo>
                <a:lnTo>
                  <a:pt x="255" y="295"/>
                </a:lnTo>
                <a:lnTo>
                  <a:pt x="267" y="281"/>
                </a:lnTo>
                <a:lnTo>
                  <a:pt x="253" y="267"/>
                </a:lnTo>
                <a:lnTo>
                  <a:pt x="246" y="247"/>
                </a:lnTo>
                <a:lnTo>
                  <a:pt x="258" y="234"/>
                </a:lnTo>
                <a:lnTo>
                  <a:pt x="262" y="220"/>
                </a:lnTo>
                <a:lnTo>
                  <a:pt x="248" y="188"/>
                </a:lnTo>
                <a:lnTo>
                  <a:pt x="244" y="188"/>
                </a:lnTo>
                <a:lnTo>
                  <a:pt x="225" y="181"/>
                </a:lnTo>
                <a:lnTo>
                  <a:pt x="220" y="171"/>
                </a:lnTo>
                <a:lnTo>
                  <a:pt x="216" y="173"/>
                </a:lnTo>
                <a:lnTo>
                  <a:pt x="206" y="174"/>
                </a:lnTo>
                <a:lnTo>
                  <a:pt x="197" y="162"/>
                </a:lnTo>
                <a:lnTo>
                  <a:pt x="194" y="152"/>
                </a:lnTo>
                <a:lnTo>
                  <a:pt x="195" y="147"/>
                </a:lnTo>
                <a:lnTo>
                  <a:pt x="195" y="138"/>
                </a:lnTo>
                <a:lnTo>
                  <a:pt x="190" y="133"/>
                </a:lnTo>
                <a:lnTo>
                  <a:pt x="180" y="110"/>
                </a:lnTo>
                <a:lnTo>
                  <a:pt x="181" y="99"/>
                </a:lnTo>
                <a:lnTo>
                  <a:pt x="176" y="77"/>
                </a:lnTo>
                <a:lnTo>
                  <a:pt x="166" y="75"/>
                </a:lnTo>
                <a:lnTo>
                  <a:pt x="155" y="65"/>
                </a:lnTo>
                <a:lnTo>
                  <a:pt x="138" y="51"/>
                </a:lnTo>
                <a:lnTo>
                  <a:pt x="136" y="52"/>
                </a:lnTo>
                <a:lnTo>
                  <a:pt x="136" y="47"/>
                </a:lnTo>
                <a:lnTo>
                  <a:pt x="154" y="16"/>
                </a:lnTo>
                <a:lnTo>
                  <a:pt x="154" y="9"/>
                </a:lnTo>
                <a:lnTo>
                  <a:pt x="164" y="7"/>
                </a:lnTo>
                <a:lnTo>
                  <a:pt x="176" y="0"/>
                </a:lnTo>
                <a:lnTo>
                  <a:pt x="187" y="12"/>
                </a:lnTo>
                <a:lnTo>
                  <a:pt x="209" y="23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ovéPole 9"/>
          <p:cNvSpPr txBox="1"/>
          <p:nvPr/>
        </p:nvSpPr>
        <p:spPr>
          <a:xfrm>
            <a:off x="8731141" y="3080570"/>
            <a:ext cx="27351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2,2 %</a:t>
            </a:r>
          </a:p>
          <a:p>
            <a:r>
              <a:rPr lang="cs-CZ" sz="4000" b="1" dirty="0"/>
              <a:t> </a:t>
            </a:r>
            <a:r>
              <a:rPr lang="cs-CZ" sz="4000" b="1" dirty="0" smtClean="0"/>
              <a:t>   </a:t>
            </a:r>
            <a:r>
              <a:rPr lang="cs-CZ" sz="4000" b="1" u="sng" dirty="0" smtClean="0"/>
              <a:t>12 341    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EU: 48,5 %  </a:t>
            </a:r>
          </a:p>
          <a:p>
            <a:r>
              <a:rPr lang="cs-CZ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TCN: 51,5 %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0939273"/>
              </p:ext>
            </p:extLst>
          </p:nvPr>
        </p:nvGraphicFramePr>
        <p:xfrm>
          <a:off x="547687" y="1027726"/>
          <a:ext cx="7567613" cy="479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Obdélník 5"/>
          <p:cNvSpPr/>
          <p:nvPr/>
        </p:nvSpPr>
        <p:spPr>
          <a:xfrm>
            <a:off x="655819" y="258284"/>
            <a:ext cx="38559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Olomoucký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102546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4"/>
          <p:cNvSpPr>
            <a:spLocks/>
          </p:cNvSpPr>
          <p:nvPr/>
        </p:nvSpPr>
        <p:spPr bwMode="auto">
          <a:xfrm>
            <a:off x="8083676" y="1892300"/>
            <a:ext cx="3812507" cy="3704992"/>
          </a:xfrm>
          <a:custGeom>
            <a:avLst/>
            <a:gdLst>
              <a:gd name="T0" fmla="*/ 597 w 1271"/>
              <a:gd name="T1" fmla="*/ 57 h 1175"/>
              <a:gd name="T2" fmla="*/ 662 w 1271"/>
              <a:gd name="T3" fmla="*/ 64 h 1175"/>
              <a:gd name="T4" fmla="*/ 716 w 1271"/>
              <a:gd name="T5" fmla="*/ 99 h 1175"/>
              <a:gd name="T6" fmla="*/ 754 w 1271"/>
              <a:gd name="T7" fmla="*/ 143 h 1175"/>
              <a:gd name="T8" fmla="*/ 820 w 1271"/>
              <a:gd name="T9" fmla="*/ 178 h 1175"/>
              <a:gd name="T10" fmla="*/ 871 w 1271"/>
              <a:gd name="T11" fmla="*/ 237 h 1175"/>
              <a:gd name="T12" fmla="*/ 935 w 1271"/>
              <a:gd name="T13" fmla="*/ 172 h 1175"/>
              <a:gd name="T14" fmla="*/ 994 w 1271"/>
              <a:gd name="T15" fmla="*/ 205 h 1175"/>
              <a:gd name="T16" fmla="*/ 1053 w 1271"/>
              <a:gd name="T17" fmla="*/ 242 h 1175"/>
              <a:gd name="T18" fmla="*/ 1119 w 1271"/>
              <a:gd name="T19" fmla="*/ 273 h 1175"/>
              <a:gd name="T20" fmla="*/ 1180 w 1271"/>
              <a:gd name="T21" fmla="*/ 325 h 1175"/>
              <a:gd name="T22" fmla="*/ 1241 w 1271"/>
              <a:gd name="T23" fmla="*/ 367 h 1175"/>
              <a:gd name="T24" fmla="*/ 1264 w 1271"/>
              <a:gd name="T25" fmla="*/ 472 h 1175"/>
              <a:gd name="T26" fmla="*/ 1224 w 1271"/>
              <a:gd name="T27" fmla="*/ 491 h 1175"/>
              <a:gd name="T28" fmla="*/ 1236 w 1271"/>
              <a:gd name="T29" fmla="*/ 545 h 1175"/>
              <a:gd name="T30" fmla="*/ 1165 w 1271"/>
              <a:gd name="T31" fmla="*/ 545 h 1175"/>
              <a:gd name="T32" fmla="*/ 1146 w 1271"/>
              <a:gd name="T33" fmla="*/ 571 h 1175"/>
              <a:gd name="T34" fmla="*/ 1109 w 1271"/>
              <a:gd name="T35" fmla="*/ 615 h 1175"/>
              <a:gd name="T36" fmla="*/ 1118 w 1271"/>
              <a:gd name="T37" fmla="*/ 681 h 1175"/>
              <a:gd name="T38" fmla="*/ 1147 w 1271"/>
              <a:gd name="T39" fmla="*/ 710 h 1175"/>
              <a:gd name="T40" fmla="*/ 1154 w 1271"/>
              <a:gd name="T41" fmla="*/ 782 h 1175"/>
              <a:gd name="T42" fmla="*/ 1133 w 1271"/>
              <a:gd name="T43" fmla="*/ 855 h 1175"/>
              <a:gd name="T44" fmla="*/ 1123 w 1271"/>
              <a:gd name="T45" fmla="*/ 895 h 1175"/>
              <a:gd name="T46" fmla="*/ 1078 w 1271"/>
              <a:gd name="T47" fmla="*/ 944 h 1175"/>
              <a:gd name="T48" fmla="*/ 1085 w 1271"/>
              <a:gd name="T49" fmla="*/ 1018 h 1175"/>
              <a:gd name="T50" fmla="*/ 1022 w 1271"/>
              <a:gd name="T51" fmla="*/ 1053 h 1175"/>
              <a:gd name="T52" fmla="*/ 935 w 1271"/>
              <a:gd name="T53" fmla="*/ 1052 h 1175"/>
              <a:gd name="T54" fmla="*/ 850 w 1271"/>
              <a:gd name="T55" fmla="*/ 1057 h 1175"/>
              <a:gd name="T56" fmla="*/ 797 w 1271"/>
              <a:gd name="T57" fmla="*/ 1092 h 1175"/>
              <a:gd name="T58" fmla="*/ 731 w 1271"/>
              <a:gd name="T59" fmla="*/ 1106 h 1175"/>
              <a:gd name="T60" fmla="*/ 681 w 1271"/>
              <a:gd name="T61" fmla="*/ 1160 h 1175"/>
              <a:gd name="T62" fmla="*/ 608 w 1271"/>
              <a:gd name="T63" fmla="*/ 1165 h 1175"/>
              <a:gd name="T64" fmla="*/ 568 w 1271"/>
              <a:gd name="T65" fmla="*/ 1149 h 1175"/>
              <a:gd name="T66" fmla="*/ 508 w 1271"/>
              <a:gd name="T67" fmla="*/ 1104 h 1175"/>
              <a:gd name="T68" fmla="*/ 479 w 1271"/>
              <a:gd name="T69" fmla="*/ 1085 h 1175"/>
              <a:gd name="T70" fmla="*/ 524 w 1271"/>
              <a:gd name="T71" fmla="*/ 1039 h 1175"/>
              <a:gd name="T72" fmla="*/ 552 w 1271"/>
              <a:gd name="T73" fmla="*/ 999 h 1175"/>
              <a:gd name="T74" fmla="*/ 552 w 1271"/>
              <a:gd name="T75" fmla="*/ 965 h 1175"/>
              <a:gd name="T76" fmla="*/ 522 w 1271"/>
              <a:gd name="T77" fmla="*/ 935 h 1175"/>
              <a:gd name="T78" fmla="*/ 434 w 1271"/>
              <a:gd name="T79" fmla="*/ 924 h 1175"/>
              <a:gd name="T80" fmla="*/ 369 w 1271"/>
              <a:gd name="T81" fmla="*/ 888 h 1175"/>
              <a:gd name="T82" fmla="*/ 306 w 1271"/>
              <a:gd name="T83" fmla="*/ 817 h 1175"/>
              <a:gd name="T84" fmla="*/ 244 w 1271"/>
              <a:gd name="T85" fmla="*/ 782 h 1175"/>
              <a:gd name="T86" fmla="*/ 150 w 1271"/>
              <a:gd name="T87" fmla="*/ 757 h 1175"/>
              <a:gd name="T88" fmla="*/ 120 w 1271"/>
              <a:gd name="T89" fmla="*/ 707 h 1175"/>
              <a:gd name="T90" fmla="*/ 49 w 1271"/>
              <a:gd name="T91" fmla="*/ 698 h 1175"/>
              <a:gd name="T92" fmla="*/ 35 w 1271"/>
              <a:gd name="T93" fmla="*/ 623 h 1175"/>
              <a:gd name="T94" fmla="*/ 5 w 1271"/>
              <a:gd name="T95" fmla="*/ 568 h 1175"/>
              <a:gd name="T96" fmla="*/ 24 w 1271"/>
              <a:gd name="T97" fmla="*/ 507 h 1175"/>
              <a:gd name="T98" fmla="*/ 21 w 1271"/>
              <a:gd name="T99" fmla="*/ 411 h 1175"/>
              <a:gd name="T100" fmla="*/ 56 w 1271"/>
              <a:gd name="T101" fmla="*/ 353 h 1175"/>
              <a:gd name="T102" fmla="*/ 108 w 1271"/>
              <a:gd name="T103" fmla="*/ 301 h 1175"/>
              <a:gd name="T104" fmla="*/ 193 w 1271"/>
              <a:gd name="T105" fmla="*/ 306 h 1175"/>
              <a:gd name="T106" fmla="*/ 247 w 1271"/>
              <a:gd name="T107" fmla="*/ 305 h 1175"/>
              <a:gd name="T108" fmla="*/ 296 w 1271"/>
              <a:gd name="T109" fmla="*/ 301 h 1175"/>
              <a:gd name="T110" fmla="*/ 305 w 1271"/>
              <a:gd name="T111" fmla="*/ 238 h 1175"/>
              <a:gd name="T112" fmla="*/ 263 w 1271"/>
              <a:gd name="T113" fmla="*/ 179 h 1175"/>
              <a:gd name="T114" fmla="*/ 299 w 1271"/>
              <a:gd name="T115" fmla="*/ 129 h 1175"/>
              <a:gd name="T116" fmla="*/ 367 w 1271"/>
              <a:gd name="T117" fmla="*/ 113 h 1175"/>
              <a:gd name="T118" fmla="*/ 441 w 1271"/>
              <a:gd name="T119" fmla="*/ 82 h 1175"/>
              <a:gd name="T120" fmla="*/ 461 w 1271"/>
              <a:gd name="T121" fmla="*/ 43 h 1175"/>
              <a:gd name="T122" fmla="*/ 519 w 1271"/>
              <a:gd name="T123" fmla="*/ 9 h 1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71" h="1175">
                <a:moveTo>
                  <a:pt x="550" y="10"/>
                </a:moveTo>
                <a:lnTo>
                  <a:pt x="554" y="17"/>
                </a:lnTo>
                <a:lnTo>
                  <a:pt x="554" y="19"/>
                </a:lnTo>
                <a:lnTo>
                  <a:pt x="555" y="19"/>
                </a:lnTo>
                <a:lnTo>
                  <a:pt x="562" y="26"/>
                </a:lnTo>
                <a:lnTo>
                  <a:pt x="566" y="28"/>
                </a:lnTo>
                <a:lnTo>
                  <a:pt x="580" y="38"/>
                </a:lnTo>
                <a:lnTo>
                  <a:pt x="594" y="50"/>
                </a:lnTo>
                <a:lnTo>
                  <a:pt x="594" y="52"/>
                </a:lnTo>
                <a:lnTo>
                  <a:pt x="597" y="57"/>
                </a:lnTo>
                <a:lnTo>
                  <a:pt x="606" y="57"/>
                </a:lnTo>
                <a:lnTo>
                  <a:pt x="608" y="63"/>
                </a:lnTo>
                <a:lnTo>
                  <a:pt x="604" y="66"/>
                </a:lnTo>
                <a:lnTo>
                  <a:pt x="611" y="66"/>
                </a:lnTo>
                <a:lnTo>
                  <a:pt x="620" y="70"/>
                </a:lnTo>
                <a:lnTo>
                  <a:pt x="644" y="63"/>
                </a:lnTo>
                <a:lnTo>
                  <a:pt x="642" y="66"/>
                </a:lnTo>
                <a:lnTo>
                  <a:pt x="646" y="75"/>
                </a:lnTo>
                <a:lnTo>
                  <a:pt x="658" y="73"/>
                </a:lnTo>
                <a:lnTo>
                  <a:pt x="662" y="64"/>
                </a:lnTo>
                <a:lnTo>
                  <a:pt x="665" y="63"/>
                </a:lnTo>
                <a:lnTo>
                  <a:pt x="667" y="68"/>
                </a:lnTo>
                <a:lnTo>
                  <a:pt x="669" y="70"/>
                </a:lnTo>
                <a:lnTo>
                  <a:pt x="681" y="78"/>
                </a:lnTo>
                <a:lnTo>
                  <a:pt x="689" y="78"/>
                </a:lnTo>
                <a:lnTo>
                  <a:pt x="691" y="83"/>
                </a:lnTo>
                <a:lnTo>
                  <a:pt x="695" y="85"/>
                </a:lnTo>
                <a:lnTo>
                  <a:pt x="702" y="78"/>
                </a:lnTo>
                <a:lnTo>
                  <a:pt x="707" y="97"/>
                </a:lnTo>
                <a:lnTo>
                  <a:pt x="716" y="99"/>
                </a:lnTo>
                <a:lnTo>
                  <a:pt x="717" y="104"/>
                </a:lnTo>
                <a:lnTo>
                  <a:pt x="716" y="106"/>
                </a:lnTo>
                <a:lnTo>
                  <a:pt x="724" y="111"/>
                </a:lnTo>
                <a:lnTo>
                  <a:pt x="738" y="108"/>
                </a:lnTo>
                <a:lnTo>
                  <a:pt x="740" y="111"/>
                </a:lnTo>
                <a:lnTo>
                  <a:pt x="749" y="113"/>
                </a:lnTo>
                <a:lnTo>
                  <a:pt x="757" y="118"/>
                </a:lnTo>
                <a:lnTo>
                  <a:pt x="752" y="132"/>
                </a:lnTo>
                <a:lnTo>
                  <a:pt x="752" y="139"/>
                </a:lnTo>
                <a:lnTo>
                  <a:pt x="754" y="143"/>
                </a:lnTo>
                <a:lnTo>
                  <a:pt x="763" y="143"/>
                </a:lnTo>
                <a:lnTo>
                  <a:pt x="770" y="137"/>
                </a:lnTo>
                <a:lnTo>
                  <a:pt x="789" y="148"/>
                </a:lnTo>
                <a:lnTo>
                  <a:pt x="792" y="148"/>
                </a:lnTo>
                <a:lnTo>
                  <a:pt x="799" y="162"/>
                </a:lnTo>
                <a:lnTo>
                  <a:pt x="810" y="164"/>
                </a:lnTo>
                <a:lnTo>
                  <a:pt x="815" y="169"/>
                </a:lnTo>
                <a:lnTo>
                  <a:pt x="825" y="160"/>
                </a:lnTo>
                <a:lnTo>
                  <a:pt x="825" y="176"/>
                </a:lnTo>
                <a:lnTo>
                  <a:pt x="820" y="178"/>
                </a:lnTo>
                <a:lnTo>
                  <a:pt x="811" y="191"/>
                </a:lnTo>
                <a:lnTo>
                  <a:pt x="817" y="197"/>
                </a:lnTo>
                <a:lnTo>
                  <a:pt x="818" y="204"/>
                </a:lnTo>
                <a:lnTo>
                  <a:pt x="829" y="212"/>
                </a:lnTo>
                <a:lnTo>
                  <a:pt x="837" y="212"/>
                </a:lnTo>
                <a:lnTo>
                  <a:pt x="850" y="221"/>
                </a:lnTo>
                <a:lnTo>
                  <a:pt x="857" y="219"/>
                </a:lnTo>
                <a:lnTo>
                  <a:pt x="855" y="223"/>
                </a:lnTo>
                <a:lnTo>
                  <a:pt x="865" y="235"/>
                </a:lnTo>
                <a:lnTo>
                  <a:pt x="871" y="237"/>
                </a:lnTo>
                <a:lnTo>
                  <a:pt x="876" y="233"/>
                </a:lnTo>
                <a:lnTo>
                  <a:pt x="893" y="237"/>
                </a:lnTo>
                <a:lnTo>
                  <a:pt x="902" y="230"/>
                </a:lnTo>
                <a:lnTo>
                  <a:pt x="897" y="216"/>
                </a:lnTo>
                <a:lnTo>
                  <a:pt x="909" y="218"/>
                </a:lnTo>
                <a:lnTo>
                  <a:pt x="912" y="214"/>
                </a:lnTo>
                <a:lnTo>
                  <a:pt x="912" y="195"/>
                </a:lnTo>
                <a:lnTo>
                  <a:pt x="923" y="184"/>
                </a:lnTo>
                <a:lnTo>
                  <a:pt x="930" y="183"/>
                </a:lnTo>
                <a:lnTo>
                  <a:pt x="935" y="172"/>
                </a:lnTo>
                <a:lnTo>
                  <a:pt x="938" y="171"/>
                </a:lnTo>
                <a:lnTo>
                  <a:pt x="940" y="174"/>
                </a:lnTo>
                <a:lnTo>
                  <a:pt x="945" y="172"/>
                </a:lnTo>
                <a:lnTo>
                  <a:pt x="944" y="190"/>
                </a:lnTo>
                <a:lnTo>
                  <a:pt x="945" y="191"/>
                </a:lnTo>
                <a:lnTo>
                  <a:pt x="952" y="200"/>
                </a:lnTo>
                <a:lnTo>
                  <a:pt x="965" y="198"/>
                </a:lnTo>
                <a:lnTo>
                  <a:pt x="975" y="207"/>
                </a:lnTo>
                <a:lnTo>
                  <a:pt x="978" y="202"/>
                </a:lnTo>
                <a:lnTo>
                  <a:pt x="994" y="205"/>
                </a:lnTo>
                <a:lnTo>
                  <a:pt x="999" y="209"/>
                </a:lnTo>
                <a:lnTo>
                  <a:pt x="1005" y="218"/>
                </a:lnTo>
                <a:lnTo>
                  <a:pt x="1006" y="218"/>
                </a:lnTo>
                <a:lnTo>
                  <a:pt x="1013" y="233"/>
                </a:lnTo>
                <a:lnTo>
                  <a:pt x="1015" y="240"/>
                </a:lnTo>
                <a:lnTo>
                  <a:pt x="1019" y="244"/>
                </a:lnTo>
                <a:lnTo>
                  <a:pt x="1029" y="238"/>
                </a:lnTo>
                <a:lnTo>
                  <a:pt x="1039" y="240"/>
                </a:lnTo>
                <a:lnTo>
                  <a:pt x="1050" y="235"/>
                </a:lnTo>
                <a:lnTo>
                  <a:pt x="1053" y="242"/>
                </a:lnTo>
                <a:lnTo>
                  <a:pt x="1059" y="252"/>
                </a:lnTo>
                <a:lnTo>
                  <a:pt x="1074" y="249"/>
                </a:lnTo>
                <a:lnTo>
                  <a:pt x="1078" y="252"/>
                </a:lnTo>
                <a:lnTo>
                  <a:pt x="1079" y="252"/>
                </a:lnTo>
                <a:lnTo>
                  <a:pt x="1088" y="259"/>
                </a:lnTo>
                <a:lnTo>
                  <a:pt x="1093" y="254"/>
                </a:lnTo>
                <a:lnTo>
                  <a:pt x="1097" y="261"/>
                </a:lnTo>
                <a:lnTo>
                  <a:pt x="1104" y="268"/>
                </a:lnTo>
                <a:lnTo>
                  <a:pt x="1116" y="268"/>
                </a:lnTo>
                <a:lnTo>
                  <a:pt x="1119" y="273"/>
                </a:lnTo>
                <a:lnTo>
                  <a:pt x="1121" y="273"/>
                </a:lnTo>
                <a:lnTo>
                  <a:pt x="1135" y="278"/>
                </a:lnTo>
                <a:lnTo>
                  <a:pt x="1146" y="298"/>
                </a:lnTo>
                <a:lnTo>
                  <a:pt x="1158" y="305"/>
                </a:lnTo>
                <a:lnTo>
                  <a:pt x="1154" y="317"/>
                </a:lnTo>
                <a:lnTo>
                  <a:pt x="1160" y="320"/>
                </a:lnTo>
                <a:lnTo>
                  <a:pt x="1168" y="329"/>
                </a:lnTo>
                <a:lnTo>
                  <a:pt x="1172" y="331"/>
                </a:lnTo>
                <a:lnTo>
                  <a:pt x="1175" y="332"/>
                </a:lnTo>
                <a:lnTo>
                  <a:pt x="1180" y="325"/>
                </a:lnTo>
                <a:lnTo>
                  <a:pt x="1184" y="327"/>
                </a:lnTo>
                <a:lnTo>
                  <a:pt x="1191" y="331"/>
                </a:lnTo>
                <a:lnTo>
                  <a:pt x="1201" y="338"/>
                </a:lnTo>
                <a:lnTo>
                  <a:pt x="1214" y="339"/>
                </a:lnTo>
                <a:lnTo>
                  <a:pt x="1220" y="350"/>
                </a:lnTo>
                <a:lnTo>
                  <a:pt x="1222" y="352"/>
                </a:lnTo>
                <a:lnTo>
                  <a:pt x="1227" y="355"/>
                </a:lnTo>
                <a:lnTo>
                  <a:pt x="1236" y="355"/>
                </a:lnTo>
                <a:lnTo>
                  <a:pt x="1240" y="362"/>
                </a:lnTo>
                <a:lnTo>
                  <a:pt x="1241" y="367"/>
                </a:lnTo>
                <a:lnTo>
                  <a:pt x="1254" y="383"/>
                </a:lnTo>
                <a:lnTo>
                  <a:pt x="1250" y="406"/>
                </a:lnTo>
                <a:lnTo>
                  <a:pt x="1247" y="413"/>
                </a:lnTo>
                <a:lnTo>
                  <a:pt x="1245" y="413"/>
                </a:lnTo>
                <a:lnTo>
                  <a:pt x="1236" y="416"/>
                </a:lnTo>
                <a:lnTo>
                  <a:pt x="1241" y="430"/>
                </a:lnTo>
                <a:lnTo>
                  <a:pt x="1252" y="433"/>
                </a:lnTo>
                <a:lnTo>
                  <a:pt x="1264" y="435"/>
                </a:lnTo>
                <a:lnTo>
                  <a:pt x="1271" y="447"/>
                </a:lnTo>
                <a:lnTo>
                  <a:pt x="1264" y="472"/>
                </a:lnTo>
                <a:lnTo>
                  <a:pt x="1254" y="482"/>
                </a:lnTo>
                <a:lnTo>
                  <a:pt x="1247" y="486"/>
                </a:lnTo>
                <a:lnTo>
                  <a:pt x="1245" y="493"/>
                </a:lnTo>
                <a:lnTo>
                  <a:pt x="1240" y="494"/>
                </a:lnTo>
                <a:lnTo>
                  <a:pt x="1233" y="496"/>
                </a:lnTo>
                <a:lnTo>
                  <a:pt x="1229" y="487"/>
                </a:lnTo>
                <a:lnTo>
                  <a:pt x="1220" y="480"/>
                </a:lnTo>
                <a:lnTo>
                  <a:pt x="1217" y="486"/>
                </a:lnTo>
                <a:lnTo>
                  <a:pt x="1224" y="487"/>
                </a:lnTo>
                <a:lnTo>
                  <a:pt x="1224" y="491"/>
                </a:lnTo>
                <a:lnTo>
                  <a:pt x="1224" y="494"/>
                </a:lnTo>
                <a:lnTo>
                  <a:pt x="1231" y="505"/>
                </a:lnTo>
                <a:lnTo>
                  <a:pt x="1238" y="505"/>
                </a:lnTo>
                <a:lnTo>
                  <a:pt x="1236" y="510"/>
                </a:lnTo>
                <a:lnTo>
                  <a:pt x="1240" y="515"/>
                </a:lnTo>
                <a:lnTo>
                  <a:pt x="1247" y="515"/>
                </a:lnTo>
                <a:lnTo>
                  <a:pt x="1245" y="524"/>
                </a:lnTo>
                <a:lnTo>
                  <a:pt x="1231" y="529"/>
                </a:lnTo>
                <a:lnTo>
                  <a:pt x="1240" y="540"/>
                </a:lnTo>
                <a:lnTo>
                  <a:pt x="1236" y="545"/>
                </a:lnTo>
                <a:lnTo>
                  <a:pt x="1227" y="548"/>
                </a:lnTo>
                <a:lnTo>
                  <a:pt x="1224" y="545"/>
                </a:lnTo>
                <a:lnTo>
                  <a:pt x="1219" y="547"/>
                </a:lnTo>
                <a:lnTo>
                  <a:pt x="1214" y="548"/>
                </a:lnTo>
                <a:lnTo>
                  <a:pt x="1214" y="541"/>
                </a:lnTo>
                <a:lnTo>
                  <a:pt x="1215" y="522"/>
                </a:lnTo>
                <a:lnTo>
                  <a:pt x="1201" y="521"/>
                </a:lnTo>
                <a:lnTo>
                  <a:pt x="1184" y="526"/>
                </a:lnTo>
                <a:lnTo>
                  <a:pt x="1182" y="536"/>
                </a:lnTo>
                <a:lnTo>
                  <a:pt x="1165" y="545"/>
                </a:lnTo>
                <a:lnTo>
                  <a:pt x="1165" y="550"/>
                </a:lnTo>
                <a:lnTo>
                  <a:pt x="1189" y="547"/>
                </a:lnTo>
                <a:lnTo>
                  <a:pt x="1198" y="550"/>
                </a:lnTo>
                <a:lnTo>
                  <a:pt x="1201" y="559"/>
                </a:lnTo>
                <a:lnTo>
                  <a:pt x="1189" y="573"/>
                </a:lnTo>
                <a:lnTo>
                  <a:pt x="1184" y="571"/>
                </a:lnTo>
                <a:lnTo>
                  <a:pt x="1165" y="574"/>
                </a:lnTo>
                <a:lnTo>
                  <a:pt x="1160" y="568"/>
                </a:lnTo>
                <a:lnTo>
                  <a:pt x="1151" y="569"/>
                </a:lnTo>
                <a:lnTo>
                  <a:pt x="1146" y="571"/>
                </a:lnTo>
                <a:lnTo>
                  <a:pt x="1139" y="576"/>
                </a:lnTo>
                <a:lnTo>
                  <a:pt x="1137" y="580"/>
                </a:lnTo>
                <a:lnTo>
                  <a:pt x="1139" y="581"/>
                </a:lnTo>
                <a:lnTo>
                  <a:pt x="1137" y="585"/>
                </a:lnTo>
                <a:lnTo>
                  <a:pt x="1132" y="590"/>
                </a:lnTo>
                <a:lnTo>
                  <a:pt x="1135" y="601"/>
                </a:lnTo>
                <a:lnTo>
                  <a:pt x="1123" y="604"/>
                </a:lnTo>
                <a:lnTo>
                  <a:pt x="1119" y="604"/>
                </a:lnTo>
                <a:lnTo>
                  <a:pt x="1114" y="616"/>
                </a:lnTo>
                <a:lnTo>
                  <a:pt x="1109" y="615"/>
                </a:lnTo>
                <a:lnTo>
                  <a:pt x="1111" y="623"/>
                </a:lnTo>
                <a:lnTo>
                  <a:pt x="1114" y="634"/>
                </a:lnTo>
                <a:lnTo>
                  <a:pt x="1107" y="646"/>
                </a:lnTo>
                <a:lnTo>
                  <a:pt x="1111" y="649"/>
                </a:lnTo>
                <a:lnTo>
                  <a:pt x="1099" y="663"/>
                </a:lnTo>
                <a:lnTo>
                  <a:pt x="1104" y="672"/>
                </a:lnTo>
                <a:lnTo>
                  <a:pt x="1113" y="670"/>
                </a:lnTo>
                <a:lnTo>
                  <a:pt x="1114" y="672"/>
                </a:lnTo>
                <a:lnTo>
                  <a:pt x="1114" y="675"/>
                </a:lnTo>
                <a:lnTo>
                  <a:pt x="1118" y="681"/>
                </a:lnTo>
                <a:lnTo>
                  <a:pt x="1128" y="688"/>
                </a:lnTo>
                <a:lnTo>
                  <a:pt x="1142" y="691"/>
                </a:lnTo>
                <a:lnTo>
                  <a:pt x="1144" y="695"/>
                </a:lnTo>
                <a:lnTo>
                  <a:pt x="1135" y="693"/>
                </a:lnTo>
                <a:lnTo>
                  <a:pt x="1121" y="695"/>
                </a:lnTo>
                <a:lnTo>
                  <a:pt x="1116" y="702"/>
                </a:lnTo>
                <a:lnTo>
                  <a:pt x="1118" y="703"/>
                </a:lnTo>
                <a:lnTo>
                  <a:pt x="1140" y="712"/>
                </a:lnTo>
                <a:lnTo>
                  <a:pt x="1142" y="716"/>
                </a:lnTo>
                <a:lnTo>
                  <a:pt x="1147" y="710"/>
                </a:lnTo>
                <a:lnTo>
                  <a:pt x="1158" y="710"/>
                </a:lnTo>
                <a:lnTo>
                  <a:pt x="1160" y="721"/>
                </a:lnTo>
                <a:lnTo>
                  <a:pt x="1153" y="733"/>
                </a:lnTo>
                <a:lnTo>
                  <a:pt x="1149" y="733"/>
                </a:lnTo>
                <a:lnTo>
                  <a:pt x="1142" y="743"/>
                </a:lnTo>
                <a:lnTo>
                  <a:pt x="1132" y="743"/>
                </a:lnTo>
                <a:lnTo>
                  <a:pt x="1126" y="756"/>
                </a:lnTo>
                <a:lnTo>
                  <a:pt x="1128" y="768"/>
                </a:lnTo>
                <a:lnTo>
                  <a:pt x="1146" y="773"/>
                </a:lnTo>
                <a:lnTo>
                  <a:pt x="1154" y="782"/>
                </a:lnTo>
                <a:lnTo>
                  <a:pt x="1153" y="790"/>
                </a:lnTo>
                <a:lnTo>
                  <a:pt x="1137" y="796"/>
                </a:lnTo>
                <a:lnTo>
                  <a:pt x="1135" y="794"/>
                </a:lnTo>
                <a:lnTo>
                  <a:pt x="1123" y="796"/>
                </a:lnTo>
                <a:lnTo>
                  <a:pt x="1118" y="811"/>
                </a:lnTo>
                <a:lnTo>
                  <a:pt x="1109" y="823"/>
                </a:lnTo>
                <a:lnTo>
                  <a:pt x="1109" y="836"/>
                </a:lnTo>
                <a:lnTo>
                  <a:pt x="1107" y="848"/>
                </a:lnTo>
                <a:lnTo>
                  <a:pt x="1113" y="846"/>
                </a:lnTo>
                <a:lnTo>
                  <a:pt x="1133" y="855"/>
                </a:lnTo>
                <a:lnTo>
                  <a:pt x="1135" y="857"/>
                </a:lnTo>
                <a:lnTo>
                  <a:pt x="1137" y="867"/>
                </a:lnTo>
                <a:lnTo>
                  <a:pt x="1133" y="869"/>
                </a:lnTo>
                <a:lnTo>
                  <a:pt x="1133" y="881"/>
                </a:lnTo>
                <a:lnTo>
                  <a:pt x="1140" y="883"/>
                </a:lnTo>
                <a:lnTo>
                  <a:pt x="1135" y="891"/>
                </a:lnTo>
                <a:lnTo>
                  <a:pt x="1130" y="888"/>
                </a:lnTo>
                <a:lnTo>
                  <a:pt x="1126" y="888"/>
                </a:lnTo>
                <a:lnTo>
                  <a:pt x="1126" y="890"/>
                </a:lnTo>
                <a:lnTo>
                  <a:pt x="1123" y="895"/>
                </a:lnTo>
                <a:lnTo>
                  <a:pt x="1107" y="891"/>
                </a:lnTo>
                <a:lnTo>
                  <a:pt x="1099" y="904"/>
                </a:lnTo>
                <a:lnTo>
                  <a:pt x="1097" y="907"/>
                </a:lnTo>
                <a:lnTo>
                  <a:pt x="1104" y="912"/>
                </a:lnTo>
                <a:lnTo>
                  <a:pt x="1113" y="930"/>
                </a:lnTo>
                <a:lnTo>
                  <a:pt x="1102" y="942"/>
                </a:lnTo>
                <a:lnTo>
                  <a:pt x="1090" y="944"/>
                </a:lnTo>
                <a:lnTo>
                  <a:pt x="1085" y="937"/>
                </a:lnTo>
                <a:lnTo>
                  <a:pt x="1078" y="938"/>
                </a:lnTo>
                <a:lnTo>
                  <a:pt x="1078" y="944"/>
                </a:lnTo>
                <a:lnTo>
                  <a:pt x="1090" y="956"/>
                </a:lnTo>
                <a:lnTo>
                  <a:pt x="1095" y="959"/>
                </a:lnTo>
                <a:lnTo>
                  <a:pt x="1119" y="977"/>
                </a:lnTo>
                <a:lnTo>
                  <a:pt x="1111" y="989"/>
                </a:lnTo>
                <a:lnTo>
                  <a:pt x="1092" y="991"/>
                </a:lnTo>
                <a:lnTo>
                  <a:pt x="1086" y="996"/>
                </a:lnTo>
                <a:lnTo>
                  <a:pt x="1092" y="1005"/>
                </a:lnTo>
                <a:lnTo>
                  <a:pt x="1092" y="1010"/>
                </a:lnTo>
                <a:lnTo>
                  <a:pt x="1083" y="1017"/>
                </a:lnTo>
                <a:lnTo>
                  <a:pt x="1085" y="1018"/>
                </a:lnTo>
                <a:lnTo>
                  <a:pt x="1081" y="1022"/>
                </a:lnTo>
                <a:lnTo>
                  <a:pt x="1062" y="1024"/>
                </a:lnTo>
                <a:lnTo>
                  <a:pt x="1052" y="1024"/>
                </a:lnTo>
                <a:lnTo>
                  <a:pt x="1045" y="1020"/>
                </a:lnTo>
                <a:lnTo>
                  <a:pt x="1034" y="1024"/>
                </a:lnTo>
                <a:lnTo>
                  <a:pt x="1031" y="1022"/>
                </a:lnTo>
                <a:lnTo>
                  <a:pt x="1019" y="1025"/>
                </a:lnTo>
                <a:lnTo>
                  <a:pt x="1012" y="1039"/>
                </a:lnTo>
                <a:lnTo>
                  <a:pt x="1025" y="1052"/>
                </a:lnTo>
                <a:lnTo>
                  <a:pt x="1022" y="1053"/>
                </a:lnTo>
                <a:lnTo>
                  <a:pt x="1003" y="1064"/>
                </a:lnTo>
                <a:lnTo>
                  <a:pt x="991" y="1060"/>
                </a:lnTo>
                <a:lnTo>
                  <a:pt x="975" y="1060"/>
                </a:lnTo>
                <a:lnTo>
                  <a:pt x="973" y="1065"/>
                </a:lnTo>
                <a:lnTo>
                  <a:pt x="977" y="1071"/>
                </a:lnTo>
                <a:lnTo>
                  <a:pt x="975" y="1072"/>
                </a:lnTo>
                <a:lnTo>
                  <a:pt x="966" y="1060"/>
                </a:lnTo>
                <a:lnTo>
                  <a:pt x="956" y="1064"/>
                </a:lnTo>
                <a:lnTo>
                  <a:pt x="944" y="1059"/>
                </a:lnTo>
                <a:lnTo>
                  <a:pt x="935" y="1052"/>
                </a:lnTo>
                <a:lnTo>
                  <a:pt x="933" y="1050"/>
                </a:lnTo>
                <a:lnTo>
                  <a:pt x="921" y="1071"/>
                </a:lnTo>
                <a:lnTo>
                  <a:pt x="911" y="1074"/>
                </a:lnTo>
                <a:lnTo>
                  <a:pt x="897" y="1071"/>
                </a:lnTo>
                <a:lnTo>
                  <a:pt x="881" y="1057"/>
                </a:lnTo>
                <a:lnTo>
                  <a:pt x="872" y="1036"/>
                </a:lnTo>
                <a:lnTo>
                  <a:pt x="872" y="1034"/>
                </a:lnTo>
                <a:lnTo>
                  <a:pt x="858" y="1046"/>
                </a:lnTo>
                <a:lnTo>
                  <a:pt x="846" y="1041"/>
                </a:lnTo>
                <a:lnTo>
                  <a:pt x="850" y="1057"/>
                </a:lnTo>
                <a:lnTo>
                  <a:pt x="834" y="1069"/>
                </a:lnTo>
                <a:lnTo>
                  <a:pt x="824" y="1067"/>
                </a:lnTo>
                <a:lnTo>
                  <a:pt x="822" y="1065"/>
                </a:lnTo>
                <a:lnTo>
                  <a:pt x="829" y="1064"/>
                </a:lnTo>
                <a:lnTo>
                  <a:pt x="815" y="1055"/>
                </a:lnTo>
                <a:lnTo>
                  <a:pt x="808" y="1055"/>
                </a:lnTo>
                <a:lnTo>
                  <a:pt x="806" y="1055"/>
                </a:lnTo>
                <a:lnTo>
                  <a:pt x="806" y="1065"/>
                </a:lnTo>
                <a:lnTo>
                  <a:pt x="801" y="1078"/>
                </a:lnTo>
                <a:lnTo>
                  <a:pt x="797" y="1092"/>
                </a:lnTo>
                <a:lnTo>
                  <a:pt x="797" y="1093"/>
                </a:lnTo>
                <a:lnTo>
                  <a:pt x="790" y="1095"/>
                </a:lnTo>
                <a:lnTo>
                  <a:pt x="782" y="1086"/>
                </a:lnTo>
                <a:lnTo>
                  <a:pt x="778" y="1085"/>
                </a:lnTo>
                <a:lnTo>
                  <a:pt x="764" y="1086"/>
                </a:lnTo>
                <a:lnTo>
                  <a:pt x="757" y="1093"/>
                </a:lnTo>
                <a:lnTo>
                  <a:pt x="750" y="1088"/>
                </a:lnTo>
                <a:lnTo>
                  <a:pt x="747" y="1095"/>
                </a:lnTo>
                <a:lnTo>
                  <a:pt x="733" y="1102"/>
                </a:lnTo>
                <a:lnTo>
                  <a:pt x="731" y="1106"/>
                </a:lnTo>
                <a:lnTo>
                  <a:pt x="740" y="1109"/>
                </a:lnTo>
                <a:lnTo>
                  <a:pt x="730" y="1114"/>
                </a:lnTo>
                <a:lnTo>
                  <a:pt x="728" y="1121"/>
                </a:lnTo>
                <a:lnTo>
                  <a:pt x="717" y="1126"/>
                </a:lnTo>
                <a:lnTo>
                  <a:pt x="698" y="1125"/>
                </a:lnTo>
                <a:lnTo>
                  <a:pt x="698" y="1128"/>
                </a:lnTo>
                <a:lnTo>
                  <a:pt x="695" y="1144"/>
                </a:lnTo>
                <a:lnTo>
                  <a:pt x="688" y="1139"/>
                </a:lnTo>
                <a:lnTo>
                  <a:pt x="684" y="1146"/>
                </a:lnTo>
                <a:lnTo>
                  <a:pt x="681" y="1160"/>
                </a:lnTo>
                <a:lnTo>
                  <a:pt x="674" y="1166"/>
                </a:lnTo>
                <a:lnTo>
                  <a:pt x="670" y="1161"/>
                </a:lnTo>
                <a:lnTo>
                  <a:pt x="663" y="1147"/>
                </a:lnTo>
                <a:lnTo>
                  <a:pt x="655" y="1140"/>
                </a:lnTo>
                <a:lnTo>
                  <a:pt x="642" y="1140"/>
                </a:lnTo>
                <a:lnTo>
                  <a:pt x="637" y="1147"/>
                </a:lnTo>
                <a:lnTo>
                  <a:pt x="625" y="1142"/>
                </a:lnTo>
                <a:lnTo>
                  <a:pt x="618" y="1142"/>
                </a:lnTo>
                <a:lnTo>
                  <a:pt x="615" y="1163"/>
                </a:lnTo>
                <a:lnTo>
                  <a:pt x="608" y="1165"/>
                </a:lnTo>
                <a:lnTo>
                  <a:pt x="608" y="1168"/>
                </a:lnTo>
                <a:lnTo>
                  <a:pt x="604" y="1175"/>
                </a:lnTo>
                <a:lnTo>
                  <a:pt x="601" y="1175"/>
                </a:lnTo>
                <a:lnTo>
                  <a:pt x="597" y="1166"/>
                </a:lnTo>
                <a:lnTo>
                  <a:pt x="595" y="1170"/>
                </a:lnTo>
                <a:lnTo>
                  <a:pt x="585" y="1170"/>
                </a:lnTo>
                <a:lnTo>
                  <a:pt x="583" y="1165"/>
                </a:lnTo>
                <a:lnTo>
                  <a:pt x="585" y="1160"/>
                </a:lnTo>
                <a:lnTo>
                  <a:pt x="578" y="1149"/>
                </a:lnTo>
                <a:lnTo>
                  <a:pt x="568" y="1149"/>
                </a:lnTo>
                <a:lnTo>
                  <a:pt x="569" y="1154"/>
                </a:lnTo>
                <a:lnTo>
                  <a:pt x="555" y="1153"/>
                </a:lnTo>
                <a:lnTo>
                  <a:pt x="554" y="1161"/>
                </a:lnTo>
                <a:lnTo>
                  <a:pt x="543" y="1149"/>
                </a:lnTo>
                <a:lnTo>
                  <a:pt x="548" y="1147"/>
                </a:lnTo>
                <a:lnTo>
                  <a:pt x="550" y="1139"/>
                </a:lnTo>
                <a:lnTo>
                  <a:pt x="536" y="1133"/>
                </a:lnTo>
                <a:lnTo>
                  <a:pt x="501" y="1121"/>
                </a:lnTo>
                <a:lnTo>
                  <a:pt x="505" y="1107"/>
                </a:lnTo>
                <a:lnTo>
                  <a:pt x="508" y="1104"/>
                </a:lnTo>
                <a:lnTo>
                  <a:pt x="508" y="1099"/>
                </a:lnTo>
                <a:lnTo>
                  <a:pt x="498" y="1095"/>
                </a:lnTo>
                <a:lnTo>
                  <a:pt x="493" y="1095"/>
                </a:lnTo>
                <a:lnTo>
                  <a:pt x="488" y="1100"/>
                </a:lnTo>
                <a:lnTo>
                  <a:pt x="482" y="1100"/>
                </a:lnTo>
                <a:lnTo>
                  <a:pt x="481" y="1106"/>
                </a:lnTo>
                <a:lnTo>
                  <a:pt x="479" y="1106"/>
                </a:lnTo>
                <a:lnTo>
                  <a:pt x="474" y="1095"/>
                </a:lnTo>
                <a:lnTo>
                  <a:pt x="479" y="1092"/>
                </a:lnTo>
                <a:lnTo>
                  <a:pt x="479" y="1085"/>
                </a:lnTo>
                <a:lnTo>
                  <a:pt x="489" y="1081"/>
                </a:lnTo>
                <a:lnTo>
                  <a:pt x="496" y="1071"/>
                </a:lnTo>
                <a:lnTo>
                  <a:pt x="500" y="1072"/>
                </a:lnTo>
                <a:lnTo>
                  <a:pt x="500" y="1065"/>
                </a:lnTo>
                <a:lnTo>
                  <a:pt x="507" y="1065"/>
                </a:lnTo>
                <a:lnTo>
                  <a:pt x="514" y="1060"/>
                </a:lnTo>
                <a:lnTo>
                  <a:pt x="512" y="1050"/>
                </a:lnTo>
                <a:lnTo>
                  <a:pt x="507" y="1046"/>
                </a:lnTo>
                <a:lnTo>
                  <a:pt x="510" y="1043"/>
                </a:lnTo>
                <a:lnTo>
                  <a:pt x="524" y="1039"/>
                </a:lnTo>
                <a:lnTo>
                  <a:pt x="528" y="1031"/>
                </a:lnTo>
                <a:lnTo>
                  <a:pt x="524" y="1027"/>
                </a:lnTo>
                <a:lnTo>
                  <a:pt x="524" y="1020"/>
                </a:lnTo>
                <a:lnTo>
                  <a:pt x="522" y="1018"/>
                </a:lnTo>
                <a:lnTo>
                  <a:pt x="535" y="1017"/>
                </a:lnTo>
                <a:lnTo>
                  <a:pt x="536" y="1010"/>
                </a:lnTo>
                <a:lnTo>
                  <a:pt x="531" y="1003"/>
                </a:lnTo>
                <a:lnTo>
                  <a:pt x="533" y="996"/>
                </a:lnTo>
                <a:lnTo>
                  <a:pt x="540" y="999"/>
                </a:lnTo>
                <a:lnTo>
                  <a:pt x="552" y="999"/>
                </a:lnTo>
                <a:lnTo>
                  <a:pt x="554" y="1001"/>
                </a:lnTo>
                <a:lnTo>
                  <a:pt x="566" y="1003"/>
                </a:lnTo>
                <a:lnTo>
                  <a:pt x="571" y="998"/>
                </a:lnTo>
                <a:lnTo>
                  <a:pt x="568" y="987"/>
                </a:lnTo>
                <a:lnTo>
                  <a:pt x="576" y="985"/>
                </a:lnTo>
                <a:lnTo>
                  <a:pt x="575" y="982"/>
                </a:lnTo>
                <a:lnTo>
                  <a:pt x="559" y="970"/>
                </a:lnTo>
                <a:lnTo>
                  <a:pt x="566" y="963"/>
                </a:lnTo>
                <a:lnTo>
                  <a:pt x="557" y="961"/>
                </a:lnTo>
                <a:lnTo>
                  <a:pt x="552" y="965"/>
                </a:lnTo>
                <a:lnTo>
                  <a:pt x="543" y="954"/>
                </a:lnTo>
                <a:lnTo>
                  <a:pt x="540" y="952"/>
                </a:lnTo>
                <a:lnTo>
                  <a:pt x="535" y="945"/>
                </a:lnTo>
                <a:lnTo>
                  <a:pt x="550" y="940"/>
                </a:lnTo>
                <a:lnTo>
                  <a:pt x="548" y="930"/>
                </a:lnTo>
                <a:lnTo>
                  <a:pt x="531" y="923"/>
                </a:lnTo>
                <a:lnTo>
                  <a:pt x="524" y="923"/>
                </a:lnTo>
                <a:lnTo>
                  <a:pt x="521" y="926"/>
                </a:lnTo>
                <a:lnTo>
                  <a:pt x="524" y="931"/>
                </a:lnTo>
                <a:lnTo>
                  <a:pt x="522" y="935"/>
                </a:lnTo>
                <a:lnTo>
                  <a:pt x="508" y="926"/>
                </a:lnTo>
                <a:lnTo>
                  <a:pt x="500" y="928"/>
                </a:lnTo>
                <a:lnTo>
                  <a:pt x="493" y="940"/>
                </a:lnTo>
                <a:lnTo>
                  <a:pt x="486" y="940"/>
                </a:lnTo>
                <a:lnTo>
                  <a:pt x="479" y="935"/>
                </a:lnTo>
                <a:lnTo>
                  <a:pt x="461" y="938"/>
                </a:lnTo>
                <a:lnTo>
                  <a:pt x="454" y="935"/>
                </a:lnTo>
                <a:lnTo>
                  <a:pt x="446" y="924"/>
                </a:lnTo>
                <a:lnTo>
                  <a:pt x="444" y="921"/>
                </a:lnTo>
                <a:lnTo>
                  <a:pt x="434" y="924"/>
                </a:lnTo>
                <a:lnTo>
                  <a:pt x="430" y="935"/>
                </a:lnTo>
                <a:lnTo>
                  <a:pt x="427" y="938"/>
                </a:lnTo>
                <a:lnTo>
                  <a:pt x="427" y="930"/>
                </a:lnTo>
                <a:lnTo>
                  <a:pt x="404" y="917"/>
                </a:lnTo>
                <a:lnTo>
                  <a:pt x="402" y="917"/>
                </a:lnTo>
                <a:lnTo>
                  <a:pt x="392" y="911"/>
                </a:lnTo>
                <a:lnTo>
                  <a:pt x="394" y="905"/>
                </a:lnTo>
                <a:lnTo>
                  <a:pt x="388" y="898"/>
                </a:lnTo>
                <a:lnTo>
                  <a:pt x="376" y="888"/>
                </a:lnTo>
                <a:lnTo>
                  <a:pt x="369" y="888"/>
                </a:lnTo>
                <a:lnTo>
                  <a:pt x="364" y="874"/>
                </a:lnTo>
                <a:lnTo>
                  <a:pt x="364" y="858"/>
                </a:lnTo>
                <a:lnTo>
                  <a:pt x="371" y="844"/>
                </a:lnTo>
                <a:lnTo>
                  <a:pt x="369" y="811"/>
                </a:lnTo>
                <a:lnTo>
                  <a:pt x="357" y="808"/>
                </a:lnTo>
                <a:lnTo>
                  <a:pt x="348" y="808"/>
                </a:lnTo>
                <a:lnTo>
                  <a:pt x="338" y="815"/>
                </a:lnTo>
                <a:lnTo>
                  <a:pt x="319" y="810"/>
                </a:lnTo>
                <a:lnTo>
                  <a:pt x="313" y="817"/>
                </a:lnTo>
                <a:lnTo>
                  <a:pt x="306" y="817"/>
                </a:lnTo>
                <a:lnTo>
                  <a:pt x="303" y="811"/>
                </a:lnTo>
                <a:lnTo>
                  <a:pt x="293" y="820"/>
                </a:lnTo>
                <a:lnTo>
                  <a:pt x="294" y="815"/>
                </a:lnTo>
                <a:lnTo>
                  <a:pt x="293" y="813"/>
                </a:lnTo>
                <a:lnTo>
                  <a:pt x="294" y="806"/>
                </a:lnTo>
                <a:lnTo>
                  <a:pt x="273" y="797"/>
                </a:lnTo>
                <a:lnTo>
                  <a:pt x="263" y="792"/>
                </a:lnTo>
                <a:lnTo>
                  <a:pt x="252" y="794"/>
                </a:lnTo>
                <a:lnTo>
                  <a:pt x="247" y="783"/>
                </a:lnTo>
                <a:lnTo>
                  <a:pt x="244" y="782"/>
                </a:lnTo>
                <a:lnTo>
                  <a:pt x="219" y="804"/>
                </a:lnTo>
                <a:lnTo>
                  <a:pt x="200" y="797"/>
                </a:lnTo>
                <a:lnTo>
                  <a:pt x="199" y="797"/>
                </a:lnTo>
                <a:lnTo>
                  <a:pt x="199" y="796"/>
                </a:lnTo>
                <a:lnTo>
                  <a:pt x="195" y="776"/>
                </a:lnTo>
                <a:lnTo>
                  <a:pt x="186" y="763"/>
                </a:lnTo>
                <a:lnTo>
                  <a:pt x="171" y="766"/>
                </a:lnTo>
                <a:lnTo>
                  <a:pt x="165" y="771"/>
                </a:lnTo>
                <a:lnTo>
                  <a:pt x="152" y="763"/>
                </a:lnTo>
                <a:lnTo>
                  <a:pt x="150" y="757"/>
                </a:lnTo>
                <a:lnTo>
                  <a:pt x="167" y="761"/>
                </a:lnTo>
                <a:lnTo>
                  <a:pt x="171" y="745"/>
                </a:lnTo>
                <a:lnTo>
                  <a:pt x="171" y="733"/>
                </a:lnTo>
                <a:lnTo>
                  <a:pt x="155" y="729"/>
                </a:lnTo>
                <a:lnTo>
                  <a:pt x="148" y="729"/>
                </a:lnTo>
                <a:lnTo>
                  <a:pt x="145" y="729"/>
                </a:lnTo>
                <a:lnTo>
                  <a:pt x="138" y="729"/>
                </a:lnTo>
                <a:lnTo>
                  <a:pt x="125" y="719"/>
                </a:lnTo>
                <a:lnTo>
                  <a:pt x="122" y="714"/>
                </a:lnTo>
                <a:lnTo>
                  <a:pt x="120" y="707"/>
                </a:lnTo>
                <a:lnTo>
                  <a:pt x="113" y="698"/>
                </a:lnTo>
                <a:lnTo>
                  <a:pt x="111" y="698"/>
                </a:lnTo>
                <a:lnTo>
                  <a:pt x="106" y="702"/>
                </a:lnTo>
                <a:lnTo>
                  <a:pt x="105" y="703"/>
                </a:lnTo>
                <a:lnTo>
                  <a:pt x="87" y="710"/>
                </a:lnTo>
                <a:lnTo>
                  <a:pt x="78" y="722"/>
                </a:lnTo>
                <a:lnTo>
                  <a:pt x="68" y="719"/>
                </a:lnTo>
                <a:lnTo>
                  <a:pt x="61" y="705"/>
                </a:lnTo>
                <a:lnTo>
                  <a:pt x="51" y="700"/>
                </a:lnTo>
                <a:lnTo>
                  <a:pt x="49" y="698"/>
                </a:lnTo>
                <a:lnTo>
                  <a:pt x="45" y="686"/>
                </a:lnTo>
                <a:lnTo>
                  <a:pt x="35" y="679"/>
                </a:lnTo>
                <a:lnTo>
                  <a:pt x="30" y="677"/>
                </a:lnTo>
                <a:lnTo>
                  <a:pt x="28" y="675"/>
                </a:lnTo>
                <a:lnTo>
                  <a:pt x="24" y="675"/>
                </a:lnTo>
                <a:lnTo>
                  <a:pt x="28" y="662"/>
                </a:lnTo>
                <a:lnTo>
                  <a:pt x="10" y="646"/>
                </a:lnTo>
                <a:lnTo>
                  <a:pt x="16" y="637"/>
                </a:lnTo>
                <a:lnTo>
                  <a:pt x="26" y="625"/>
                </a:lnTo>
                <a:lnTo>
                  <a:pt x="35" y="623"/>
                </a:lnTo>
                <a:lnTo>
                  <a:pt x="35" y="618"/>
                </a:lnTo>
                <a:lnTo>
                  <a:pt x="30" y="621"/>
                </a:lnTo>
                <a:lnTo>
                  <a:pt x="30" y="609"/>
                </a:lnTo>
                <a:lnTo>
                  <a:pt x="7" y="595"/>
                </a:lnTo>
                <a:lnTo>
                  <a:pt x="5" y="595"/>
                </a:lnTo>
                <a:lnTo>
                  <a:pt x="2" y="594"/>
                </a:lnTo>
                <a:lnTo>
                  <a:pt x="0" y="590"/>
                </a:lnTo>
                <a:lnTo>
                  <a:pt x="4" y="583"/>
                </a:lnTo>
                <a:lnTo>
                  <a:pt x="2" y="581"/>
                </a:lnTo>
                <a:lnTo>
                  <a:pt x="5" y="568"/>
                </a:lnTo>
                <a:lnTo>
                  <a:pt x="12" y="568"/>
                </a:lnTo>
                <a:lnTo>
                  <a:pt x="14" y="562"/>
                </a:lnTo>
                <a:lnTo>
                  <a:pt x="17" y="543"/>
                </a:lnTo>
                <a:lnTo>
                  <a:pt x="26" y="529"/>
                </a:lnTo>
                <a:lnTo>
                  <a:pt x="14" y="533"/>
                </a:lnTo>
                <a:lnTo>
                  <a:pt x="12" y="531"/>
                </a:lnTo>
                <a:lnTo>
                  <a:pt x="12" y="526"/>
                </a:lnTo>
                <a:lnTo>
                  <a:pt x="23" y="522"/>
                </a:lnTo>
                <a:lnTo>
                  <a:pt x="24" y="514"/>
                </a:lnTo>
                <a:lnTo>
                  <a:pt x="24" y="507"/>
                </a:lnTo>
                <a:lnTo>
                  <a:pt x="31" y="500"/>
                </a:lnTo>
                <a:lnTo>
                  <a:pt x="40" y="477"/>
                </a:lnTo>
                <a:lnTo>
                  <a:pt x="31" y="468"/>
                </a:lnTo>
                <a:lnTo>
                  <a:pt x="38" y="458"/>
                </a:lnTo>
                <a:lnTo>
                  <a:pt x="42" y="454"/>
                </a:lnTo>
                <a:lnTo>
                  <a:pt x="40" y="449"/>
                </a:lnTo>
                <a:lnTo>
                  <a:pt x="40" y="435"/>
                </a:lnTo>
                <a:lnTo>
                  <a:pt x="30" y="421"/>
                </a:lnTo>
                <a:lnTo>
                  <a:pt x="28" y="421"/>
                </a:lnTo>
                <a:lnTo>
                  <a:pt x="21" y="411"/>
                </a:lnTo>
                <a:lnTo>
                  <a:pt x="24" y="406"/>
                </a:lnTo>
                <a:lnTo>
                  <a:pt x="42" y="406"/>
                </a:lnTo>
                <a:lnTo>
                  <a:pt x="49" y="409"/>
                </a:lnTo>
                <a:lnTo>
                  <a:pt x="57" y="400"/>
                </a:lnTo>
                <a:lnTo>
                  <a:pt x="44" y="383"/>
                </a:lnTo>
                <a:lnTo>
                  <a:pt x="47" y="373"/>
                </a:lnTo>
                <a:lnTo>
                  <a:pt x="47" y="367"/>
                </a:lnTo>
                <a:lnTo>
                  <a:pt x="49" y="364"/>
                </a:lnTo>
                <a:lnTo>
                  <a:pt x="59" y="364"/>
                </a:lnTo>
                <a:lnTo>
                  <a:pt x="56" y="353"/>
                </a:lnTo>
                <a:lnTo>
                  <a:pt x="56" y="334"/>
                </a:lnTo>
                <a:lnTo>
                  <a:pt x="70" y="339"/>
                </a:lnTo>
                <a:lnTo>
                  <a:pt x="71" y="336"/>
                </a:lnTo>
                <a:lnTo>
                  <a:pt x="99" y="334"/>
                </a:lnTo>
                <a:lnTo>
                  <a:pt x="98" y="331"/>
                </a:lnTo>
                <a:lnTo>
                  <a:pt x="91" y="322"/>
                </a:lnTo>
                <a:lnTo>
                  <a:pt x="80" y="315"/>
                </a:lnTo>
                <a:lnTo>
                  <a:pt x="85" y="306"/>
                </a:lnTo>
                <a:lnTo>
                  <a:pt x="92" y="303"/>
                </a:lnTo>
                <a:lnTo>
                  <a:pt x="108" y="301"/>
                </a:lnTo>
                <a:lnTo>
                  <a:pt x="115" y="310"/>
                </a:lnTo>
                <a:lnTo>
                  <a:pt x="124" y="317"/>
                </a:lnTo>
                <a:lnTo>
                  <a:pt x="136" y="312"/>
                </a:lnTo>
                <a:lnTo>
                  <a:pt x="153" y="320"/>
                </a:lnTo>
                <a:lnTo>
                  <a:pt x="164" y="320"/>
                </a:lnTo>
                <a:lnTo>
                  <a:pt x="179" y="315"/>
                </a:lnTo>
                <a:lnTo>
                  <a:pt x="186" y="310"/>
                </a:lnTo>
                <a:lnTo>
                  <a:pt x="188" y="312"/>
                </a:lnTo>
                <a:lnTo>
                  <a:pt x="192" y="313"/>
                </a:lnTo>
                <a:lnTo>
                  <a:pt x="193" y="306"/>
                </a:lnTo>
                <a:lnTo>
                  <a:pt x="204" y="303"/>
                </a:lnTo>
                <a:lnTo>
                  <a:pt x="211" y="317"/>
                </a:lnTo>
                <a:lnTo>
                  <a:pt x="223" y="312"/>
                </a:lnTo>
                <a:lnTo>
                  <a:pt x="226" y="315"/>
                </a:lnTo>
                <a:lnTo>
                  <a:pt x="232" y="329"/>
                </a:lnTo>
                <a:lnTo>
                  <a:pt x="233" y="329"/>
                </a:lnTo>
                <a:lnTo>
                  <a:pt x="242" y="332"/>
                </a:lnTo>
                <a:lnTo>
                  <a:pt x="240" y="322"/>
                </a:lnTo>
                <a:lnTo>
                  <a:pt x="249" y="306"/>
                </a:lnTo>
                <a:lnTo>
                  <a:pt x="247" y="305"/>
                </a:lnTo>
                <a:lnTo>
                  <a:pt x="249" y="301"/>
                </a:lnTo>
                <a:lnTo>
                  <a:pt x="254" y="306"/>
                </a:lnTo>
                <a:lnTo>
                  <a:pt x="256" y="306"/>
                </a:lnTo>
                <a:lnTo>
                  <a:pt x="256" y="301"/>
                </a:lnTo>
                <a:lnTo>
                  <a:pt x="259" y="294"/>
                </a:lnTo>
                <a:lnTo>
                  <a:pt x="266" y="296"/>
                </a:lnTo>
                <a:lnTo>
                  <a:pt x="273" y="305"/>
                </a:lnTo>
                <a:lnTo>
                  <a:pt x="289" y="303"/>
                </a:lnTo>
                <a:lnTo>
                  <a:pt x="289" y="305"/>
                </a:lnTo>
                <a:lnTo>
                  <a:pt x="296" y="301"/>
                </a:lnTo>
                <a:lnTo>
                  <a:pt x="299" y="296"/>
                </a:lnTo>
                <a:lnTo>
                  <a:pt x="306" y="289"/>
                </a:lnTo>
                <a:lnTo>
                  <a:pt x="310" y="291"/>
                </a:lnTo>
                <a:lnTo>
                  <a:pt x="315" y="284"/>
                </a:lnTo>
                <a:lnTo>
                  <a:pt x="310" y="275"/>
                </a:lnTo>
                <a:lnTo>
                  <a:pt x="312" y="273"/>
                </a:lnTo>
                <a:lnTo>
                  <a:pt x="315" y="266"/>
                </a:lnTo>
                <a:lnTo>
                  <a:pt x="305" y="252"/>
                </a:lnTo>
                <a:lnTo>
                  <a:pt x="303" y="242"/>
                </a:lnTo>
                <a:lnTo>
                  <a:pt x="305" y="238"/>
                </a:lnTo>
                <a:lnTo>
                  <a:pt x="294" y="238"/>
                </a:lnTo>
                <a:lnTo>
                  <a:pt x="289" y="237"/>
                </a:lnTo>
                <a:lnTo>
                  <a:pt x="280" y="240"/>
                </a:lnTo>
                <a:lnTo>
                  <a:pt x="273" y="228"/>
                </a:lnTo>
                <a:lnTo>
                  <a:pt x="268" y="233"/>
                </a:lnTo>
                <a:lnTo>
                  <a:pt x="263" y="233"/>
                </a:lnTo>
                <a:lnTo>
                  <a:pt x="261" y="226"/>
                </a:lnTo>
                <a:lnTo>
                  <a:pt x="259" y="197"/>
                </a:lnTo>
                <a:lnTo>
                  <a:pt x="261" y="195"/>
                </a:lnTo>
                <a:lnTo>
                  <a:pt x="263" y="179"/>
                </a:lnTo>
                <a:lnTo>
                  <a:pt x="270" y="176"/>
                </a:lnTo>
                <a:lnTo>
                  <a:pt x="272" y="178"/>
                </a:lnTo>
                <a:lnTo>
                  <a:pt x="279" y="171"/>
                </a:lnTo>
                <a:lnTo>
                  <a:pt x="279" y="167"/>
                </a:lnTo>
                <a:lnTo>
                  <a:pt x="293" y="160"/>
                </a:lnTo>
                <a:lnTo>
                  <a:pt x="294" y="157"/>
                </a:lnTo>
                <a:lnTo>
                  <a:pt x="293" y="144"/>
                </a:lnTo>
                <a:lnTo>
                  <a:pt x="303" y="141"/>
                </a:lnTo>
                <a:lnTo>
                  <a:pt x="298" y="132"/>
                </a:lnTo>
                <a:lnTo>
                  <a:pt x="299" y="129"/>
                </a:lnTo>
                <a:lnTo>
                  <a:pt x="303" y="124"/>
                </a:lnTo>
                <a:lnTo>
                  <a:pt x="322" y="115"/>
                </a:lnTo>
                <a:lnTo>
                  <a:pt x="326" y="118"/>
                </a:lnTo>
                <a:lnTo>
                  <a:pt x="327" y="127"/>
                </a:lnTo>
                <a:lnTo>
                  <a:pt x="333" y="125"/>
                </a:lnTo>
                <a:lnTo>
                  <a:pt x="334" y="130"/>
                </a:lnTo>
                <a:lnTo>
                  <a:pt x="350" y="122"/>
                </a:lnTo>
                <a:lnTo>
                  <a:pt x="352" y="113"/>
                </a:lnTo>
                <a:lnTo>
                  <a:pt x="357" y="115"/>
                </a:lnTo>
                <a:lnTo>
                  <a:pt x="367" y="113"/>
                </a:lnTo>
                <a:lnTo>
                  <a:pt x="374" y="113"/>
                </a:lnTo>
                <a:lnTo>
                  <a:pt x="394" y="103"/>
                </a:lnTo>
                <a:lnTo>
                  <a:pt x="395" y="104"/>
                </a:lnTo>
                <a:lnTo>
                  <a:pt x="402" y="110"/>
                </a:lnTo>
                <a:lnTo>
                  <a:pt x="411" y="99"/>
                </a:lnTo>
                <a:lnTo>
                  <a:pt x="420" y="103"/>
                </a:lnTo>
                <a:lnTo>
                  <a:pt x="423" y="87"/>
                </a:lnTo>
                <a:lnTo>
                  <a:pt x="427" y="83"/>
                </a:lnTo>
                <a:lnTo>
                  <a:pt x="439" y="73"/>
                </a:lnTo>
                <a:lnTo>
                  <a:pt x="441" y="82"/>
                </a:lnTo>
                <a:lnTo>
                  <a:pt x="446" y="78"/>
                </a:lnTo>
                <a:lnTo>
                  <a:pt x="467" y="83"/>
                </a:lnTo>
                <a:lnTo>
                  <a:pt x="477" y="77"/>
                </a:lnTo>
                <a:lnTo>
                  <a:pt x="475" y="71"/>
                </a:lnTo>
                <a:lnTo>
                  <a:pt x="481" y="70"/>
                </a:lnTo>
                <a:lnTo>
                  <a:pt x="475" y="68"/>
                </a:lnTo>
                <a:lnTo>
                  <a:pt x="472" y="54"/>
                </a:lnTo>
                <a:lnTo>
                  <a:pt x="463" y="54"/>
                </a:lnTo>
                <a:lnTo>
                  <a:pt x="461" y="49"/>
                </a:lnTo>
                <a:lnTo>
                  <a:pt x="461" y="43"/>
                </a:lnTo>
                <a:lnTo>
                  <a:pt x="465" y="36"/>
                </a:lnTo>
                <a:lnTo>
                  <a:pt x="468" y="33"/>
                </a:lnTo>
                <a:lnTo>
                  <a:pt x="489" y="17"/>
                </a:lnTo>
                <a:lnTo>
                  <a:pt x="496" y="19"/>
                </a:lnTo>
                <a:lnTo>
                  <a:pt x="501" y="28"/>
                </a:lnTo>
                <a:lnTo>
                  <a:pt x="505" y="21"/>
                </a:lnTo>
                <a:lnTo>
                  <a:pt x="512" y="21"/>
                </a:lnTo>
                <a:lnTo>
                  <a:pt x="510" y="16"/>
                </a:lnTo>
                <a:lnTo>
                  <a:pt x="512" y="12"/>
                </a:lnTo>
                <a:lnTo>
                  <a:pt x="519" y="9"/>
                </a:lnTo>
                <a:lnTo>
                  <a:pt x="526" y="14"/>
                </a:lnTo>
                <a:lnTo>
                  <a:pt x="528" y="7"/>
                </a:lnTo>
                <a:lnTo>
                  <a:pt x="528" y="3"/>
                </a:lnTo>
                <a:lnTo>
                  <a:pt x="529" y="3"/>
                </a:lnTo>
                <a:lnTo>
                  <a:pt x="531" y="0"/>
                </a:lnTo>
                <a:lnTo>
                  <a:pt x="543" y="10"/>
                </a:lnTo>
                <a:lnTo>
                  <a:pt x="550" y="1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TextovéPole 10"/>
          <p:cNvSpPr txBox="1"/>
          <p:nvPr/>
        </p:nvSpPr>
        <p:spPr>
          <a:xfrm>
            <a:off x="9256379" y="2632123"/>
            <a:ext cx="24112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10 692</a:t>
            </a:r>
          </a:p>
          <a:p>
            <a:r>
              <a:rPr lang="cs-CZ" sz="4000" b="1" dirty="0" smtClean="0"/>
              <a:t>1,9 %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EU: 40,3 %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TCN: 59,7 %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8705691"/>
              </p:ext>
            </p:extLst>
          </p:nvPr>
        </p:nvGraphicFramePr>
        <p:xfrm>
          <a:off x="509587" y="1346200"/>
          <a:ext cx="7224713" cy="51417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Obdélník 6"/>
          <p:cNvSpPr/>
          <p:nvPr/>
        </p:nvSpPr>
        <p:spPr>
          <a:xfrm>
            <a:off x="509587" y="296384"/>
            <a:ext cx="32996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Kraj Vysočina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969763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3"/>
          <p:cNvSpPr>
            <a:spLocks/>
          </p:cNvSpPr>
          <p:nvPr/>
        </p:nvSpPr>
        <p:spPr bwMode="auto">
          <a:xfrm>
            <a:off x="7779835" y="1680719"/>
            <a:ext cx="4196266" cy="3507708"/>
          </a:xfrm>
          <a:custGeom>
            <a:avLst/>
            <a:gdLst>
              <a:gd name="T0" fmla="*/ 741 w 1088"/>
              <a:gd name="T1" fmla="*/ 46 h 867"/>
              <a:gd name="T2" fmla="*/ 825 w 1088"/>
              <a:gd name="T3" fmla="*/ 30 h 867"/>
              <a:gd name="T4" fmla="*/ 882 w 1088"/>
              <a:gd name="T5" fmla="*/ 30 h 867"/>
              <a:gd name="T6" fmla="*/ 966 w 1088"/>
              <a:gd name="T7" fmla="*/ 61 h 867"/>
              <a:gd name="T8" fmla="*/ 999 w 1088"/>
              <a:gd name="T9" fmla="*/ 94 h 867"/>
              <a:gd name="T10" fmla="*/ 1048 w 1088"/>
              <a:gd name="T11" fmla="*/ 136 h 867"/>
              <a:gd name="T12" fmla="*/ 1088 w 1088"/>
              <a:gd name="T13" fmla="*/ 221 h 867"/>
              <a:gd name="T14" fmla="*/ 992 w 1088"/>
              <a:gd name="T15" fmla="*/ 293 h 867"/>
              <a:gd name="T16" fmla="*/ 907 w 1088"/>
              <a:gd name="T17" fmla="*/ 319 h 867"/>
              <a:gd name="T18" fmla="*/ 863 w 1088"/>
              <a:gd name="T19" fmla="*/ 373 h 867"/>
              <a:gd name="T20" fmla="*/ 849 w 1088"/>
              <a:gd name="T21" fmla="*/ 446 h 867"/>
              <a:gd name="T22" fmla="*/ 840 w 1088"/>
              <a:gd name="T23" fmla="*/ 535 h 867"/>
              <a:gd name="T24" fmla="*/ 820 w 1088"/>
              <a:gd name="T25" fmla="*/ 601 h 867"/>
              <a:gd name="T26" fmla="*/ 764 w 1088"/>
              <a:gd name="T27" fmla="*/ 652 h 867"/>
              <a:gd name="T28" fmla="*/ 696 w 1088"/>
              <a:gd name="T29" fmla="*/ 653 h 867"/>
              <a:gd name="T30" fmla="*/ 658 w 1088"/>
              <a:gd name="T31" fmla="*/ 704 h 867"/>
              <a:gd name="T32" fmla="*/ 645 w 1088"/>
              <a:gd name="T33" fmla="*/ 756 h 867"/>
              <a:gd name="T34" fmla="*/ 555 w 1088"/>
              <a:gd name="T35" fmla="*/ 779 h 867"/>
              <a:gd name="T36" fmla="*/ 520 w 1088"/>
              <a:gd name="T37" fmla="*/ 827 h 867"/>
              <a:gd name="T38" fmla="*/ 457 w 1088"/>
              <a:gd name="T39" fmla="*/ 867 h 867"/>
              <a:gd name="T40" fmla="*/ 416 w 1088"/>
              <a:gd name="T41" fmla="*/ 817 h 867"/>
              <a:gd name="T42" fmla="*/ 355 w 1088"/>
              <a:gd name="T43" fmla="*/ 768 h 867"/>
              <a:gd name="T44" fmla="*/ 320 w 1088"/>
              <a:gd name="T45" fmla="*/ 723 h 867"/>
              <a:gd name="T46" fmla="*/ 236 w 1088"/>
              <a:gd name="T47" fmla="*/ 714 h 867"/>
              <a:gd name="T48" fmla="*/ 198 w 1088"/>
              <a:gd name="T49" fmla="*/ 697 h 867"/>
              <a:gd name="T50" fmla="*/ 172 w 1088"/>
              <a:gd name="T51" fmla="*/ 660 h 867"/>
              <a:gd name="T52" fmla="*/ 128 w 1088"/>
              <a:gd name="T53" fmla="*/ 638 h 867"/>
              <a:gd name="T54" fmla="*/ 88 w 1088"/>
              <a:gd name="T55" fmla="*/ 629 h 867"/>
              <a:gd name="T56" fmla="*/ 90 w 1088"/>
              <a:gd name="T57" fmla="*/ 580 h 867"/>
              <a:gd name="T58" fmla="*/ 27 w 1088"/>
              <a:gd name="T59" fmla="*/ 582 h 867"/>
              <a:gd name="T60" fmla="*/ 1 w 1088"/>
              <a:gd name="T61" fmla="*/ 559 h 867"/>
              <a:gd name="T62" fmla="*/ 31 w 1088"/>
              <a:gd name="T63" fmla="*/ 509 h 867"/>
              <a:gd name="T64" fmla="*/ 62 w 1088"/>
              <a:gd name="T65" fmla="*/ 502 h 867"/>
              <a:gd name="T66" fmla="*/ 59 w 1088"/>
              <a:gd name="T67" fmla="*/ 455 h 867"/>
              <a:gd name="T68" fmla="*/ 41 w 1088"/>
              <a:gd name="T69" fmla="*/ 429 h 867"/>
              <a:gd name="T70" fmla="*/ 34 w 1088"/>
              <a:gd name="T71" fmla="*/ 382 h 867"/>
              <a:gd name="T72" fmla="*/ 45 w 1088"/>
              <a:gd name="T73" fmla="*/ 326 h 867"/>
              <a:gd name="T74" fmla="*/ 78 w 1088"/>
              <a:gd name="T75" fmla="*/ 300 h 867"/>
              <a:gd name="T76" fmla="*/ 125 w 1088"/>
              <a:gd name="T77" fmla="*/ 293 h 867"/>
              <a:gd name="T78" fmla="*/ 156 w 1088"/>
              <a:gd name="T79" fmla="*/ 288 h 867"/>
              <a:gd name="T80" fmla="*/ 207 w 1088"/>
              <a:gd name="T81" fmla="*/ 242 h 867"/>
              <a:gd name="T82" fmla="*/ 191 w 1088"/>
              <a:gd name="T83" fmla="*/ 195 h 867"/>
              <a:gd name="T84" fmla="*/ 222 w 1088"/>
              <a:gd name="T85" fmla="*/ 154 h 867"/>
              <a:gd name="T86" fmla="*/ 226 w 1088"/>
              <a:gd name="T87" fmla="*/ 195 h 867"/>
              <a:gd name="T88" fmla="*/ 273 w 1088"/>
              <a:gd name="T89" fmla="*/ 202 h 867"/>
              <a:gd name="T90" fmla="*/ 308 w 1088"/>
              <a:gd name="T91" fmla="*/ 228 h 867"/>
              <a:gd name="T92" fmla="*/ 349 w 1088"/>
              <a:gd name="T93" fmla="*/ 169 h 867"/>
              <a:gd name="T94" fmla="*/ 388 w 1088"/>
              <a:gd name="T95" fmla="*/ 166 h 867"/>
              <a:gd name="T96" fmla="*/ 416 w 1088"/>
              <a:gd name="T97" fmla="*/ 174 h 867"/>
              <a:gd name="T98" fmla="*/ 442 w 1088"/>
              <a:gd name="T99" fmla="*/ 164 h 867"/>
              <a:gd name="T100" fmla="*/ 433 w 1088"/>
              <a:gd name="T101" fmla="*/ 122 h 867"/>
              <a:gd name="T102" fmla="*/ 475 w 1088"/>
              <a:gd name="T103" fmla="*/ 96 h 867"/>
              <a:gd name="T104" fmla="*/ 506 w 1088"/>
              <a:gd name="T105" fmla="*/ 120 h 867"/>
              <a:gd name="T106" fmla="*/ 550 w 1088"/>
              <a:gd name="T107" fmla="*/ 126 h 867"/>
              <a:gd name="T108" fmla="*/ 560 w 1088"/>
              <a:gd name="T109" fmla="*/ 101 h 867"/>
              <a:gd name="T110" fmla="*/ 591 w 1088"/>
              <a:gd name="T111" fmla="*/ 46 h 867"/>
              <a:gd name="T112" fmla="*/ 633 w 1088"/>
              <a:gd name="T113" fmla="*/ 26 h 867"/>
              <a:gd name="T114" fmla="*/ 663 w 1088"/>
              <a:gd name="T115" fmla="*/ 26 h 8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88" h="867">
                <a:moveTo>
                  <a:pt x="712" y="0"/>
                </a:moveTo>
                <a:lnTo>
                  <a:pt x="719" y="2"/>
                </a:lnTo>
                <a:lnTo>
                  <a:pt x="724" y="2"/>
                </a:lnTo>
                <a:lnTo>
                  <a:pt x="741" y="23"/>
                </a:lnTo>
                <a:lnTo>
                  <a:pt x="739" y="33"/>
                </a:lnTo>
                <a:lnTo>
                  <a:pt x="741" y="46"/>
                </a:lnTo>
                <a:lnTo>
                  <a:pt x="755" y="46"/>
                </a:lnTo>
                <a:lnTo>
                  <a:pt x="773" y="35"/>
                </a:lnTo>
                <a:lnTo>
                  <a:pt x="792" y="33"/>
                </a:lnTo>
                <a:lnTo>
                  <a:pt x="804" y="30"/>
                </a:lnTo>
                <a:lnTo>
                  <a:pt x="811" y="30"/>
                </a:lnTo>
                <a:lnTo>
                  <a:pt x="825" y="30"/>
                </a:lnTo>
                <a:lnTo>
                  <a:pt x="849" y="25"/>
                </a:lnTo>
                <a:lnTo>
                  <a:pt x="853" y="30"/>
                </a:lnTo>
                <a:lnTo>
                  <a:pt x="858" y="39"/>
                </a:lnTo>
                <a:lnTo>
                  <a:pt x="877" y="33"/>
                </a:lnTo>
                <a:lnTo>
                  <a:pt x="880" y="30"/>
                </a:lnTo>
                <a:lnTo>
                  <a:pt x="882" y="30"/>
                </a:lnTo>
                <a:lnTo>
                  <a:pt x="903" y="60"/>
                </a:lnTo>
                <a:lnTo>
                  <a:pt x="914" y="65"/>
                </a:lnTo>
                <a:lnTo>
                  <a:pt x="926" y="61"/>
                </a:lnTo>
                <a:lnTo>
                  <a:pt x="954" y="73"/>
                </a:lnTo>
                <a:lnTo>
                  <a:pt x="961" y="70"/>
                </a:lnTo>
                <a:lnTo>
                  <a:pt x="966" y="61"/>
                </a:lnTo>
                <a:lnTo>
                  <a:pt x="974" y="61"/>
                </a:lnTo>
                <a:lnTo>
                  <a:pt x="987" y="63"/>
                </a:lnTo>
                <a:lnTo>
                  <a:pt x="994" y="65"/>
                </a:lnTo>
                <a:lnTo>
                  <a:pt x="997" y="72"/>
                </a:lnTo>
                <a:lnTo>
                  <a:pt x="995" y="77"/>
                </a:lnTo>
                <a:lnTo>
                  <a:pt x="999" y="94"/>
                </a:lnTo>
                <a:lnTo>
                  <a:pt x="1008" y="107"/>
                </a:lnTo>
                <a:lnTo>
                  <a:pt x="1018" y="113"/>
                </a:lnTo>
                <a:lnTo>
                  <a:pt x="1028" y="122"/>
                </a:lnTo>
                <a:lnTo>
                  <a:pt x="1034" y="120"/>
                </a:lnTo>
                <a:lnTo>
                  <a:pt x="1041" y="127"/>
                </a:lnTo>
                <a:lnTo>
                  <a:pt x="1048" y="136"/>
                </a:lnTo>
                <a:lnTo>
                  <a:pt x="1053" y="152"/>
                </a:lnTo>
                <a:lnTo>
                  <a:pt x="1048" y="173"/>
                </a:lnTo>
                <a:lnTo>
                  <a:pt x="1055" y="173"/>
                </a:lnTo>
                <a:lnTo>
                  <a:pt x="1077" y="183"/>
                </a:lnTo>
                <a:lnTo>
                  <a:pt x="1082" y="192"/>
                </a:lnTo>
                <a:lnTo>
                  <a:pt x="1088" y="221"/>
                </a:lnTo>
                <a:lnTo>
                  <a:pt x="1075" y="244"/>
                </a:lnTo>
                <a:lnTo>
                  <a:pt x="1056" y="267"/>
                </a:lnTo>
                <a:lnTo>
                  <a:pt x="1048" y="274"/>
                </a:lnTo>
                <a:lnTo>
                  <a:pt x="1016" y="282"/>
                </a:lnTo>
                <a:lnTo>
                  <a:pt x="1009" y="288"/>
                </a:lnTo>
                <a:lnTo>
                  <a:pt x="992" y="293"/>
                </a:lnTo>
                <a:lnTo>
                  <a:pt x="994" y="298"/>
                </a:lnTo>
                <a:lnTo>
                  <a:pt x="974" y="302"/>
                </a:lnTo>
                <a:lnTo>
                  <a:pt x="952" y="310"/>
                </a:lnTo>
                <a:lnTo>
                  <a:pt x="948" y="312"/>
                </a:lnTo>
                <a:lnTo>
                  <a:pt x="912" y="314"/>
                </a:lnTo>
                <a:lnTo>
                  <a:pt x="907" y="319"/>
                </a:lnTo>
                <a:lnTo>
                  <a:pt x="894" y="322"/>
                </a:lnTo>
                <a:lnTo>
                  <a:pt x="896" y="329"/>
                </a:lnTo>
                <a:lnTo>
                  <a:pt x="894" y="345"/>
                </a:lnTo>
                <a:lnTo>
                  <a:pt x="877" y="356"/>
                </a:lnTo>
                <a:lnTo>
                  <a:pt x="877" y="359"/>
                </a:lnTo>
                <a:lnTo>
                  <a:pt x="863" y="373"/>
                </a:lnTo>
                <a:lnTo>
                  <a:pt x="861" y="394"/>
                </a:lnTo>
                <a:lnTo>
                  <a:pt x="872" y="396"/>
                </a:lnTo>
                <a:lnTo>
                  <a:pt x="868" y="406"/>
                </a:lnTo>
                <a:lnTo>
                  <a:pt x="867" y="411"/>
                </a:lnTo>
                <a:lnTo>
                  <a:pt x="865" y="427"/>
                </a:lnTo>
                <a:lnTo>
                  <a:pt x="849" y="446"/>
                </a:lnTo>
                <a:lnTo>
                  <a:pt x="849" y="472"/>
                </a:lnTo>
                <a:lnTo>
                  <a:pt x="854" y="481"/>
                </a:lnTo>
                <a:lnTo>
                  <a:pt x="839" y="491"/>
                </a:lnTo>
                <a:lnTo>
                  <a:pt x="839" y="504"/>
                </a:lnTo>
                <a:lnTo>
                  <a:pt x="830" y="514"/>
                </a:lnTo>
                <a:lnTo>
                  <a:pt x="840" y="535"/>
                </a:lnTo>
                <a:lnTo>
                  <a:pt x="835" y="535"/>
                </a:lnTo>
                <a:lnTo>
                  <a:pt x="832" y="542"/>
                </a:lnTo>
                <a:lnTo>
                  <a:pt x="835" y="570"/>
                </a:lnTo>
                <a:lnTo>
                  <a:pt x="830" y="578"/>
                </a:lnTo>
                <a:lnTo>
                  <a:pt x="828" y="584"/>
                </a:lnTo>
                <a:lnTo>
                  <a:pt x="820" y="601"/>
                </a:lnTo>
                <a:lnTo>
                  <a:pt x="816" y="599"/>
                </a:lnTo>
                <a:lnTo>
                  <a:pt x="809" y="618"/>
                </a:lnTo>
                <a:lnTo>
                  <a:pt x="807" y="627"/>
                </a:lnTo>
                <a:lnTo>
                  <a:pt x="797" y="638"/>
                </a:lnTo>
                <a:lnTo>
                  <a:pt x="769" y="652"/>
                </a:lnTo>
                <a:lnTo>
                  <a:pt x="764" y="652"/>
                </a:lnTo>
                <a:lnTo>
                  <a:pt x="759" y="658"/>
                </a:lnTo>
                <a:lnTo>
                  <a:pt x="750" y="657"/>
                </a:lnTo>
                <a:lnTo>
                  <a:pt x="745" y="658"/>
                </a:lnTo>
                <a:lnTo>
                  <a:pt x="733" y="650"/>
                </a:lnTo>
                <a:lnTo>
                  <a:pt x="719" y="657"/>
                </a:lnTo>
                <a:lnTo>
                  <a:pt x="696" y="653"/>
                </a:lnTo>
                <a:lnTo>
                  <a:pt x="684" y="655"/>
                </a:lnTo>
                <a:lnTo>
                  <a:pt x="675" y="658"/>
                </a:lnTo>
                <a:lnTo>
                  <a:pt x="672" y="665"/>
                </a:lnTo>
                <a:lnTo>
                  <a:pt x="666" y="688"/>
                </a:lnTo>
                <a:lnTo>
                  <a:pt x="665" y="697"/>
                </a:lnTo>
                <a:lnTo>
                  <a:pt x="658" y="704"/>
                </a:lnTo>
                <a:lnTo>
                  <a:pt x="656" y="714"/>
                </a:lnTo>
                <a:lnTo>
                  <a:pt x="654" y="723"/>
                </a:lnTo>
                <a:lnTo>
                  <a:pt x="656" y="730"/>
                </a:lnTo>
                <a:lnTo>
                  <a:pt x="654" y="737"/>
                </a:lnTo>
                <a:lnTo>
                  <a:pt x="651" y="747"/>
                </a:lnTo>
                <a:lnTo>
                  <a:pt x="645" y="756"/>
                </a:lnTo>
                <a:lnTo>
                  <a:pt x="640" y="775"/>
                </a:lnTo>
                <a:lnTo>
                  <a:pt x="628" y="782"/>
                </a:lnTo>
                <a:lnTo>
                  <a:pt x="614" y="777"/>
                </a:lnTo>
                <a:lnTo>
                  <a:pt x="607" y="777"/>
                </a:lnTo>
                <a:lnTo>
                  <a:pt x="585" y="775"/>
                </a:lnTo>
                <a:lnTo>
                  <a:pt x="555" y="779"/>
                </a:lnTo>
                <a:lnTo>
                  <a:pt x="555" y="789"/>
                </a:lnTo>
                <a:lnTo>
                  <a:pt x="551" y="793"/>
                </a:lnTo>
                <a:lnTo>
                  <a:pt x="532" y="808"/>
                </a:lnTo>
                <a:lnTo>
                  <a:pt x="524" y="822"/>
                </a:lnTo>
                <a:lnTo>
                  <a:pt x="518" y="826"/>
                </a:lnTo>
                <a:lnTo>
                  <a:pt x="520" y="827"/>
                </a:lnTo>
                <a:lnTo>
                  <a:pt x="517" y="834"/>
                </a:lnTo>
                <a:lnTo>
                  <a:pt x="501" y="843"/>
                </a:lnTo>
                <a:lnTo>
                  <a:pt x="491" y="857"/>
                </a:lnTo>
                <a:lnTo>
                  <a:pt x="487" y="860"/>
                </a:lnTo>
                <a:lnTo>
                  <a:pt x="477" y="857"/>
                </a:lnTo>
                <a:lnTo>
                  <a:pt x="457" y="867"/>
                </a:lnTo>
                <a:lnTo>
                  <a:pt x="440" y="867"/>
                </a:lnTo>
                <a:lnTo>
                  <a:pt x="431" y="848"/>
                </a:lnTo>
                <a:lnTo>
                  <a:pt x="433" y="838"/>
                </a:lnTo>
                <a:lnTo>
                  <a:pt x="421" y="834"/>
                </a:lnTo>
                <a:lnTo>
                  <a:pt x="423" y="831"/>
                </a:lnTo>
                <a:lnTo>
                  <a:pt x="416" y="817"/>
                </a:lnTo>
                <a:lnTo>
                  <a:pt x="403" y="794"/>
                </a:lnTo>
                <a:lnTo>
                  <a:pt x="388" y="794"/>
                </a:lnTo>
                <a:lnTo>
                  <a:pt x="372" y="779"/>
                </a:lnTo>
                <a:lnTo>
                  <a:pt x="360" y="787"/>
                </a:lnTo>
                <a:lnTo>
                  <a:pt x="353" y="779"/>
                </a:lnTo>
                <a:lnTo>
                  <a:pt x="355" y="768"/>
                </a:lnTo>
                <a:lnTo>
                  <a:pt x="363" y="752"/>
                </a:lnTo>
                <a:lnTo>
                  <a:pt x="360" y="747"/>
                </a:lnTo>
                <a:lnTo>
                  <a:pt x="341" y="735"/>
                </a:lnTo>
                <a:lnTo>
                  <a:pt x="327" y="740"/>
                </a:lnTo>
                <a:lnTo>
                  <a:pt x="322" y="725"/>
                </a:lnTo>
                <a:lnTo>
                  <a:pt x="320" y="723"/>
                </a:lnTo>
                <a:lnTo>
                  <a:pt x="318" y="730"/>
                </a:lnTo>
                <a:lnTo>
                  <a:pt x="304" y="735"/>
                </a:lnTo>
                <a:lnTo>
                  <a:pt x="297" y="726"/>
                </a:lnTo>
                <a:lnTo>
                  <a:pt x="292" y="726"/>
                </a:lnTo>
                <a:lnTo>
                  <a:pt x="266" y="742"/>
                </a:lnTo>
                <a:lnTo>
                  <a:pt x="236" y="714"/>
                </a:lnTo>
                <a:lnTo>
                  <a:pt x="235" y="704"/>
                </a:lnTo>
                <a:lnTo>
                  <a:pt x="229" y="702"/>
                </a:lnTo>
                <a:lnTo>
                  <a:pt x="207" y="709"/>
                </a:lnTo>
                <a:lnTo>
                  <a:pt x="200" y="705"/>
                </a:lnTo>
                <a:lnTo>
                  <a:pt x="196" y="702"/>
                </a:lnTo>
                <a:lnTo>
                  <a:pt x="198" y="697"/>
                </a:lnTo>
                <a:lnTo>
                  <a:pt x="202" y="681"/>
                </a:lnTo>
                <a:lnTo>
                  <a:pt x="207" y="672"/>
                </a:lnTo>
                <a:lnTo>
                  <a:pt x="195" y="669"/>
                </a:lnTo>
                <a:lnTo>
                  <a:pt x="191" y="662"/>
                </a:lnTo>
                <a:lnTo>
                  <a:pt x="184" y="658"/>
                </a:lnTo>
                <a:lnTo>
                  <a:pt x="172" y="660"/>
                </a:lnTo>
                <a:lnTo>
                  <a:pt x="165" y="662"/>
                </a:lnTo>
                <a:lnTo>
                  <a:pt x="163" y="655"/>
                </a:lnTo>
                <a:lnTo>
                  <a:pt x="148" y="653"/>
                </a:lnTo>
                <a:lnTo>
                  <a:pt x="141" y="658"/>
                </a:lnTo>
                <a:lnTo>
                  <a:pt x="134" y="645"/>
                </a:lnTo>
                <a:lnTo>
                  <a:pt x="128" y="638"/>
                </a:lnTo>
                <a:lnTo>
                  <a:pt x="123" y="634"/>
                </a:lnTo>
                <a:lnTo>
                  <a:pt x="114" y="638"/>
                </a:lnTo>
                <a:lnTo>
                  <a:pt x="114" y="627"/>
                </a:lnTo>
                <a:lnTo>
                  <a:pt x="102" y="625"/>
                </a:lnTo>
                <a:lnTo>
                  <a:pt x="92" y="634"/>
                </a:lnTo>
                <a:lnTo>
                  <a:pt x="88" y="629"/>
                </a:lnTo>
                <a:lnTo>
                  <a:pt x="88" y="625"/>
                </a:lnTo>
                <a:lnTo>
                  <a:pt x="95" y="610"/>
                </a:lnTo>
                <a:lnTo>
                  <a:pt x="99" y="606"/>
                </a:lnTo>
                <a:lnTo>
                  <a:pt x="99" y="592"/>
                </a:lnTo>
                <a:lnTo>
                  <a:pt x="97" y="582"/>
                </a:lnTo>
                <a:lnTo>
                  <a:pt x="90" y="580"/>
                </a:lnTo>
                <a:lnTo>
                  <a:pt x="85" y="561"/>
                </a:lnTo>
                <a:lnTo>
                  <a:pt x="85" y="557"/>
                </a:lnTo>
                <a:lnTo>
                  <a:pt x="73" y="559"/>
                </a:lnTo>
                <a:lnTo>
                  <a:pt x="50" y="570"/>
                </a:lnTo>
                <a:lnTo>
                  <a:pt x="33" y="575"/>
                </a:lnTo>
                <a:lnTo>
                  <a:pt x="27" y="582"/>
                </a:lnTo>
                <a:lnTo>
                  <a:pt x="22" y="577"/>
                </a:lnTo>
                <a:lnTo>
                  <a:pt x="10" y="580"/>
                </a:lnTo>
                <a:lnTo>
                  <a:pt x="0" y="577"/>
                </a:lnTo>
                <a:lnTo>
                  <a:pt x="5" y="568"/>
                </a:lnTo>
                <a:lnTo>
                  <a:pt x="5" y="564"/>
                </a:lnTo>
                <a:lnTo>
                  <a:pt x="1" y="559"/>
                </a:lnTo>
                <a:lnTo>
                  <a:pt x="1" y="544"/>
                </a:lnTo>
                <a:lnTo>
                  <a:pt x="19" y="547"/>
                </a:lnTo>
                <a:lnTo>
                  <a:pt x="26" y="544"/>
                </a:lnTo>
                <a:lnTo>
                  <a:pt x="26" y="533"/>
                </a:lnTo>
                <a:lnTo>
                  <a:pt x="31" y="509"/>
                </a:lnTo>
                <a:lnTo>
                  <a:pt x="31" y="509"/>
                </a:lnTo>
                <a:lnTo>
                  <a:pt x="31" y="509"/>
                </a:lnTo>
                <a:lnTo>
                  <a:pt x="31" y="505"/>
                </a:lnTo>
                <a:lnTo>
                  <a:pt x="36" y="502"/>
                </a:lnTo>
                <a:lnTo>
                  <a:pt x="50" y="505"/>
                </a:lnTo>
                <a:lnTo>
                  <a:pt x="50" y="502"/>
                </a:lnTo>
                <a:lnTo>
                  <a:pt x="62" y="502"/>
                </a:lnTo>
                <a:lnTo>
                  <a:pt x="64" y="500"/>
                </a:lnTo>
                <a:lnTo>
                  <a:pt x="71" y="474"/>
                </a:lnTo>
                <a:lnTo>
                  <a:pt x="74" y="469"/>
                </a:lnTo>
                <a:lnTo>
                  <a:pt x="74" y="462"/>
                </a:lnTo>
                <a:lnTo>
                  <a:pt x="74" y="443"/>
                </a:lnTo>
                <a:lnTo>
                  <a:pt x="59" y="455"/>
                </a:lnTo>
                <a:lnTo>
                  <a:pt x="54" y="453"/>
                </a:lnTo>
                <a:lnTo>
                  <a:pt x="40" y="451"/>
                </a:lnTo>
                <a:lnTo>
                  <a:pt x="36" y="456"/>
                </a:lnTo>
                <a:lnTo>
                  <a:pt x="33" y="453"/>
                </a:lnTo>
                <a:lnTo>
                  <a:pt x="47" y="434"/>
                </a:lnTo>
                <a:lnTo>
                  <a:pt x="41" y="429"/>
                </a:lnTo>
                <a:lnTo>
                  <a:pt x="36" y="420"/>
                </a:lnTo>
                <a:lnTo>
                  <a:pt x="36" y="415"/>
                </a:lnTo>
                <a:lnTo>
                  <a:pt x="26" y="404"/>
                </a:lnTo>
                <a:lnTo>
                  <a:pt x="24" y="401"/>
                </a:lnTo>
                <a:lnTo>
                  <a:pt x="33" y="387"/>
                </a:lnTo>
                <a:lnTo>
                  <a:pt x="34" y="382"/>
                </a:lnTo>
                <a:lnTo>
                  <a:pt x="33" y="376"/>
                </a:lnTo>
                <a:lnTo>
                  <a:pt x="19" y="364"/>
                </a:lnTo>
                <a:lnTo>
                  <a:pt x="20" y="359"/>
                </a:lnTo>
                <a:lnTo>
                  <a:pt x="38" y="345"/>
                </a:lnTo>
                <a:lnTo>
                  <a:pt x="40" y="333"/>
                </a:lnTo>
                <a:lnTo>
                  <a:pt x="45" y="326"/>
                </a:lnTo>
                <a:lnTo>
                  <a:pt x="60" y="331"/>
                </a:lnTo>
                <a:lnTo>
                  <a:pt x="64" y="308"/>
                </a:lnTo>
                <a:lnTo>
                  <a:pt x="73" y="307"/>
                </a:lnTo>
                <a:lnTo>
                  <a:pt x="73" y="298"/>
                </a:lnTo>
                <a:lnTo>
                  <a:pt x="74" y="300"/>
                </a:lnTo>
                <a:lnTo>
                  <a:pt x="78" y="300"/>
                </a:lnTo>
                <a:lnTo>
                  <a:pt x="87" y="308"/>
                </a:lnTo>
                <a:lnTo>
                  <a:pt x="90" y="307"/>
                </a:lnTo>
                <a:lnTo>
                  <a:pt x="101" y="298"/>
                </a:lnTo>
                <a:lnTo>
                  <a:pt x="116" y="300"/>
                </a:lnTo>
                <a:lnTo>
                  <a:pt x="121" y="296"/>
                </a:lnTo>
                <a:lnTo>
                  <a:pt x="125" y="293"/>
                </a:lnTo>
                <a:lnTo>
                  <a:pt x="127" y="295"/>
                </a:lnTo>
                <a:lnTo>
                  <a:pt x="139" y="303"/>
                </a:lnTo>
                <a:lnTo>
                  <a:pt x="154" y="295"/>
                </a:lnTo>
                <a:lnTo>
                  <a:pt x="154" y="295"/>
                </a:lnTo>
                <a:lnTo>
                  <a:pt x="154" y="291"/>
                </a:lnTo>
                <a:lnTo>
                  <a:pt x="156" y="288"/>
                </a:lnTo>
                <a:lnTo>
                  <a:pt x="161" y="281"/>
                </a:lnTo>
                <a:lnTo>
                  <a:pt x="172" y="274"/>
                </a:lnTo>
                <a:lnTo>
                  <a:pt x="175" y="258"/>
                </a:lnTo>
                <a:lnTo>
                  <a:pt x="186" y="256"/>
                </a:lnTo>
                <a:lnTo>
                  <a:pt x="195" y="246"/>
                </a:lnTo>
                <a:lnTo>
                  <a:pt x="207" y="242"/>
                </a:lnTo>
                <a:lnTo>
                  <a:pt x="210" y="242"/>
                </a:lnTo>
                <a:lnTo>
                  <a:pt x="207" y="225"/>
                </a:lnTo>
                <a:lnTo>
                  <a:pt x="198" y="221"/>
                </a:lnTo>
                <a:lnTo>
                  <a:pt x="193" y="201"/>
                </a:lnTo>
                <a:lnTo>
                  <a:pt x="193" y="199"/>
                </a:lnTo>
                <a:lnTo>
                  <a:pt x="191" y="195"/>
                </a:lnTo>
                <a:lnTo>
                  <a:pt x="191" y="195"/>
                </a:lnTo>
                <a:lnTo>
                  <a:pt x="191" y="192"/>
                </a:lnTo>
                <a:lnTo>
                  <a:pt x="198" y="181"/>
                </a:lnTo>
                <a:lnTo>
                  <a:pt x="208" y="169"/>
                </a:lnTo>
                <a:lnTo>
                  <a:pt x="219" y="159"/>
                </a:lnTo>
                <a:lnTo>
                  <a:pt x="222" y="154"/>
                </a:lnTo>
                <a:lnTo>
                  <a:pt x="224" y="155"/>
                </a:lnTo>
                <a:lnTo>
                  <a:pt x="233" y="166"/>
                </a:lnTo>
                <a:lnTo>
                  <a:pt x="228" y="183"/>
                </a:lnTo>
                <a:lnTo>
                  <a:pt x="228" y="183"/>
                </a:lnTo>
                <a:lnTo>
                  <a:pt x="226" y="188"/>
                </a:lnTo>
                <a:lnTo>
                  <a:pt x="226" y="195"/>
                </a:lnTo>
                <a:lnTo>
                  <a:pt x="238" y="195"/>
                </a:lnTo>
                <a:lnTo>
                  <a:pt x="245" y="188"/>
                </a:lnTo>
                <a:lnTo>
                  <a:pt x="261" y="199"/>
                </a:lnTo>
                <a:lnTo>
                  <a:pt x="268" y="197"/>
                </a:lnTo>
                <a:lnTo>
                  <a:pt x="271" y="204"/>
                </a:lnTo>
                <a:lnTo>
                  <a:pt x="273" y="202"/>
                </a:lnTo>
                <a:lnTo>
                  <a:pt x="271" y="197"/>
                </a:lnTo>
                <a:lnTo>
                  <a:pt x="280" y="197"/>
                </a:lnTo>
                <a:lnTo>
                  <a:pt x="294" y="202"/>
                </a:lnTo>
                <a:lnTo>
                  <a:pt x="301" y="209"/>
                </a:lnTo>
                <a:lnTo>
                  <a:pt x="306" y="227"/>
                </a:lnTo>
                <a:lnTo>
                  <a:pt x="308" y="228"/>
                </a:lnTo>
                <a:lnTo>
                  <a:pt x="327" y="209"/>
                </a:lnTo>
                <a:lnTo>
                  <a:pt x="343" y="192"/>
                </a:lnTo>
                <a:lnTo>
                  <a:pt x="341" y="181"/>
                </a:lnTo>
                <a:lnTo>
                  <a:pt x="337" y="180"/>
                </a:lnTo>
                <a:lnTo>
                  <a:pt x="334" y="171"/>
                </a:lnTo>
                <a:lnTo>
                  <a:pt x="349" y="169"/>
                </a:lnTo>
                <a:lnTo>
                  <a:pt x="349" y="174"/>
                </a:lnTo>
                <a:lnTo>
                  <a:pt x="353" y="176"/>
                </a:lnTo>
                <a:lnTo>
                  <a:pt x="358" y="169"/>
                </a:lnTo>
                <a:lnTo>
                  <a:pt x="367" y="166"/>
                </a:lnTo>
                <a:lnTo>
                  <a:pt x="370" y="169"/>
                </a:lnTo>
                <a:lnTo>
                  <a:pt x="388" y="166"/>
                </a:lnTo>
                <a:lnTo>
                  <a:pt x="390" y="166"/>
                </a:lnTo>
                <a:lnTo>
                  <a:pt x="393" y="166"/>
                </a:lnTo>
                <a:lnTo>
                  <a:pt x="400" y="164"/>
                </a:lnTo>
                <a:lnTo>
                  <a:pt x="403" y="166"/>
                </a:lnTo>
                <a:lnTo>
                  <a:pt x="405" y="167"/>
                </a:lnTo>
                <a:lnTo>
                  <a:pt x="416" y="174"/>
                </a:lnTo>
                <a:lnTo>
                  <a:pt x="423" y="173"/>
                </a:lnTo>
                <a:lnTo>
                  <a:pt x="423" y="176"/>
                </a:lnTo>
                <a:lnTo>
                  <a:pt x="430" y="178"/>
                </a:lnTo>
                <a:lnTo>
                  <a:pt x="440" y="173"/>
                </a:lnTo>
                <a:lnTo>
                  <a:pt x="440" y="167"/>
                </a:lnTo>
                <a:lnTo>
                  <a:pt x="442" y="164"/>
                </a:lnTo>
                <a:lnTo>
                  <a:pt x="454" y="155"/>
                </a:lnTo>
                <a:lnTo>
                  <a:pt x="450" y="148"/>
                </a:lnTo>
                <a:lnTo>
                  <a:pt x="445" y="136"/>
                </a:lnTo>
                <a:lnTo>
                  <a:pt x="444" y="134"/>
                </a:lnTo>
                <a:lnTo>
                  <a:pt x="433" y="122"/>
                </a:lnTo>
                <a:lnTo>
                  <a:pt x="433" y="122"/>
                </a:lnTo>
                <a:lnTo>
                  <a:pt x="440" y="112"/>
                </a:lnTo>
                <a:lnTo>
                  <a:pt x="454" y="110"/>
                </a:lnTo>
                <a:lnTo>
                  <a:pt x="466" y="124"/>
                </a:lnTo>
                <a:lnTo>
                  <a:pt x="473" y="120"/>
                </a:lnTo>
                <a:lnTo>
                  <a:pt x="473" y="105"/>
                </a:lnTo>
                <a:lnTo>
                  <a:pt x="475" y="96"/>
                </a:lnTo>
                <a:lnTo>
                  <a:pt x="480" y="94"/>
                </a:lnTo>
                <a:lnTo>
                  <a:pt x="485" y="100"/>
                </a:lnTo>
                <a:lnTo>
                  <a:pt x="491" y="94"/>
                </a:lnTo>
                <a:lnTo>
                  <a:pt x="492" y="96"/>
                </a:lnTo>
                <a:lnTo>
                  <a:pt x="501" y="107"/>
                </a:lnTo>
                <a:lnTo>
                  <a:pt x="506" y="120"/>
                </a:lnTo>
                <a:lnTo>
                  <a:pt x="506" y="120"/>
                </a:lnTo>
                <a:lnTo>
                  <a:pt x="513" y="127"/>
                </a:lnTo>
                <a:lnTo>
                  <a:pt x="517" y="126"/>
                </a:lnTo>
                <a:lnTo>
                  <a:pt x="524" y="131"/>
                </a:lnTo>
                <a:lnTo>
                  <a:pt x="544" y="124"/>
                </a:lnTo>
                <a:lnTo>
                  <a:pt x="550" y="126"/>
                </a:lnTo>
                <a:lnTo>
                  <a:pt x="558" y="127"/>
                </a:lnTo>
                <a:lnTo>
                  <a:pt x="562" y="124"/>
                </a:lnTo>
                <a:lnTo>
                  <a:pt x="560" y="119"/>
                </a:lnTo>
                <a:lnTo>
                  <a:pt x="560" y="113"/>
                </a:lnTo>
                <a:lnTo>
                  <a:pt x="565" y="105"/>
                </a:lnTo>
                <a:lnTo>
                  <a:pt x="560" y="101"/>
                </a:lnTo>
                <a:lnTo>
                  <a:pt x="572" y="96"/>
                </a:lnTo>
                <a:lnTo>
                  <a:pt x="579" y="86"/>
                </a:lnTo>
                <a:lnTo>
                  <a:pt x="569" y="63"/>
                </a:lnTo>
                <a:lnTo>
                  <a:pt x="578" y="63"/>
                </a:lnTo>
                <a:lnTo>
                  <a:pt x="586" y="60"/>
                </a:lnTo>
                <a:lnTo>
                  <a:pt x="591" y="46"/>
                </a:lnTo>
                <a:lnTo>
                  <a:pt x="597" y="49"/>
                </a:lnTo>
                <a:lnTo>
                  <a:pt x="612" y="44"/>
                </a:lnTo>
                <a:lnTo>
                  <a:pt x="616" y="26"/>
                </a:lnTo>
                <a:lnTo>
                  <a:pt x="618" y="19"/>
                </a:lnTo>
                <a:lnTo>
                  <a:pt x="621" y="23"/>
                </a:lnTo>
                <a:lnTo>
                  <a:pt x="633" y="26"/>
                </a:lnTo>
                <a:lnTo>
                  <a:pt x="632" y="30"/>
                </a:lnTo>
                <a:lnTo>
                  <a:pt x="642" y="35"/>
                </a:lnTo>
                <a:lnTo>
                  <a:pt x="645" y="32"/>
                </a:lnTo>
                <a:lnTo>
                  <a:pt x="652" y="39"/>
                </a:lnTo>
                <a:lnTo>
                  <a:pt x="663" y="35"/>
                </a:lnTo>
                <a:lnTo>
                  <a:pt x="663" y="26"/>
                </a:lnTo>
                <a:lnTo>
                  <a:pt x="673" y="16"/>
                </a:lnTo>
                <a:lnTo>
                  <a:pt x="677" y="2"/>
                </a:lnTo>
                <a:lnTo>
                  <a:pt x="712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9C9C9C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ovéPole 8"/>
          <p:cNvSpPr txBox="1"/>
          <p:nvPr/>
        </p:nvSpPr>
        <p:spPr>
          <a:xfrm>
            <a:off x="8696718" y="2470169"/>
            <a:ext cx="23259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/>
              <a:t>10 285</a:t>
            </a:r>
            <a:r>
              <a:rPr lang="cs-CZ" sz="4000" b="1" dirty="0" smtClean="0"/>
              <a:t> </a:t>
            </a:r>
          </a:p>
          <a:p>
            <a:r>
              <a:rPr lang="cs-CZ" sz="4000" b="1" dirty="0" smtClean="0"/>
              <a:t>1,8 %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EU: 58,9 %</a:t>
            </a:r>
          </a:p>
          <a:p>
            <a:r>
              <a:rPr lang="cs-CZ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TCN: 41,4 %</a:t>
            </a:r>
            <a:endParaRPr lang="cs-CZ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0703823"/>
              </p:ext>
            </p:extLst>
          </p:nvPr>
        </p:nvGraphicFramePr>
        <p:xfrm>
          <a:off x="573087" y="1143000"/>
          <a:ext cx="6970713" cy="50347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Obdélník 7"/>
          <p:cNvSpPr/>
          <p:nvPr/>
        </p:nvSpPr>
        <p:spPr>
          <a:xfrm>
            <a:off x="573087" y="232884"/>
            <a:ext cx="28060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Zlínský kraj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5981980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36914"/>
            <a:ext cx="10515600" cy="474004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dirty="0" smtClean="0"/>
              <a:t>Cílem je zefektivnění migrační procedury </a:t>
            </a:r>
            <a:r>
              <a:rPr lang="cs-CZ" sz="3200" b="1" dirty="0" smtClean="0"/>
              <a:t>zjednodušením procesu podávání a vyřizování žádostí cizinců </a:t>
            </a:r>
            <a:r>
              <a:rPr lang="cs-CZ" sz="3200" dirty="0" smtClean="0"/>
              <a:t>o pobytová oprávnění nebo o povolení k zaměstnání. Do projektu může být zaměstnavatel zařazen </a:t>
            </a:r>
            <a:r>
              <a:rPr lang="cs-CZ" sz="3200" b="1" dirty="0" smtClean="0"/>
              <a:t>jen po splnění stanovených kritérií</a:t>
            </a:r>
            <a:r>
              <a:rPr lang="cs-CZ" sz="3200" dirty="0" smtClean="0"/>
              <a:t>.</a:t>
            </a:r>
          </a:p>
          <a:p>
            <a:pPr marL="0" indent="0">
              <a:buNone/>
            </a:pPr>
            <a:endParaRPr lang="cs-CZ" sz="3200" dirty="0" smtClean="0"/>
          </a:p>
          <a:p>
            <a:pPr lvl="1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Vysoce </a:t>
            </a:r>
            <a:r>
              <a:rPr lang="cs-CZ" sz="2800" b="1" dirty="0">
                <a:solidFill>
                  <a:schemeClr val="accent5">
                    <a:lumMod val="75000"/>
                  </a:schemeClr>
                </a:solidFill>
              </a:rPr>
              <a:t>kvalifikovaní pracovníci </a:t>
            </a:r>
            <a:endParaRPr lang="cs-CZ" sz="2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2"/>
            <a:r>
              <a:rPr lang="cs-CZ" sz="2400" b="1" dirty="0" smtClean="0"/>
              <a:t>Projekt Ukrajina: </a:t>
            </a:r>
            <a:r>
              <a:rPr lang="cs-CZ" sz="2400" dirty="0" smtClean="0"/>
              <a:t>od roku 2015, kvóta 500 osob.</a:t>
            </a:r>
          </a:p>
          <a:p>
            <a:pPr lvl="2"/>
            <a:r>
              <a:rPr lang="cs-CZ" sz="2400" b="1" dirty="0" smtClean="0"/>
              <a:t>Projekt Indie: </a:t>
            </a:r>
            <a:r>
              <a:rPr lang="cs-CZ" sz="2400" dirty="0" smtClean="0"/>
              <a:t>od roku 2018, kvóta 500 osob.</a:t>
            </a:r>
          </a:p>
          <a:p>
            <a:pPr lvl="1"/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Méně kvalifikovaní pracovníci</a:t>
            </a:r>
          </a:p>
          <a:p>
            <a:pPr lvl="2"/>
            <a:r>
              <a:rPr lang="cs-CZ" sz="2400" b="1" dirty="0" smtClean="0"/>
              <a:t>Režim Ukrajina: </a:t>
            </a:r>
            <a:r>
              <a:rPr lang="cs-CZ" sz="2400" dirty="0" smtClean="0"/>
              <a:t>od roku 2016, 19 600 osob (možné navýšení na 40 tisíc).</a:t>
            </a:r>
          </a:p>
          <a:p>
            <a:pPr lvl="2"/>
            <a:r>
              <a:rPr lang="cs-CZ" sz="2400" b="1" dirty="0" smtClean="0"/>
              <a:t>Režim ostatní státy: </a:t>
            </a:r>
            <a:r>
              <a:rPr lang="cs-CZ" sz="2400" dirty="0" smtClean="0"/>
              <a:t>od roku 2018.</a:t>
            </a:r>
          </a:p>
          <a:p>
            <a:pPr lvl="3"/>
            <a:r>
              <a:rPr lang="cs-CZ" sz="2000" dirty="0" smtClean="0"/>
              <a:t>Filipíny (1000 osob), Mongolsko </a:t>
            </a:r>
            <a:r>
              <a:rPr lang="cs-CZ" sz="2000" dirty="0"/>
              <a:t>(1000 </a:t>
            </a:r>
            <a:r>
              <a:rPr lang="cs-CZ" sz="2000" dirty="0" smtClean="0"/>
              <a:t>osob), Srbsko (2000 osob).</a:t>
            </a:r>
          </a:p>
          <a:p>
            <a:pPr lvl="1"/>
            <a:endParaRPr lang="cs-CZ" sz="2800" dirty="0" smtClean="0"/>
          </a:p>
          <a:p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213709" y="316139"/>
            <a:ext cx="91642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Projekty v oblasti ekonomické migrace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0017246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schválena PS, nyní v senátu</a:t>
            </a:r>
          </a:p>
          <a:p>
            <a:endParaRPr lang="cs-CZ" sz="3200" dirty="0"/>
          </a:p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Obsah:</a:t>
            </a:r>
          </a:p>
          <a:p>
            <a:pPr lvl="1">
              <a:buFont typeface="Calibri" panose="020F0502020204030204" pitchFamily="34" charset="0"/>
              <a:buChar char="-"/>
            </a:pPr>
            <a:r>
              <a:rPr lang="cs-CZ" sz="2800" dirty="0" smtClean="0"/>
              <a:t>Transpozice studentské směrnice.</a:t>
            </a:r>
          </a:p>
          <a:p>
            <a:pPr lvl="1">
              <a:buFont typeface="Calibri" panose="020F0502020204030204" pitchFamily="34" charset="0"/>
              <a:buChar char="-"/>
            </a:pPr>
            <a:r>
              <a:rPr lang="cs-CZ" sz="2800" dirty="0" smtClean="0"/>
              <a:t>Zavedení </a:t>
            </a:r>
            <a:r>
              <a:rPr lang="cs-CZ" sz="2800" b="1" dirty="0" smtClean="0"/>
              <a:t>kvót pro ekonomickou migraci</a:t>
            </a:r>
            <a:r>
              <a:rPr lang="cs-CZ" sz="2800" dirty="0" smtClean="0"/>
              <a:t>.</a:t>
            </a:r>
          </a:p>
          <a:p>
            <a:pPr lvl="1">
              <a:buFont typeface="Calibri" panose="020F0502020204030204" pitchFamily="34" charset="0"/>
              <a:buChar char="-"/>
            </a:pPr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Změna zaměstnavatele </a:t>
            </a:r>
            <a:r>
              <a:rPr lang="cs-CZ" sz="2800" dirty="0" smtClean="0"/>
              <a:t>po 6 měsících </a:t>
            </a:r>
            <a:r>
              <a:rPr lang="cs-CZ" sz="2800" b="1" dirty="0" smtClean="0">
                <a:solidFill>
                  <a:schemeClr val="accent5">
                    <a:lumMod val="75000"/>
                  </a:schemeClr>
                </a:solidFill>
              </a:rPr>
              <a:t>formou oznámení</a:t>
            </a:r>
            <a:r>
              <a:rPr lang="cs-CZ" sz="2800" dirty="0" smtClean="0"/>
              <a:t>, agentury budou vyloučeny.</a:t>
            </a:r>
          </a:p>
          <a:p>
            <a:pPr lvl="1">
              <a:buFont typeface="Calibri" panose="020F0502020204030204" pitchFamily="34" charset="0"/>
              <a:buChar char="-"/>
            </a:pPr>
            <a:r>
              <a:rPr lang="cs-CZ" sz="2800" dirty="0" smtClean="0"/>
              <a:t>Zkrácení testu trhu práce až na 10 dnů.</a:t>
            </a:r>
          </a:p>
          <a:p>
            <a:pPr lvl="1">
              <a:buFont typeface="Calibri" panose="020F0502020204030204" pitchFamily="34" charset="0"/>
              <a:buChar char="-"/>
            </a:pPr>
            <a:r>
              <a:rPr lang="cs-CZ" sz="2800" dirty="0" smtClean="0"/>
              <a:t>Zavedení integračně-adaptačních kurzů s účinností od roku 2021.</a:t>
            </a:r>
          </a:p>
          <a:p>
            <a:pPr lvl="1">
              <a:buFont typeface="Calibri" panose="020F0502020204030204" pitchFamily="34" charset="0"/>
              <a:buChar char="-"/>
            </a:pPr>
            <a:endParaRPr lang="cs-CZ" sz="2800" dirty="0" smtClean="0"/>
          </a:p>
        </p:txBody>
      </p:sp>
      <p:sp>
        <p:nvSpPr>
          <p:cNvPr id="14" name="Obdélník 13"/>
          <p:cNvSpPr/>
          <p:nvPr/>
        </p:nvSpPr>
        <p:spPr>
          <a:xfrm>
            <a:off x="195155" y="372516"/>
            <a:ext cx="75249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32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cs-CZ" sz="4400" dirty="0" smtClean="0"/>
              <a:t>Novela zákona o pobytu cizinců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7581764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プレースホルダ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" b="110"/>
          <a:stretch>
            <a:fillRect/>
          </a:stretch>
        </p:blipFill>
        <p:spPr>
          <a:xfrm>
            <a:off x="5446906" y="4484582"/>
            <a:ext cx="480095" cy="479349"/>
          </a:xfrm>
          <a:prstGeom prst="rect">
            <a:avLst/>
          </a:prstGeom>
        </p:spPr>
      </p:pic>
      <p:sp>
        <p:nvSpPr>
          <p:cNvPr id="9" name="テキスト プレースホルダー 6"/>
          <p:cNvSpPr txBox="1">
            <a:spLocks/>
          </p:cNvSpPr>
          <p:nvPr/>
        </p:nvSpPr>
        <p:spPr>
          <a:xfrm>
            <a:off x="2584467" y="5417793"/>
            <a:ext cx="7051395" cy="395122"/>
          </a:xfrm>
          <a:prstGeom prst="rect">
            <a:avLst/>
          </a:prstGeom>
        </p:spPr>
        <p:txBody>
          <a:bodyPr vert="horz" lIns="108855" tIns="54428" rIns="108855" bIns="54428" rtlCol="0" anchor="b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ja-JP" dirty="0" smtClean="0">
                <a:hlinkClick r:id="rId4"/>
              </a:rPr>
              <a:t>http://</a:t>
            </a:r>
            <a:r>
              <a:rPr kumimoji="1" lang="cs-CZ" altLang="ja-JP" dirty="0" smtClean="0">
                <a:hlinkClick r:id="rId4"/>
              </a:rPr>
              <a:t>www.mvcr.cz/migrace</a:t>
            </a:r>
            <a:endParaRPr kumimoji="1" lang="cs-CZ" altLang="ja-JP" dirty="0" smtClean="0"/>
          </a:p>
        </p:txBody>
      </p:sp>
      <p:pic>
        <p:nvPicPr>
          <p:cNvPr id="10" name="図プレースホルダー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" b="73"/>
          <a:stretch>
            <a:fillRect/>
          </a:stretch>
        </p:blipFill>
        <p:spPr>
          <a:xfrm>
            <a:off x="5438746" y="3808394"/>
            <a:ext cx="488254" cy="487495"/>
          </a:xfrm>
          <a:prstGeom prst="rect">
            <a:avLst/>
          </a:prstGeom>
        </p:spPr>
      </p:pic>
      <p:sp>
        <p:nvSpPr>
          <p:cNvPr id="11" name="テキスト プレースホルダー 6"/>
          <p:cNvSpPr txBox="1">
            <a:spLocks/>
          </p:cNvSpPr>
          <p:nvPr/>
        </p:nvSpPr>
        <p:spPr>
          <a:xfrm>
            <a:off x="6125167" y="4531797"/>
            <a:ext cx="1860368" cy="439900"/>
          </a:xfrm>
          <a:prstGeom prst="rect">
            <a:avLst/>
          </a:prstGeom>
        </p:spPr>
        <p:txBody>
          <a:bodyPr vert="horz" lIns="108855" tIns="54428" rIns="108855" bIns="54428" rtlCol="0" anchor="b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cs-CZ" altLang="ja-JP" dirty="0" smtClean="0"/>
              <a:t>anacen@mvcr.cz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108" y="3209746"/>
            <a:ext cx="3138746" cy="1761951"/>
          </a:xfrm>
          <a:prstGeom prst="rect">
            <a:avLst/>
          </a:prstGeom>
        </p:spPr>
      </p:pic>
      <p:sp>
        <p:nvSpPr>
          <p:cNvPr id="14" name="テキスト プレースホルダー 6"/>
          <p:cNvSpPr txBox="1">
            <a:spLocks/>
          </p:cNvSpPr>
          <p:nvPr/>
        </p:nvSpPr>
        <p:spPr>
          <a:xfrm>
            <a:off x="6125167" y="4075940"/>
            <a:ext cx="3510695" cy="439900"/>
          </a:xfrm>
          <a:prstGeom prst="rect">
            <a:avLst/>
          </a:prstGeom>
        </p:spPr>
        <p:txBody>
          <a:bodyPr vert="horz" lIns="108855" tIns="54428" rIns="108855" bIns="54428" rtlCol="0" anchor="b">
            <a:noAutofit/>
          </a:bodyPr>
          <a:lstStyle>
            <a:lvl1pPr marL="0" indent="0" algn="ctr" defTabSz="1632753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26612" indent="-510235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040941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857317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73693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490070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306446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122822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6939199" indent="-408188" algn="l" defTabSz="163275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kumimoji="1" lang="cs-CZ" altLang="ja-JP" dirty="0"/>
              <a:t>Nad Štolou 936/3, 170 34 Praha 7-Holešovice</a:t>
            </a:r>
          </a:p>
        </p:txBody>
      </p:sp>
      <p:sp>
        <p:nvSpPr>
          <p:cNvPr id="12" name="タイトル 10"/>
          <p:cNvSpPr txBox="1">
            <a:spLocks/>
          </p:cNvSpPr>
          <p:nvPr/>
        </p:nvSpPr>
        <p:spPr>
          <a:xfrm>
            <a:off x="1481084" y="1962912"/>
            <a:ext cx="9169814" cy="1246834"/>
          </a:xfrm>
          <a:prstGeom prst="rect">
            <a:avLst/>
          </a:prstGeom>
        </p:spPr>
        <p:txBody>
          <a:bodyPr lIns="60963" tIns="30482" rIns="60963" bIns="30482" anchor="b"/>
          <a:lstStyle>
            <a:lvl1pPr algn="ctr" defTabSz="1632753" rtl="0" eaLnBrk="1" latinLnBrk="0" hangingPunct="1">
              <a:spcBef>
                <a:spcPct val="0"/>
              </a:spcBef>
              <a:buNone/>
              <a:defRPr sz="9600" kern="1200" spc="150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cs-CZ" altLang="ja-JP" sz="4000" b="1" dirty="0" smtClean="0"/>
              <a:t>DĚKUJI ZA POZORNOST</a:t>
            </a:r>
            <a:endParaRPr kumimoji="1" lang="ja-JP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8922436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1111</TotalTime>
  <Words>606</Words>
  <Application>Microsoft Office PowerPoint</Application>
  <PresentationFormat>Širokoúhlá obrazovka</PresentationFormat>
  <Paragraphs>193</Paragraphs>
  <Slides>24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9" baseType="lpstr">
      <vt:lpstr>ＭＳ Ｐゴシック</vt:lpstr>
      <vt:lpstr>Arial</vt:lpstr>
      <vt:lpstr>Calibri</vt:lpstr>
      <vt:lpstr>Calibri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FRONTEX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Filipe Paisana</dc:creator>
  <cp:lastModifiedBy>Uzivatel</cp:lastModifiedBy>
  <cp:revision>78</cp:revision>
  <cp:lastPrinted>2018-11-08T07:14:15Z</cp:lastPrinted>
  <dcterms:created xsi:type="dcterms:W3CDTF">2018-02-20T15:54:08Z</dcterms:created>
  <dcterms:modified xsi:type="dcterms:W3CDTF">2019-05-14T15:34:34Z</dcterms:modified>
</cp:coreProperties>
</file>