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75" r:id="rId11"/>
    <p:sldId id="272" r:id="rId12"/>
    <p:sldId id="266" r:id="rId13"/>
    <p:sldId id="285" r:id="rId14"/>
    <p:sldId id="273" r:id="rId15"/>
    <p:sldId id="269" r:id="rId16"/>
    <p:sldId id="277" r:id="rId17"/>
    <p:sldId id="278" r:id="rId18"/>
    <p:sldId id="279" r:id="rId19"/>
    <p:sldId id="280" r:id="rId20"/>
    <p:sldId id="281" r:id="rId21"/>
    <p:sldId id="282" r:id="rId22"/>
    <p:sldId id="283" r:id="rId23"/>
    <p:sldId id="284" r:id="rId24"/>
    <p:sldId id="276" r:id="rId25"/>
    <p:sldId id="270" r:id="rId26"/>
    <p:sldId id="271" r:id="rId27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3175" y="4267200"/>
            <a:ext cx="9140825" cy="2590800"/>
            <a:chOff x="2" y="2688"/>
            <a:chExt cx="5758" cy="1632"/>
          </a:xfrm>
        </p:grpSpPr>
        <p:sp>
          <p:nvSpPr>
            <p:cNvPr id="5" name="Freeform 3"/>
            <p:cNvSpPr>
              <a:spLocks/>
            </p:cNvSpPr>
            <p:nvPr/>
          </p:nvSpPr>
          <p:spPr bwMode="hidden">
            <a:xfrm>
              <a:off x="2" y="2688"/>
              <a:ext cx="5758" cy="1632"/>
            </a:xfrm>
            <a:custGeom>
              <a:avLst/>
              <a:gdLst/>
              <a:ahLst/>
              <a:cxnLst>
                <a:cxn ang="0">
                  <a:pos x="5740" y="4316"/>
                </a:cxn>
                <a:cxn ang="0">
                  <a:pos x="0" y="4316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4316"/>
                </a:cxn>
                <a:cxn ang="0">
                  <a:pos x="5740" y="4316"/>
                </a:cxn>
              </a:cxnLst>
              <a:rect l="0" t="0" r="r" b="b"/>
              <a:pathLst>
                <a:path w="5740" h="4316">
                  <a:moveTo>
                    <a:pt x="5740" y="4316"/>
                  </a:moveTo>
                  <a:lnTo>
                    <a:pt x="0" y="4316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4316"/>
                  </a:lnTo>
                  <a:lnTo>
                    <a:pt x="5740" y="431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grpSp>
          <p:nvGrpSpPr>
            <p:cNvPr id="6" name="Group 4"/>
            <p:cNvGrpSpPr>
              <a:grpSpLocks/>
            </p:cNvGrpSpPr>
            <p:nvPr userDrawn="1"/>
          </p:nvGrpSpPr>
          <p:grpSpPr bwMode="auto">
            <a:xfrm>
              <a:off x="3528" y="3715"/>
              <a:ext cx="792" cy="521"/>
              <a:chOff x="3527" y="3715"/>
              <a:chExt cx="792" cy="521"/>
            </a:xfrm>
          </p:grpSpPr>
          <p:sp>
            <p:nvSpPr>
              <p:cNvPr id="57" name="Oval 5"/>
              <p:cNvSpPr>
                <a:spLocks noChangeArrowheads="1"/>
              </p:cNvSpPr>
              <p:nvPr/>
            </p:nvSpPr>
            <p:spPr bwMode="hidden">
              <a:xfrm>
                <a:off x="3686" y="3810"/>
                <a:ext cx="532" cy="32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58" name="Oval 6"/>
              <p:cNvSpPr>
                <a:spLocks noChangeArrowheads="1"/>
              </p:cNvSpPr>
              <p:nvPr/>
            </p:nvSpPr>
            <p:spPr bwMode="hidden">
              <a:xfrm>
                <a:off x="3726" y="3840"/>
                <a:ext cx="452" cy="275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59" name="Oval 7"/>
              <p:cNvSpPr>
                <a:spLocks noChangeArrowheads="1"/>
              </p:cNvSpPr>
              <p:nvPr/>
            </p:nvSpPr>
            <p:spPr bwMode="hidden">
              <a:xfrm>
                <a:off x="3782" y="3872"/>
                <a:ext cx="344" cy="2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60" name="Oval 8"/>
              <p:cNvSpPr>
                <a:spLocks noChangeArrowheads="1"/>
              </p:cNvSpPr>
              <p:nvPr/>
            </p:nvSpPr>
            <p:spPr bwMode="hidden">
              <a:xfrm>
                <a:off x="3822" y="3896"/>
                <a:ext cx="262" cy="15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61" name="Oval 9"/>
              <p:cNvSpPr>
                <a:spLocks noChangeArrowheads="1"/>
              </p:cNvSpPr>
              <p:nvPr/>
            </p:nvSpPr>
            <p:spPr bwMode="hidden">
              <a:xfrm>
                <a:off x="3856" y="3922"/>
                <a:ext cx="192" cy="1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62" name="Freeform 10"/>
              <p:cNvSpPr>
                <a:spLocks/>
              </p:cNvSpPr>
              <p:nvPr/>
            </p:nvSpPr>
            <p:spPr bwMode="hidden">
              <a:xfrm>
                <a:off x="3575" y="3715"/>
                <a:ext cx="383" cy="161"/>
              </a:xfrm>
              <a:custGeom>
                <a:avLst/>
                <a:gdLst/>
                <a:ahLst/>
                <a:cxnLst>
                  <a:cxn ang="0">
                    <a:pos x="376" y="12"/>
                  </a:cxn>
                  <a:cxn ang="0">
                    <a:pos x="257" y="24"/>
                  </a:cxn>
                  <a:cxn ang="0">
                    <a:pos x="149" y="54"/>
                  </a:cxn>
                  <a:cxn ang="0">
                    <a:pos x="101" y="77"/>
                  </a:cxn>
                  <a:cxn ang="0">
                    <a:pos x="59" y="101"/>
                  </a:cxn>
                  <a:cxn ang="0">
                    <a:pos x="24" y="131"/>
                  </a:cxn>
                  <a:cxn ang="0">
                    <a:pos x="0" y="161"/>
                  </a:cxn>
                  <a:cxn ang="0">
                    <a:pos x="0" y="137"/>
                  </a:cxn>
                  <a:cxn ang="0">
                    <a:pos x="29" y="107"/>
                  </a:cxn>
                  <a:cxn ang="0">
                    <a:pos x="65" y="83"/>
                  </a:cxn>
                  <a:cxn ang="0">
                    <a:pos x="155" y="36"/>
                  </a:cxn>
                  <a:cxn ang="0">
                    <a:pos x="257" y="12"/>
                  </a:cxn>
                  <a:cxn ang="0">
                    <a:pos x="376" y="0"/>
                  </a:cxn>
                  <a:cxn ang="0">
                    <a:pos x="376" y="0"/>
                  </a:cxn>
                  <a:cxn ang="0">
                    <a:pos x="382" y="0"/>
                  </a:cxn>
                  <a:cxn ang="0">
                    <a:pos x="382" y="12"/>
                  </a:cxn>
                  <a:cxn ang="0">
                    <a:pos x="376" y="12"/>
                  </a:cxn>
                  <a:cxn ang="0">
                    <a:pos x="376" y="12"/>
                  </a:cxn>
                  <a:cxn ang="0">
                    <a:pos x="376" y="12"/>
                  </a:cxn>
                </a:cxnLst>
                <a:rect l="0" t="0" r="r" b="b"/>
                <a:pathLst>
                  <a:path w="382" h="161">
                    <a:moveTo>
                      <a:pt x="376" y="12"/>
                    </a:moveTo>
                    <a:lnTo>
                      <a:pt x="257" y="24"/>
                    </a:lnTo>
                    <a:lnTo>
                      <a:pt x="149" y="54"/>
                    </a:lnTo>
                    <a:lnTo>
                      <a:pt x="101" y="77"/>
                    </a:lnTo>
                    <a:lnTo>
                      <a:pt x="59" y="101"/>
                    </a:lnTo>
                    <a:lnTo>
                      <a:pt x="24" y="131"/>
                    </a:lnTo>
                    <a:lnTo>
                      <a:pt x="0" y="161"/>
                    </a:lnTo>
                    <a:lnTo>
                      <a:pt x="0" y="137"/>
                    </a:lnTo>
                    <a:lnTo>
                      <a:pt x="29" y="107"/>
                    </a:lnTo>
                    <a:lnTo>
                      <a:pt x="65" y="83"/>
                    </a:lnTo>
                    <a:lnTo>
                      <a:pt x="155" y="36"/>
                    </a:lnTo>
                    <a:lnTo>
                      <a:pt x="257" y="12"/>
                    </a:lnTo>
                    <a:lnTo>
                      <a:pt x="376" y="0"/>
                    </a:lnTo>
                    <a:lnTo>
                      <a:pt x="376" y="0"/>
                    </a:lnTo>
                    <a:lnTo>
                      <a:pt x="382" y="0"/>
                    </a:lnTo>
                    <a:lnTo>
                      <a:pt x="382" y="12"/>
                    </a:lnTo>
                    <a:lnTo>
                      <a:pt x="376" y="12"/>
                    </a:lnTo>
                    <a:lnTo>
                      <a:pt x="376" y="12"/>
                    </a:lnTo>
                    <a:lnTo>
                      <a:pt x="376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63" name="Freeform 11"/>
              <p:cNvSpPr>
                <a:spLocks/>
              </p:cNvSpPr>
              <p:nvPr/>
            </p:nvSpPr>
            <p:spPr bwMode="hidden">
              <a:xfrm>
                <a:off x="3695" y="4170"/>
                <a:ext cx="444" cy="66"/>
              </a:xfrm>
              <a:custGeom>
                <a:avLst/>
                <a:gdLst/>
                <a:ahLst/>
                <a:cxnLst>
                  <a:cxn ang="0">
                    <a:pos x="257" y="54"/>
                  </a:cxn>
                  <a:cxn ang="0">
                    <a:pos x="353" y="48"/>
                  </a:cxn>
                  <a:cxn ang="0">
                    <a:pos x="443" y="24"/>
                  </a:cxn>
                  <a:cxn ang="0">
                    <a:pos x="443" y="36"/>
                  </a:cxn>
                  <a:cxn ang="0">
                    <a:pos x="353" y="60"/>
                  </a:cxn>
                  <a:cxn ang="0">
                    <a:pos x="257" y="66"/>
                  </a:cxn>
                  <a:cxn ang="0">
                    <a:pos x="186" y="60"/>
                  </a:cxn>
                  <a:cxn ang="0">
                    <a:pos x="120" y="48"/>
                  </a:cxn>
                  <a:cxn ang="0">
                    <a:pos x="60" y="36"/>
                  </a:cxn>
                  <a:cxn ang="0">
                    <a:pos x="0" y="12"/>
                  </a:cxn>
                  <a:cxn ang="0">
                    <a:pos x="0" y="0"/>
                  </a:cxn>
                  <a:cxn ang="0">
                    <a:pos x="54" y="24"/>
                  </a:cxn>
                  <a:cxn ang="0">
                    <a:pos x="120" y="36"/>
                  </a:cxn>
                  <a:cxn ang="0">
                    <a:pos x="186" y="48"/>
                  </a:cxn>
                  <a:cxn ang="0">
                    <a:pos x="257" y="54"/>
                  </a:cxn>
                  <a:cxn ang="0">
                    <a:pos x="257" y="54"/>
                  </a:cxn>
                </a:cxnLst>
                <a:rect l="0" t="0" r="r" b="b"/>
                <a:pathLst>
                  <a:path w="443" h="66">
                    <a:moveTo>
                      <a:pt x="257" y="54"/>
                    </a:moveTo>
                    <a:lnTo>
                      <a:pt x="353" y="48"/>
                    </a:lnTo>
                    <a:lnTo>
                      <a:pt x="443" y="24"/>
                    </a:lnTo>
                    <a:lnTo>
                      <a:pt x="443" y="36"/>
                    </a:lnTo>
                    <a:lnTo>
                      <a:pt x="353" y="60"/>
                    </a:lnTo>
                    <a:lnTo>
                      <a:pt x="257" y="66"/>
                    </a:lnTo>
                    <a:lnTo>
                      <a:pt x="186" y="60"/>
                    </a:lnTo>
                    <a:lnTo>
                      <a:pt x="120" y="48"/>
                    </a:lnTo>
                    <a:lnTo>
                      <a:pt x="60" y="36"/>
                    </a:lnTo>
                    <a:lnTo>
                      <a:pt x="0" y="12"/>
                    </a:lnTo>
                    <a:lnTo>
                      <a:pt x="0" y="0"/>
                    </a:lnTo>
                    <a:lnTo>
                      <a:pt x="54" y="24"/>
                    </a:lnTo>
                    <a:lnTo>
                      <a:pt x="120" y="36"/>
                    </a:lnTo>
                    <a:lnTo>
                      <a:pt x="186" y="48"/>
                    </a:lnTo>
                    <a:lnTo>
                      <a:pt x="257" y="54"/>
                    </a:lnTo>
                    <a:lnTo>
                      <a:pt x="257" y="5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84706"/>
                      <a:invGamma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64" name="Freeform 12"/>
              <p:cNvSpPr>
                <a:spLocks/>
              </p:cNvSpPr>
              <p:nvPr/>
            </p:nvSpPr>
            <p:spPr bwMode="hidden">
              <a:xfrm>
                <a:off x="3527" y="3906"/>
                <a:ext cx="89" cy="216"/>
              </a:xfrm>
              <a:custGeom>
                <a:avLst/>
                <a:gdLst/>
                <a:ahLst/>
                <a:cxnLst>
                  <a:cxn ang="0">
                    <a:pos x="12" y="66"/>
                  </a:cxn>
                  <a:cxn ang="0">
                    <a:pos x="18" y="108"/>
                  </a:cxn>
                  <a:cxn ang="0">
                    <a:pos x="36" y="144"/>
                  </a:cxn>
                  <a:cxn ang="0">
                    <a:pos x="60" y="180"/>
                  </a:cxn>
                  <a:cxn ang="0">
                    <a:pos x="89" y="216"/>
                  </a:cxn>
                  <a:cxn ang="0">
                    <a:pos x="72" y="216"/>
                  </a:cxn>
                  <a:cxn ang="0">
                    <a:pos x="42" y="180"/>
                  </a:cxn>
                  <a:cxn ang="0">
                    <a:pos x="18" y="144"/>
                  </a:cxn>
                  <a:cxn ang="0">
                    <a:pos x="6" y="108"/>
                  </a:cxn>
                  <a:cxn ang="0">
                    <a:pos x="0" y="66"/>
                  </a:cxn>
                  <a:cxn ang="0">
                    <a:pos x="0" y="30"/>
                  </a:cxn>
                  <a:cxn ang="0">
                    <a:pos x="12" y="0"/>
                  </a:cxn>
                  <a:cxn ang="0">
                    <a:pos x="30" y="0"/>
                  </a:cxn>
                  <a:cxn ang="0">
                    <a:pos x="18" y="30"/>
                  </a:cxn>
                  <a:cxn ang="0">
                    <a:pos x="12" y="66"/>
                  </a:cxn>
                  <a:cxn ang="0">
                    <a:pos x="12" y="66"/>
                  </a:cxn>
                </a:cxnLst>
                <a:rect l="0" t="0" r="r" b="b"/>
                <a:pathLst>
                  <a:path w="89" h="216">
                    <a:moveTo>
                      <a:pt x="12" y="66"/>
                    </a:moveTo>
                    <a:lnTo>
                      <a:pt x="18" y="108"/>
                    </a:lnTo>
                    <a:lnTo>
                      <a:pt x="36" y="144"/>
                    </a:lnTo>
                    <a:lnTo>
                      <a:pt x="60" y="180"/>
                    </a:lnTo>
                    <a:lnTo>
                      <a:pt x="89" y="216"/>
                    </a:lnTo>
                    <a:lnTo>
                      <a:pt x="72" y="216"/>
                    </a:lnTo>
                    <a:lnTo>
                      <a:pt x="42" y="180"/>
                    </a:lnTo>
                    <a:lnTo>
                      <a:pt x="18" y="144"/>
                    </a:lnTo>
                    <a:lnTo>
                      <a:pt x="6" y="108"/>
                    </a:lnTo>
                    <a:lnTo>
                      <a:pt x="0" y="66"/>
                    </a:lnTo>
                    <a:lnTo>
                      <a:pt x="0" y="30"/>
                    </a:lnTo>
                    <a:lnTo>
                      <a:pt x="12" y="0"/>
                    </a:lnTo>
                    <a:lnTo>
                      <a:pt x="30" y="0"/>
                    </a:lnTo>
                    <a:lnTo>
                      <a:pt x="18" y="30"/>
                    </a:lnTo>
                    <a:lnTo>
                      <a:pt x="12" y="66"/>
                    </a:lnTo>
                    <a:lnTo>
                      <a:pt x="12" y="6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65" name="Freeform 13"/>
              <p:cNvSpPr>
                <a:spLocks/>
              </p:cNvSpPr>
              <p:nvPr/>
            </p:nvSpPr>
            <p:spPr bwMode="hidden">
              <a:xfrm>
                <a:off x="3569" y="3745"/>
                <a:ext cx="750" cy="461"/>
              </a:xfrm>
              <a:custGeom>
                <a:avLst/>
                <a:gdLst/>
                <a:ahLst/>
                <a:cxnLst>
                  <a:cxn ang="0">
                    <a:pos x="382" y="443"/>
                  </a:cxn>
                  <a:cxn ang="0">
                    <a:pos x="311" y="437"/>
                  </a:cxn>
                  <a:cxn ang="0">
                    <a:pos x="245" y="425"/>
                  </a:cxn>
                  <a:cxn ang="0">
                    <a:pos x="185" y="407"/>
                  </a:cxn>
                  <a:cxn ang="0">
                    <a:pos x="131" y="383"/>
                  </a:cxn>
                  <a:cxn ang="0">
                    <a:pos x="83" y="347"/>
                  </a:cxn>
                  <a:cxn ang="0">
                    <a:pos x="53" y="311"/>
                  </a:cxn>
                  <a:cxn ang="0">
                    <a:pos x="30" y="269"/>
                  </a:cxn>
                  <a:cxn ang="0">
                    <a:pos x="24" y="227"/>
                  </a:cxn>
                  <a:cxn ang="0">
                    <a:pos x="30" y="185"/>
                  </a:cxn>
                  <a:cxn ang="0">
                    <a:pos x="53" y="143"/>
                  </a:cxn>
                  <a:cxn ang="0">
                    <a:pos x="83" y="107"/>
                  </a:cxn>
                  <a:cxn ang="0">
                    <a:pos x="131" y="77"/>
                  </a:cxn>
                  <a:cxn ang="0">
                    <a:pos x="185" y="47"/>
                  </a:cxn>
                  <a:cxn ang="0">
                    <a:pos x="245" y="30"/>
                  </a:cxn>
                  <a:cxn ang="0">
                    <a:pos x="311" y="18"/>
                  </a:cxn>
                  <a:cxn ang="0">
                    <a:pos x="382" y="12"/>
                  </a:cxn>
                  <a:cxn ang="0">
                    <a:pos x="478" y="18"/>
                  </a:cxn>
                  <a:cxn ang="0">
                    <a:pos x="562" y="41"/>
                  </a:cxn>
                  <a:cxn ang="0">
                    <a:pos x="562" y="36"/>
                  </a:cxn>
                  <a:cxn ang="0">
                    <a:pos x="562" y="30"/>
                  </a:cxn>
                  <a:cxn ang="0">
                    <a:pos x="478" y="6"/>
                  </a:cxn>
                  <a:cxn ang="0">
                    <a:pos x="382" y="0"/>
                  </a:cxn>
                  <a:cxn ang="0">
                    <a:pos x="305" y="6"/>
                  </a:cxn>
                  <a:cxn ang="0">
                    <a:pos x="233" y="18"/>
                  </a:cxn>
                  <a:cxn ang="0">
                    <a:pos x="167" y="41"/>
                  </a:cxn>
                  <a:cxn ang="0">
                    <a:pos x="113" y="65"/>
                  </a:cxn>
                  <a:cxn ang="0">
                    <a:pos x="65" y="101"/>
                  </a:cxn>
                  <a:cxn ang="0">
                    <a:pos x="30" y="137"/>
                  </a:cxn>
                  <a:cxn ang="0">
                    <a:pos x="6" y="179"/>
                  </a:cxn>
                  <a:cxn ang="0">
                    <a:pos x="0" y="227"/>
                  </a:cxn>
                  <a:cxn ang="0">
                    <a:pos x="6" y="275"/>
                  </a:cxn>
                  <a:cxn ang="0">
                    <a:pos x="30" y="317"/>
                  </a:cxn>
                  <a:cxn ang="0">
                    <a:pos x="65" y="359"/>
                  </a:cxn>
                  <a:cxn ang="0">
                    <a:pos x="113" y="395"/>
                  </a:cxn>
                  <a:cxn ang="0">
                    <a:pos x="167" y="419"/>
                  </a:cxn>
                  <a:cxn ang="0">
                    <a:pos x="233" y="443"/>
                  </a:cxn>
                  <a:cxn ang="0">
                    <a:pos x="305" y="455"/>
                  </a:cxn>
                  <a:cxn ang="0">
                    <a:pos x="382" y="461"/>
                  </a:cxn>
                  <a:cxn ang="0">
                    <a:pos x="448" y="455"/>
                  </a:cxn>
                  <a:cxn ang="0">
                    <a:pos x="508" y="449"/>
                  </a:cxn>
                  <a:cxn ang="0">
                    <a:pos x="609" y="413"/>
                  </a:cxn>
                  <a:cxn ang="0">
                    <a:pos x="657" y="389"/>
                  </a:cxn>
                  <a:cxn ang="0">
                    <a:pos x="693" y="359"/>
                  </a:cxn>
                  <a:cxn ang="0">
                    <a:pos x="723" y="329"/>
                  </a:cxn>
                  <a:cxn ang="0">
                    <a:pos x="747" y="293"/>
                  </a:cxn>
                  <a:cxn ang="0">
                    <a:pos x="741" y="287"/>
                  </a:cxn>
                  <a:cxn ang="0">
                    <a:pos x="729" y="281"/>
                  </a:cxn>
                  <a:cxn ang="0">
                    <a:pos x="711" y="317"/>
                  </a:cxn>
                  <a:cxn ang="0">
                    <a:pos x="681" y="347"/>
                  </a:cxn>
                  <a:cxn ang="0">
                    <a:pos x="645" y="377"/>
                  </a:cxn>
                  <a:cxn ang="0">
                    <a:pos x="604" y="401"/>
                  </a:cxn>
                  <a:cxn ang="0">
                    <a:pos x="502" y="431"/>
                  </a:cxn>
                  <a:cxn ang="0">
                    <a:pos x="442" y="443"/>
                  </a:cxn>
                  <a:cxn ang="0">
                    <a:pos x="382" y="443"/>
                  </a:cxn>
                  <a:cxn ang="0">
                    <a:pos x="382" y="443"/>
                  </a:cxn>
                </a:cxnLst>
                <a:rect l="0" t="0" r="r" b="b"/>
                <a:pathLst>
                  <a:path w="747" h="461">
                    <a:moveTo>
                      <a:pt x="382" y="443"/>
                    </a:moveTo>
                    <a:lnTo>
                      <a:pt x="311" y="437"/>
                    </a:lnTo>
                    <a:lnTo>
                      <a:pt x="245" y="425"/>
                    </a:lnTo>
                    <a:lnTo>
                      <a:pt x="185" y="407"/>
                    </a:lnTo>
                    <a:lnTo>
                      <a:pt x="131" y="383"/>
                    </a:lnTo>
                    <a:lnTo>
                      <a:pt x="83" y="347"/>
                    </a:lnTo>
                    <a:lnTo>
                      <a:pt x="53" y="311"/>
                    </a:lnTo>
                    <a:lnTo>
                      <a:pt x="30" y="269"/>
                    </a:lnTo>
                    <a:lnTo>
                      <a:pt x="24" y="227"/>
                    </a:lnTo>
                    <a:lnTo>
                      <a:pt x="30" y="185"/>
                    </a:lnTo>
                    <a:lnTo>
                      <a:pt x="53" y="143"/>
                    </a:lnTo>
                    <a:lnTo>
                      <a:pt x="83" y="107"/>
                    </a:lnTo>
                    <a:lnTo>
                      <a:pt x="131" y="77"/>
                    </a:lnTo>
                    <a:lnTo>
                      <a:pt x="185" y="47"/>
                    </a:lnTo>
                    <a:lnTo>
                      <a:pt x="245" y="30"/>
                    </a:lnTo>
                    <a:lnTo>
                      <a:pt x="311" y="18"/>
                    </a:lnTo>
                    <a:lnTo>
                      <a:pt x="382" y="12"/>
                    </a:lnTo>
                    <a:lnTo>
                      <a:pt x="478" y="18"/>
                    </a:lnTo>
                    <a:lnTo>
                      <a:pt x="562" y="41"/>
                    </a:lnTo>
                    <a:lnTo>
                      <a:pt x="562" y="36"/>
                    </a:lnTo>
                    <a:lnTo>
                      <a:pt x="562" y="30"/>
                    </a:lnTo>
                    <a:lnTo>
                      <a:pt x="478" y="6"/>
                    </a:lnTo>
                    <a:lnTo>
                      <a:pt x="382" y="0"/>
                    </a:lnTo>
                    <a:lnTo>
                      <a:pt x="305" y="6"/>
                    </a:lnTo>
                    <a:lnTo>
                      <a:pt x="233" y="18"/>
                    </a:lnTo>
                    <a:lnTo>
                      <a:pt x="167" y="41"/>
                    </a:lnTo>
                    <a:lnTo>
                      <a:pt x="113" y="65"/>
                    </a:lnTo>
                    <a:lnTo>
                      <a:pt x="65" y="101"/>
                    </a:lnTo>
                    <a:lnTo>
                      <a:pt x="30" y="137"/>
                    </a:lnTo>
                    <a:lnTo>
                      <a:pt x="6" y="179"/>
                    </a:lnTo>
                    <a:lnTo>
                      <a:pt x="0" y="227"/>
                    </a:lnTo>
                    <a:lnTo>
                      <a:pt x="6" y="275"/>
                    </a:lnTo>
                    <a:lnTo>
                      <a:pt x="30" y="317"/>
                    </a:lnTo>
                    <a:lnTo>
                      <a:pt x="65" y="359"/>
                    </a:lnTo>
                    <a:lnTo>
                      <a:pt x="113" y="395"/>
                    </a:lnTo>
                    <a:lnTo>
                      <a:pt x="167" y="419"/>
                    </a:lnTo>
                    <a:lnTo>
                      <a:pt x="233" y="443"/>
                    </a:lnTo>
                    <a:lnTo>
                      <a:pt x="305" y="455"/>
                    </a:lnTo>
                    <a:lnTo>
                      <a:pt x="382" y="461"/>
                    </a:lnTo>
                    <a:lnTo>
                      <a:pt x="448" y="455"/>
                    </a:lnTo>
                    <a:lnTo>
                      <a:pt x="508" y="449"/>
                    </a:lnTo>
                    <a:lnTo>
                      <a:pt x="609" y="413"/>
                    </a:lnTo>
                    <a:lnTo>
                      <a:pt x="657" y="389"/>
                    </a:lnTo>
                    <a:lnTo>
                      <a:pt x="693" y="359"/>
                    </a:lnTo>
                    <a:lnTo>
                      <a:pt x="723" y="329"/>
                    </a:lnTo>
                    <a:lnTo>
                      <a:pt x="747" y="293"/>
                    </a:lnTo>
                    <a:lnTo>
                      <a:pt x="741" y="287"/>
                    </a:lnTo>
                    <a:lnTo>
                      <a:pt x="729" y="281"/>
                    </a:lnTo>
                    <a:lnTo>
                      <a:pt x="711" y="317"/>
                    </a:lnTo>
                    <a:lnTo>
                      <a:pt x="681" y="347"/>
                    </a:lnTo>
                    <a:lnTo>
                      <a:pt x="645" y="377"/>
                    </a:lnTo>
                    <a:lnTo>
                      <a:pt x="604" y="401"/>
                    </a:lnTo>
                    <a:lnTo>
                      <a:pt x="502" y="431"/>
                    </a:lnTo>
                    <a:lnTo>
                      <a:pt x="442" y="443"/>
                    </a:lnTo>
                    <a:lnTo>
                      <a:pt x="382" y="443"/>
                    </a:lnTo>
                    <a:lnTo>
                      <a:pt x="382" y="443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rect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66" name="Freeform 14"/>
              <p:cNvSpPr>
                <a:spLocks/>
              </p:cNvSpPr>
              <p:nvPr/>
            </p:nvSpPr>
            <p:spPr bwMode="hidden">
              <a:xfrm>
                <a:off x="4037" y="3721"/>
                <a:ext cx="96" cy="3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"/>
                  </a:cxn>
                  <a:cxn ang="0">
                    <a:pos x="48" y="18"/>
                  </a:cxn>
                  <a:cxn ang="0">
                    <a:pos x="96" y="30"/>
                  </a:cxn>
                  <a:cxn ang="0">
                    <a:pos x="96" y="24"/>
                  </a:cxn>
                  <a:cxn ang="0">
                    <a:pos x="96" y="18"/>
                  </a:cxn>
                  <a:cxn ang="0">
                    <a:pos x="48" y="12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96" h="30">
                    <a:moveTo>
                      <a:pt x="0" y="0"/>
                    </a:moveTo>
                    <a:lnTo>
                      <a:pt x="0" y="12"/>
                    </a:lnTo>
                    <a:lnTo>
                      <a:pt x="48" y="18"/>
                    </a:lnTo>
                    <a:lnTo>
                      <a:pt x="96" y="30"/>
                    </a:lnTo>
                    <a:lnTo>
                      <a:pt x="96" y="24"/>
                    </a:lnTo>
                    <a:lnTo>
                      <a:pt x="96" y="18"/>
                    </a:lnTo>
                    <a:lnTo>
                      <a:pt x="48" y="1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67" name="Oval 15"/>
              <p:cNvSpPr>
                <a:spLocks noChangeArrowheads="1"/>
              </p:cNvSpPr>
              <p:nvPr/>
            </p:nvSpPr>
            <p:spPr bwMode="hidden">
              <a:xfrm>
                <a:off x="3910" y="3948"/>
                <a:ext cx="84" cy="53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</p:grpSp>
        <p:grpSp>
          <p:nvGrpSpPr>
            <p:cNvPr id="7" name="Group 16"/>
            <p:cNvGrpSpPr>
              <a:grpSpLocks/>
            </p:cNvGrpSpPr>
            <p:nvPr userDrawn="1"/>
          </p:nvGrpSpPr>
          <p:grpSpPr bwMode="auto">
            <a:xfrm>
              <a:off x="1776" y="3631"/>
              <a:ext cx="1626" cy="683"/>
              <a:chOff x="1776" y="3631"/>
              <a:chExt cx="1626" cy="683"/>
            </a:xfrm>
          </p:grpSpPr>
          <p:sp>
            <p:nvSpPr>
              <p:cNvPr id="39" name="Oval 17"/>
              <p:cNvSpPr>
                <a:spLocks noChangeArrowheads="1"/>
              </p:cNvSpPr>
              <p:nvPr/>
            </p:nvSpPr>
            <p:spPr bwMode="hidden">
              <a:xfrm>
                <a:off x="2268" y="3934"/>
                <a:ext cx="638" cy="3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0" name="Oval 18"/>
              <p:cNvSpPr>
                <a:spLocks noChangeArrowheads="1"/>
              </p:cNvSpPr>
              <p:nvPr/>
            </p:nvSpPr>
            <p:spPr bwMode="hidden">
              <a:xfrm>
                <a:off x="2314" y="3958"/>
                <a:ext cx="543" cy="332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1" name="Oval 19"/>
              <p:cNvSpPr>
                <a:spLocks noChangeArrowheads="1"/>
              </p:cNvSpPr>
              <p:nvPr/>
            </p:nvSpPr>
            <p:spPr bwMode="hidden">
              <a:xfrm>
                <a:off x="2341" y="3979"/>
                <a:ext cx="501" cy="29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2" name="Oval 20"/>
              <p:cNvSpPr>
                <a:spLocks noChangeArrowheads="1"/>
              </p:cNvSpPr>
              <p:nvPr/>
            </p:nvSpPr>
            <p:spPr bwMode="hidden">
              <a:xfrm>
                <a:off x="2368" y="3997"/>
                <a:ext cx="444" cy="258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3" name="Oval 21"/>
              <p:cNvSpPr>
                <a:spLocks noChangeArrowheads="1"/>
              </p:cNvSpPr>
              <p:nvPr/>
            </p:nvSpPr>
            <p:spPr bwMode="hidden">
              <a:xfrm>
                <a:off x="2385" y="4005"/>
                <a:ext cx="413" cy="240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4" name="Oval 22"/>
              <p:cNvSpPr>
                <a:spLocks noChangeArrowheads="1"/>
              </p:cNvSpPr>
              <p:nvPr/>
            </p:nvSpPr>
            <p:spPr bwMode="hidden">
              <a:xfrm>
                <a:off x="2437" y="4026"/>
                <a:ext cx="306" cy="192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5" name="Oval 23"/>
              <p:cNvSpPr>
                <a:spLocks noChangeArrowheads="1"/>
              </p:cNvSpPr>
              <p:nvPr/>
            </p:nvSpPr>
            <p:spPr bwMode="hidden">
              <a:xfrm>
                <a:off x="2476" y="4056"/>
                <a:ext cx="227" cy="135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6" name="Oval 24"/>
              <p:cNvSpPr>
                <a:spLocks noChangeArrowheads="1"/>
              </p:cNvSpPr>
              <p:nvPr/>
            </p:nvSpPr>
            <p:spPr bwMode="hidden">
              <a:xfrm>
                <a:off x="2542" y="4097"/>
                <a:ext cx="90" cy="60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7" name="Freeform 25"/>
              <p:cNvSpPr>
                <a:spLocks/>
              </p:cNvSpPr>
              <p:nvPr/>
            </p:nvSpPr>
            <p:spPr bwMode="hidden">
              <a:xfrm>
                <a:off x="2585" y="3822"/>
                <a:ext cx="449" cy="186"/>
              </a:xfrm>
              <a:custGeom>
                <a:avLst/>
                <a:gdLst/>
                <a:ahLst/>
                <a:cxnLst>
                  <a:cxn ang="0">
                    <a:pos x="6" y="6"/>
                  </a:cxn>
                  <a:cxn ang="0">
                    <a:pos x="78" y="12"/>
                  </a:cxn>
                  <a:cxn ang="0">
                    <a:pos x="150" y="18"/>
                  </a:cxn>
                  <a:cxn ang="0">
                    <a:pos x="215" y="36"/>
                  </a:cxn>
                  <a:cxn ang="0">
                    <a:pos x="275" y="60"/>
                  </a:cxn>
                  <a:cxn ang="0">
                    <a:pos x="329" y="84"/>
                  </a:cxn>
                  <a:cxn ang="0">
                    <a:pos x="377" y="114"/>
                  </a:cxn>
                  <a:cxn ang="0">
                    <a:pos x="419" y="150"/>
                  </a:cxn>
                  <a:cxn ang="0">
                    <a:pos x="448" y="186"/>
                  </a:cxn>
                  <a:cxn ang="0">
                    <a:pos x="448" y="162"/>
                  </a:cxn>
                  <a:cxn ang="0">
                    <a:pos x="413" y="126"/>
                  </a:cxn>
                  <a:cxn ang="0">
                    <a:pos x="371" y="96"/>
                  </a:cxn>
                  <a:cxn ang="0">
                    <a:pos x="323" y="66"/>
                  </a:cxn>
                  <a:cxn ang="0">
                    <a:pos x="269" y="48"/>
                  </a:cxn>
                  <a:cxn ang="0">
                    <a:pos x="144" y="12"/>
                  </a:cxn>
                  <a:cxn ang="0">
                    <a:pos x="78" y="6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6" y="6"/>
                  </a:cxn>
                  <a:cxn ang="0">
                    <a:pos x="6" y="6"/>
                  </a:cxn>
                </a:cxnLst>
                <a:rect l="0" t="0" r="r" b="b"/>
                <a:pathLst>
                  <a:path w="448" h="186">
                    <a:moveTo>
                      <a:pt x="6" y="6"/>
                    </a:moveTo>
                    <a:lnTo>
                      <a:pt x="78" y="12"/>
                    </a:lnTo>
                    <a:lnTo>
                      <a:pt x="150" y="18"/>
                    </a:lnTo>
                    <a:lnTo>
                      <a:pt x="215" y="36"/>
                    </a:lnTo>
                    <a:lnTo>
                      <a:pt x="275" y="60"/>
                    </a:lnTo>
                    <a:lnTo>
                      <a:pt x="329" y="84"/>
                    </a:lnTo>
                    <a:lnTo>
                      <a:pt x="377" y="114"/>
                    </a:lnTo>
                    <a:lnTo>
                      <a:pt x="419" y="150"/>
                    </a:lnTo>
                    <a:lnTo>
                      <a:pt x="448" y="186"/>
                    </a:lnTo>
                    <a:lnTo>
                      <a:pt x="448" y="162"/>
                    </a:lnTo>
                    <a:lnTo>
                      <a:pt x="413" y="126"/>
                    </a:lnTo>
                    <a:lnTo>
                      <a:pt x="371" y="96"/>
                    </a:lnTo>
                    <a:lnTo>
                      <a:pt x="323" y="66"/>
                    </a:lnTo>
                    <a:lnTo>
                      <a:pt x="269" y="48"/>
                    </a:lnTo>
                    <a:lnTo>
                      <a:pt x="144" y="12"/>
                    </a:lnTo>
                    <a:lnTo>
                      <a:pt x="78" y="6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6" y="6"/>
                    </a:lnTo>
                    <a:lnTo>
                      <a:pt x="6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8" name="Freeform 26"/>
              <p:cNvSpPr>
                <a:spLocks/>
              </p:cNvSpPr>
              <p:nvPr/>
            </p:nvSpPr>
            <p:spPr bwMode="hidden">
              <a:xfrm>
                <a:off x="2142" y="3852"/>
                <a:ext cx="892" cy="462"/>
              </a:xfrm>
              <a:custGeom>
                <a:avLst/>
                <a:gdLst/>
                <a:ahLst/>
                <a:cxnLst>
                  <a:cxn ang="0">
                    <a:pos x="23" y="276"/>
                  </a:cxn>
                  <a:cxn ang="0">
                    <a:pos x="29" y="222"/>
                  </a:cxn>
                  <a:cxn ang="0">
                    <a:pos x="59" y="174"/>
                  </a:cxn>
                  <a:cxn ang="0">
                    <a:pos x="95" y="132"/>
                  </a:cxn>
                  <a:cxn ang="0">
                    <a:pos x="149" y="96"/>
                  </a:cxn>
                  <a:cxn ang="0">
                    <a:pos x="209" y="60"/>
                  </a:cxn>
                  <a:cxn ang="0">
                    <a:pos x="281" y="36"/>
                  </a:cxn>
                  <a:cxn ang="0">
                    <a:pos x="364" y="24"/>
                  </a:cxn>
                  <a:cxn ang="0">
                    <a:pos x="448" y="18"/>
                  </a:cxn>
                  <a:cxn ang="0">
                    <a:pos x="532" y="24"/>
                  </a:cxn>
                  <a:cxn ang="0">
                    <a:pos x="609" y="36"/>
                  </a:cxn>
                  <a:cxn ang="0">
                    <a:pos x="681" y="60"/>
                  </a:cxn>
                  <a:cxn ang="0">
                    <a:pos x="741" y="96"/>
                  </a:cxn>
                  <a:cxn ang="0">
                    <a:pos x="795" y="132"/>
                  </a:cxn>
                  <a:cxn ang="0">
                    <a:pos x="831" y="174"/>
                  </a:cxn>
                  <a:cxn ang="0">
                    <a:pos x="861" y="222"/>
                  </a:cxn>
                  <a:cxn ang="0">
                    <a:pos x="867" y="276"/>
                  </a:cxn>
                  <a:cxn ang="0">
                    <a:pos x="855" y="330"/>
                  </a:cxn>
                  <a:cxn ang="0">
                    <a:pos x="831" y="378"/>
                  </a:cxn>
                  <a:cxn ang="0">
                    <a:pos x="783" y="426"/>
                  </a:cxn>
                  <a:cxn ang="0">
                    <a:pos x="723" y="462"/>
                  </a:cxn>
                  <a:cxn ang="0">
                    <a:pos x="765" y="462"/>
                  </a:cxn>
                  <a:cxn ang="0">
                    <a:pos x="819" y="426"/>
                  </a:cxn>
                  <a:cxn ang="0">
                    <a:pos x="855" y="378"/>
                  </a:cxn>
                  <a:cxn ang="0">
                    <a:pos x="884" y="330"/>
                  </a:cxn>
                  <a:cxn ang="0">
                    <a:pos x="890" y="276"/>
                  </a:cxn>
                  <a:cxn ang="0">
                    <a:pos x="884" y="222"/>
                  </a:cxn>
                  <a:cxn ang="0">
                    <a:pos x="855" y="168"/>
                  </a:cxn>
                  <a:cxn ang="0">
                    <a:pos x="813" y="120"/>
                  </a:cxn>
                  <a:cxn ang="0">
                    <a:pos x="759" y="84"/>
                  </a:cxn>
                  <a:cxn ang="0">
                    <a:pos x="693" y="48"/>
                  </a:cxn>
                  <a:cxn ang="0">
                    <a:pos x="621" y="24"/>
                  </a:cxn>
                  <a:cxn ang="0">
                    <a:pos x="538" y="6"/>
                  </a:cxn>
                  <a:cxn ang="0">
                    <a:pos x="448" y="0"/>
                  </a:cxn>
                  <a:cxn ang="0">
                    <a:pos x="358" y="6"/>
                  </a:cxn>
                  <a:cxn ang="0">
                    <a:pos x="275" y="24"/>
                  </a:cxn>
                  <a:cxn ang="0">
                    <a:pos x="197" y="48"/>
                  </a:cxn>
                  <a:cxn ang="0">
                    <a:pos x="131" y="84"/>
                  </a:cxn>
                  <a:cxn ang="0">
                    <a:pos x="77" y="120"/>
                  </a:cxn>
                  <a:cxn ang="0">
                    <a:pos x="35" y="168"/>
                  </a:cxn>
                  <a:cxn ang="0">
                    <a:pos x="12" y="222"/>
                  </a:cxn>
                  <a:cxn ang="0">
                    <a:pos x="0" y="276"/>
                  </a:cxn>
                  <a:cxn ang="0">
                    <a:pos x="6" y="330"/>
                  </a:cxn>
                  <a:cxn ang="0">
                    <a:pos x="35" y="378"/>
                  </a:cxn>
                  <a:cxn ang="0">
                    <a:pos x="71" y="426"/>
                  </a:cxn>
                  <a:cxn ang="0">
                    <a:pos x="125" y="462"/>
                  </a:cxn>
                  <a:cxn ang="0">
                    <a:pos x="167" y="462"/>
                  </a:cxn>
                  <a:cxn ang="0">
                    <a:pos x="107" y="426"/>
                  </a:cxn>
                  <a:cxn ang="0">
                    <a:pos x="59" y="378"/>
                  </a:cxn>
                  <a:cxn ang="0">
                    <a:pos x="35" y="330"/>
                  </a:cxn>
                  <a:cxn ang="0">
                    <a:pos x="23" y="276"/>
                  </a:cxn>
                  <a:cxn ang="0">
                    <a:pos x="23" y="276"/>
                  </a:cxn>
                </a:cxnLst>
                <a:rect l="0" t="0" r="r" b="b"/>
                <a:pathLst>
                  <a:path w="890" h="462">
                    <a:moveTo>
                      <a:pt x="23" y="276"/>
                    </a:moveTo>
                    <a:lnTo>
                      <a:pt x="29" y="222"/>
                    </a:lnTo>
                    <a:lnTo>
                      <a:pt x="59" y="174"/>
                    </a:lnTo>
                    <a:lnTo>
                      <a:pt x="95" y="132"/>
                    </a:lnTo>
                    <a:lnTo>
                      <a:pt x="149" y="96"/>
                    </a:lnTo>
                    <a:lnTo>
                      <a:pt x="209" y="60"/>
                    </a:lnTo>
                    <a:lnTo>
                      <a:pt x="281" y="36"/>
                    </a:lnTo>
                    <a:lnTo>
                      <a:pt x="364" y="24"/>
                    </a:lnTo>
                    <a:lnTo>
                      <a:pt x="448" y="18"/>
                    </a:lnTo>
                    <a:lnTo>
                      <a:pt x="532" y="24"/>
                    </a:lnTo>
                    <a:lnTo>
                      <a:pt x="609" y="36"/>
                    </a:lnTo>
                    <a:lnTo>
                      <a:pt x="681" y="60"/>
                    </a:lnTo>
                    <a:lnTo>
                      <a:pt x="741" y="96"/>
                    </a:lnTo>
                    <a:lnTo>
                      <a:pt x="795" y="132"/>
                    </a:lnTo>
                    <a:lnTo>
                      <a:pt x="831" y="174"/>
                    </a:lnTo>
                    <a:lnTo>
                      <a:pt x="861" y="222"/>
                    </a:lnTo>
                    <a:lnTo>
                      <a:pt x="867" y="276"/>
                    </a:lnTo>
                    <a:lnTo>
                      <a:pt x="855" y="330"/>
                    </a:lnTo>
                    <a:lnTo>
                      <a:pt x="831" y="378"/>
                    </a:lnTo>
                    <a:lnTo>
                      <a:pt x="783" y="426"/>
                    </a:lnTo>
                    <a:lnTo>
                      <a:pt x="723" y="462"/>
                    </a:lnTo>
                    <a:lnTo>
                      <a:pt x="765" y="462"/>
                    </a:lnTo>
                    <a:lnTo>
                      <a:pt x="819" y="426"/>
                    </a:lnTo>
                    <a:lnTo>
                      <a:pt x="855" y="378"/>
                    </a:lnTo>
                    <a:lnTo>
                      <a:pt x="884" y="330"/>
                    </a:lnTo>
                    <a:lnTo>
                      <a:pt x="890" y="276"/>
                    </a:lnTo>
                    <a:lnTo>
                      <a:pt x="884" y="222"/>
                    </a:lnTo>
                    <a:lnTo>
                      <a:pt x="855" y="168"/>
                    </a:lnTo>
                    <a:lnTo>
                      <a:pt x="813" y="120"/>
                    </a:lnTo>
                    <a:lnTo>
                      <a:pt x="759" y="84"/>
                    </a:lnTo>
                    <a:lnTo>
                      <a:pt x="693" y="48"/>
                    </a:lnTo>
                    <a:lnTo>
                      <a:pt x="621" y="24"/>
                    </a:lnTo>
                    <a:lnTo>
                      <a:pt x="538" y="6"/>
                    </a:lnTo>
                    <a:lnTo>
                      <a:pt x="448" y="0"/>
                    </a:lnTo>
                    <a:lnTo>
                      <a:pt x="358" y="6"/>
                    </a:lnTo>
                    <a:lnTo>
                      <a:pt x="275" y="24"/>
                    </a:lnTo>
                    <a:lnTo>
                      <a:pt x="197" y="48"/>
                    </a:lnTo>
                    <a:lnTo>
                      <a:pt x="131" y="84"/>
                    </a:lnTo>
                    <a:lnTo>
                      <a:pt x="77" y="120"/>
                    </a:lnTo>
                    <a:lnTo>
                      <a:pt x="35" y="168"/>
                    </a:lnTo>
                    <a:lnTo>
                      <a:pt x="12" y="222"/>
                    </a:lnTo>
                    <a:lnTo>
                      <a:pt x="0" y="276"/>
                    </a:lnTo>
                    <a:lnTo>
                      <a:pt x="6" y="330"/>
                    </a:lnTo>
                    <a:lnTo>
                      <a:pt x="35" y="378"/>
                    </a:lnTo>
                    <a:lnTo>
                      <a:pt x="71" y="426"/>
                    </a:lnTo>
                    <a:lnTo>
                      <a:pt x="125" y="462"/>
                    </a:lnTo>
                    <a:lnTo>
                      <a:pt x="167" y="462"/>
                    </a:lnTo>
                    <a:lnTo>
                      <a:pt x="107" y="426"/>
                    </a:lnTo>
                    <a:lnTo>
                      <a:pt x="59" y="378"/>
                    </a:lnTo>
                    <a:lnTo>
                      <a:pt x="35" y="330"/>
                    </a:lnTo>
                    <a:lnTo>
                      <a:pt x="23" y="276"/>
                    </a:lnTo>
                    <a:lnTo>
                      <a:pt x="23" y="27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4706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9" name="Freeform 27"/>
              <p:cNvSpPr>
                <a:spLocks/>
              </p:cNvSpPr>
              <p:nvPr/>
            </p:nvSpPr>
            <p:spPr bwMode="hidden">
              <a:xfrm>
                <a:off x="2082" y="3828"/>
                <a:ext cx="407" cy="486"/>
              </a:xfrm>
              <a:custGeom>
                <a:avLst/>
                <a:gdLst/>
                <a:ahLst/>
                <a:cxnLst>
                  <a:cxn ang="0">
                    <a:pos x="18" y="300"/>
                  </a:cxn>
                  <a:cxn ang="0">
                    <a:pos x="24" y="246"/>
                  </a:cxn>
                  <a:cxn ang="0">
                    <a:pos x="48" y="198"/>
                  </a:cxn>
                  <a:cxn ang="0">
                    <a:pos x="83" y="150"/>
                  </a:cxn>
                  <a:cxn ang="0">
                    <a:pos x="131" y="108"/>
                  </a:cxn>
                  <a:cxn ang="0">
                    <a:pos x="185" y="72"/>
                  </a:cxn>
                  <a:cxn ang="0">
                    <a:pos x="251" y="42"/>
                  </a:cxn>
                  <a:cxn ang="0">
                    <a:pos x="329" y="24"/>
                  </a:cxn>
                  <a:cxn ang="0">
                    <a:pos x="406" y="6"/>
                  </a:cxn>
                  <a:cxn ang="0">
                    <a:pos x="406" y="0"/>
                  </a:cxn>
                  <a:cxn ang="0">
                    <a:pos x="323" y="12"/>
                  </a:cxn>
                  <a:cxn ang="0">
                    <a:pos x="245" y="36"/>
                  </a:cxn>
                  <a:cxn ang="0">
                    <a:pos x="179" y="66"/>
                  </a:cxn>
                  <a:cxn ang="0">
                    <a:pos x="119" y="102"/>
                  </a:cxn>
                  <a:cxn ang="0">
                    <a:pos x="72" y="144"/>
                  </a:cxn>
                  <a:cxn ang="0">
                    <a:pos x="30" y="192"/>
                  </a:cxn>
                  <a:cxn ang="0">
                    <a:pos x="6" y="246"/>
                  </a:cxn>
                  <a:cxn ang="0">
                    <a:pos x="0" y="300"/>
                  </a:cxn>
                  <a:cxn ang="0">
                    <a:pos x="6" y="348"/>
                  </a:cxn>
                  <a:cxn ang="0">
                    <a:pos x="30" y="396"/>
                  </a:cxn>
                  <a:cxn ang="0">
                    <a:pos x="66" y="444"/>
                  </a:cxn>
                  <a:cxn ang="0">
                    <a:pos x="107" y="486"/>
                  </a:cxn>
                  <a:cxn ang="0">
                    <a:pos x="131" y="486"/>
                  </a:cxn>
                  <a:cxn ang="0">
                    <a:pos x="83" y="450"/>
                  </a:cxn>
                  <a:cxn ang="0">
                    <a:pos x="48" y="402"/>
                  </a:cxn>
                  <a:cxn ang="0">
                    <a:pos x="24" y="354"/>
                  </a:cxn>
                  <a:cxn ang="0">
                    <a:pos x="18" y="300"/>
                  </a:cxn>
                  <a:cxn ang="0">
                    <a:pos x="18" y="300"/>
                  </a:cxn>
                </a:cxnLst>
                <a:rect l="0" t="0" r="r" b="b"/>
                <a:pathLst>
                  <a:path w="406" h="486">
                    <a:moveTo>
                      <a:pt x="18" y="300"/>
                    </a:moveTo>
                    <a:lnTo>
                      <a:pt x="24" y="246"/>
                    </a:lnTo>
                    <a:lnTo>
                      <a:pt x="48" y="198"/>
                    </a:lnTo>
                    <a:lnTo>
                      <a:pt x="83" y="150"/>
                    </a:lnTo>
                    <a:lnTo>
                      <a:pt x="131" y="108"/>
                    </a:lnTo>
                    <a:lnTo>
                      <a:pt x="185" y="72"/>
                    </a:lnTo>
                    <a:lnTo>
                      <a:pt x="251" y="42"/>
                    </a:lnTo>
                    <a:lnTo>
                      <a:pt x="329" y="24"/>
                    </a:lnTo>
                    <a:lnTo>
                      <a:pt x="406" y="6"/>
                    </a:lnTo>
                    <a:lnTo>
                      <a:pt x="406" y="0"/>
                    </a:lnTo>
                    <a:lnTo>
                      <a:pt x="323" y="12"/>
                    </a:lnTo>
                    <a:lnTo>
                      <a:pt x="245" y="36"/>
                    </a:lnTo>
                    <a:lnTo>
                      <a:pt x="179" y="66"/>
                    </a:lnTo>
                    <a:lnTo>
                      <a:pt x="119" y="102"/>
                    </a:lnTo>
                    <a:lnTo>
                      <a:pt x="72" y="144"/>
                    </a:lnTo>
                    <a:lnTo>
                      <a:pt x="30" y="192"/>
                    </a:lnTo>
                    <a:lnTo>
                      <a:pt x="6" y="246"/>
                    </a:lnTo>
                    <a:lnTo>
                      <a:pt x="0" y="300"/>
                    </a:lnTo>
                    <a:lnTo>
                      <a:pt x="6" y="348"/>
                    </a:lnTo>
                    <a:lnTo>
                      <a:pt x="30" y="396"/>
                    </a:lnTo>
                    <a:lnTo>
                      <a:pt x="66" y="444"/>
                    </a:lnTo>
                    <a:lnTo>
                      <a:pt x="107" y="486"/>
                    </a:lnTo>
                    <a:lnTo>
                      <a:pt x="131" y="486"/>
                    </a:lnTo>
                    <a:lnTo>
                      <a:pt x="83" y="450"/>
                    </a:lnTo>
                    <a:lnTo>
                      <a:pt x="48" y="402"/>
                    </a:lnTo>
                    <a:lnTo>
                      <a:pt x="24" y="354"/>
                    </a:lnTo>
                    <a:lnTo>
                      <a:pt x="18" y="300"/>
                    </a:lnTo>
                    <a:lnTo>
                      <a:pt x="18" y="30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50" name="Freeform 28"/>
              <p:cNvSpPr>
                <a:spLocks/>
              </p:cNvSpPr>
              <p:nvPr/>
            </p:nvSpPr>
            <p:spPr bwMode="hidden">
              <a:xfrm>
                <a:off x="2987" y="4044"/>
                <a:ext cx="108" cy="252"/>
              </a:xfrm>
              <a:custGeom>
                <a:avLst/>
                <a:gdLst/>
                <a:ahLst/>
                <a:cxnLst>
                  <a:cxn ang="0">
                    <a:pos x="89" y="84"/>
                  </a:cxn>
                  <a:cxn ang="0">
                    <a:pos x="83" y="132"/>
                  </a:cxn>
                  <a:cxn ang="0">
                    <a:pos x="65" y="174"/>
                  </a:cxn>
                  <a:cxn ang="0">
                    <a:pos x="36" y="216"/>
                  </a:cxn>
                  <a:cxn ang="0">
                    <a:pos x="0" y="252"/>
                  </a:cxn>
                  <a:cxn ang="0">
                    <a:pos x="18" y="252"/>
                  </a:cxn>
                  <a:cxn ang="0">
                    <a:pos x="53" y="216"/>
                  </a:cxn>
                  <a:cxn ang="0">
                    <a:pos x="83" y="174"/>
                  </a:cxn>
                  <a:cxn ang="0">
                    <a:pos x="101" y="132"/>
                  </a:cxn>
                  <a:cxn ang="0">
                    <a:pos x="107" y="84"/>
                  </a:cxn>
                  <a:cxn ang="0">
                    <a:pos x="101" y="42"/>
                  </a:cxn>
                  <a:cxn ang="0">
                    <a:pos x="89" y="0"/>
                  </a:cxn>
                  <a:cxn ang="0">
                    <a:pos x="65" y="0"/>
                  </a:cxn>
                  <a:cxn ang="0">
                    <a:pos x="83" y="42"/>
                  </a:cxn>
                  <a:cxn ang="0">
                    <a:pos x="89" y="84"/>
                  </a:cxn>
                  <a:cxn ang="0">
                    <a:pos x="89" y="84"/>
                  </a:cxn>
                </a:cxnLst>
                <a:rect l="0" t="0" r="r" b="b"/>
                <a:pathLst>
                  <a:path w="107" h="252">
                    <a:moveTo>
                      <a:pt x="89" y="84"/>
                    </a:moveTo>
                    <a:lnTo>
                      <a:pt x="83" y="132"/>
                    </a:lnTo>
                    <a:lnTo>
                      <a:pt x="65" y="174"/>
                    </a:lnTo>
                    <a:lnTo>
                      <a:pt x="36" y="216"/>
                    </a:lnTo>
                    <a:lnTo>
                      <a:pt x="0" y="252"/>
                    </a:lnTo>
                    <a:lnTo>
                      <a:pt x="18" y="252"/>
                    </a:lnTo>
                    <a:lnTo>
                      <a:pt x="53" y="216"/>
                    </a:lnTo>
                    <a:lnTo>
                      <a:pt x="83" y="174"/>
                    </a:lnTo>
                    <a:lnTo>
                      <a:pt x="101" y="132"/>
                    </a:lnTo>
                    <a:lnTo>
                      <a:pt x="107" y="84"/>
                    </a:lnTo>
                    <a:lnTo>
                      <a:pt x="101" y="42"/>
                    </a:lnTo>
                    <a:lnTo>
                      <a:pt x="89" y="0"/>
                    </a:lnTo>
                    <a:lnTo>
                      <a:pt x="65" y="0"/>
                    </a:lnTo>
                    <a:lnTo>
                      <a:pt x="83" y="42"/>
                    </a:lnTo>
                    <a:lnTo>
                      <a:pt x="89" y="84"/>
                    </a:lnTo>
                    <a:lnTo>
                      <a:pt x="89" y="8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1961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51" name="Freeform 29"/>
              <p:cNvSpPr>
                <a:spLocks/>
              </p:cNvSpPr>
              <p:nvPr/>
            </p:nvSpPr>
            <p:spPr bwMode="hidden">
              <a:xfrm>
                <a:off x="2068" y="3685"/>
                <a:ext cx="835" cy="150"/>
              </a:xfrm>
              <a:custGeom>
                <a:avLst/>
                <a:gdLst/>
                <a:ahLst/>
                <a:cxnLst>
                  <a:cxn ang="0">
                    <a:pos x="518" y="18"/>
                  </a:cxn>
                  <a:cxn ang="0">
                    <a:pos x="597" y="24"/>
                  </a:cxn>
                  <a:cxn ang="0">
                    <a:pos x="682" y="30"/>
                  </a:cxn>
                  <a:cxn ang="0">
                    <a:pos x="755" y="42"/>
                  </a:cxn>
                  <a:cxn ang="0">
                    <a:pos x="828" y="60"/>
                  </a:cxn>
                  <a:cxn ang="0">
                    <a:pos x="835" y="42"/>
                  </a:cxn>
                  <a:cxn ang="0">
                    <a:pos x="761" y="24"/>
                  </a:cxn>
                  <a:cxn ang="0">
                    <a:pos x="688" y="12"/>
                  </a:cxn>
                  <a:cxn ang="0">
                    <a:pos x="603" y="6"/>
                  </a:cxn>
                  <a:cxn ang="0">
                    <a:pos x="518" y="0"/>
                  </a:cxn>
                  <a:cxn ang="0">
                    <a:pos x="372" y="12"/>
                  </a:cxn>
                  <a:cxn ang="0">
                    <a:pos x="232" y="36"/>
                  </a:cxn>
                  <a:cxn ang="0">
                    <a:pos x="110" y="78"/>
                  </a:cxn>
                  <a:cxn ang="0">
                    <a:pos x="0" y="132"/>
                  </a:cxn>
                  <a:cxn ang="0">
                    <a:pos x="19" y="150"/>
                  </a:cxn>
                  <a:cxn ang="0">
                    <a:pos x="122" y="96"/>
                  </a:cxn>
                  <a:cxn ang="0">
                    <a:pos x="244" y="54"/>
                  </a:cxn>
                  <a:cxn ang="0">
                    <a:pos x="378" y="30"/>
                  </a:cxn>
                  <a:cxn ang="0">
                    <a:pos x="518" y="18"/>
                  </a:cxn>
                  <a:cxn ang="0">
                    <a:pos x="518" y="18"/>
                  </a:cxn>
                </a:cxnLst>
                <a:rect l="0" t="0" r="r" b="b"/>
                <a:pathLst>
                  <a:path w="835" h="150">
                    <a:moveTo>
                      <a:pt x="518" y="18"/>
                    </a:moveTo>
                    <a:lnTo>
                      <a:pt x="597" y="24"/>
                    </a:lnTo>
                    <a:lnTo>
                      <a:pt x="682" y="30"/>
                    </a:lnTo>
                    <a:lnTo>
                      <a:pt x="755" y="42"/>
                    </a:lnTo>
                    <a:lnTo>
                      <a:pt x="828" y="60"/>
                    </a:lnTo>
                    <a:lnTo>
                      <a:pt x="835" y="42"/>
                    </a:lnTo>
                    <a:lnTo>
                      <a:pt x="761" y="24"/>
                    </a:lnTo>
                    <a:lnTo>
                      <a:pt x="688" y="12"/>
                    </a:lnTo>
                    <a:lnTo>
                      <a:pt x="603" y="6"/>
                    </a:lnTo>
                    <a:lnTo>
                      <a:pt x="518" y="0"/>
                    </a:lnTo>
                    <a:lnTo>
                      <a:pt x="372" y="12"/>
                    </a:lnTo>
                    <a:lnTo>
                      <a:pt x="232" y="36"/>
                    </a:lnTo>
                    <a:lnTo>
                      <a:pt x="110" y="78"/>
                    </a:lnTo>
                    <a:lnTo>
                      <a:pt x="0" y="132"/>
                    </a:lnTo>
                    <a:lnTo>
                      <a:pt x="19" y="150"/>
                    </a:lnTo>
                    <a:lnTo>
                      <a:pt x="122" y="96"/>
                    </a:lnTo>
                    <a:lnTo>
                      <a:pt x="244" y="54"/>
                    </a:lnTo>
                    <a:lnTo>
                      <a:pt x="378" y="30"/>
                    </a:lnTo>
                    <a:lnTo>
                      <a:pt x="518" y="18"/>
                    </a:lnTo>
                    <a:lnTo>
                      <a:pt x="518" y="18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52" name="Freeform 30"/>
              <p:cNvSpPr>
                <a:spLocks/>
              </p:cNvSpPr>
              <p:nvPr/>
            </p:nvSpPr>
            <p:spPr bwMode="hidden">
              <a:xfrm>
                <a:off x="1867" y="3853"/>
                <a:ext cx="171" cy="461"/>
              </a:xfrm>
              <a:custGeom>
                <a:avLst/>
                <a:gdLst/>
                <a:ahLst/>
                <a:cxnLst>
                  <a:cxn ang="0">
                    <a:pos x="31" y="263"/>
                  </a:cxn>
                  <a:cxn ang="0">
                    <a:pos x="43" y="191"/>
                  </a:cxn>
                  <a:cxn ang="0">
                    <a:pos x="67" y="131"/>
                  </a:cxn>
                  <a:cxn ang="0">
                    <a:pos x="116" y="72"/>
                  </a:cxn>
                  <a:cxn ang="0">
                    <a:pos x="171" y="18"/>
                  </a:cxn>
                  <a:cxn ang="0">
                    <a:pos x="153" y="0"/>
                  </a:cxn>
                  <a:cxn ang="0">
                    <a:pos x="86" y="60"/>
                  </a:cxn>
                  <a:cxn ang="0">
                    <a:pos x="43" y="120"/>
                  </a:cxn>
                  <a:cxn ang="0">
                    <a:pos x="13" y="191"/>
                  </a:cxn>
                  <a:cxn ang="0">
                    <a:pos x="0" y="263"/>
                  </a:cxn>
                  <a:cxn ang="0">
                    <a:pos x="6" y="317"/>
                  </a:cxn>
                  <a:cxn ang="0">
                    <a:pos x="25" y="365"/>
                  </a:cxn>
                  <a:cxn ang="0">
                    <a:pos x="49" y="413"/>
                  </a:cxn>
                  <a:cxn ang="0">
                    <a:pos x="86" y="461"/>
                  </a:cxn>
                  <a:cxn ang="0">
                    <a:pos x="122" y="461"/>
                  </a:cxn>
                  <a:cxn ang="0">
                    <a:pos x="86" y="413"/>
                  </a:cxn>
                  <a:cxn ang="0">
                    <a:pos x="55" y="365"/>
                  </a:cxn>
                  <a:cxn ang="0">
                    <a:pos x="37" y="317"/>
                  </a:cxn>
                  <a:cxn ang="0">
                    <a:pos x="31" y="263"/>
                  </a:cxn>
                  <a:cxn ang="0">
                    <a:pos x="31" y="263"/>
                  </a:cxn>
                </a:cxnLst>
                <a:rect l="0" t="0" r="r" b="b"/>
                <a:pathLst>
                  <a:path w="171" h="461">
                    <a:moveTo>
                      <a:pt x="31" y="263"/>
                    </a:moveTo>
                    <a:lnTo>
                      <a:pt x="43" y="191"/>
                    </a:lnTo>
                    <a:lnTo>
                      <a:pt x="67" y="131"/>
                    </a:lnTo>
                    <a:lnTo>
                      <a:pt x="116" y="72"/>
                    </a:lnTo>
                    <a:lnTo>
                      <a:pt x="171" y="18"/>
                    </a:lnTo>
                    <a:lnTo>
                      <a:pt x="153" y="0"/>
                    </a:lnTo>
                    <a:lnTo>
                      <a:pt x="86" y="60"/>
                    </a:lnTo>
                    <a:lnTo>
                      <a:pt x="43" y="120"/>
                    </a:lnTo>
                    <a:lnTo>
                      <a:pt x="13" y="191"/>
                    </a:lnTo>
                    <a:lnTo>
                      <a:pt x="0" y="263"/>
                    </a:lnTo>
                    <a:lnTo>
                      <a:pt x="6" y="317"/>
                    </a:lnTo>
                    <a:lnTo>
                      <a:pt x="25" y="365"/>
                    </a:lnTo>
                    <a:lnTo>
                      <a:pt x="49" y="413"/>
                    </a:lnTo>
                    <a:lnTo>
                      <a:pt x="86" y="461"/>
                    </a:lnTo>
                    <a:lnTo>
                      <a:pt x="122" y="461"/>
                    </a:lnTo>
                    <a:lnTo>
                      <a:pt x="86" y="413"/>
                    </a:lnTo>
                    <a:lnTo>
                      <a:pt x="55" y="365"/>
                    </a:lnTo>
                    <a:lnTo>
                      <a:pt x="37" y="317"/>
                    </a:lnTo>
                    <a:lnTo>
                      <a:pt x="31" y="263"/>
                    </a:lnTo>
                    <a:lnTo>
                      <a:pt x="31" y="26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53" name="Freeform 31"/>
              <p:cNvSpPr>
                <a:spLocks/>
              </p:cNvSpPr>
              <p:nvPr/>
            </p:nvSpPr>
            <p:spPr bwMode="hidden">
              <a:xfrm>
                <a:off x="2951" y="3751"/>
                <a:ext cx="360" cy="563"/>
              </a:xfrm>
              <a:custGeom>
                <a:avLst/>
                <a:gdLst/>
                <a:ahLst/>
                <a:cxnLst>
                  <a:cxn ang="0">
                    <a:pos x="360" y="365"/>
                  </a:cxn>
                  <a:cxn ang="0">
                    <a:pos x="353" y="305"/>
                  </a:cxn>
                  <a:cxn ang="0">
                    <a:pos x="335" y="251"/>
                  </a:cxn>
                  <a:cxn ang="0">
                    <a:pos x="305" y="204"/>
                  </a:cxn>
                  <a:cxn ang="0">
                    <a:pos x="262" y="156"/>
                  </a:cxn>
                  <a:cxn ang="0">
                    <a:pos x="213" y="108"/>
                  </a:cxn>
                  <a:cxn ang="0">
                    <a:pos x="159" y="66"/>
                  </a:cxn>
                  <a:cxn ang="0">
                    <a:pos x="92" y="30"/>
                  </a:cxn>
                  <a:cxn ang="0">
                    <a:pos x="19" y="0"/>
                  </a:cxn>
                  <a:cxn ang="0">
                    <a:pos x="0" y="12"/>
                  </a:cxn>
                  <a:cxn ang="0">
                    <a:pos x="67" y="42"/>
                  </a:cxn>
                  <a:cxn ang="0">
                    <a:pos x="134" y="78"/>
                  </a:cxn>
                  <a:cxn ang="0">
                    <a:pos x="189" y="114"/>
                  </a:cxn>
                  <a:cxn ang="0">
                    <a:pos x="238" y="162"/>
                  </a:cxn>
                  <a:cxn ang="0">
                    <a:pos x="274" y="210"/>
                  </a:cxn>
                  <a:cxn ang="0">
                    <a:pos x="299" y="257"/>
                  </a:cxn>
                  <a:cxn ang="0">
                    <a:pos x="317" y="311"/>
                  </a:cxn>
                  <a:cxn ang="0">
                    <a:pos x="323" y="365"/>
                  </a:cxn>
                  <a:cxn ang="0">
                    <a:pos x="317" y="419"/>
                  </a:cxn>
                  <a:cxn ang="0">
                    <a:pos x="299" y="467"/>
                  </a:cxn>
                  <a:cxn ang="0">
                    <a:pos x="274" y="515"/>
                  </a:cxn>
                  <a:cxn ang="0">
                    <a:pos x="238" y="563"/>
                  </a:cxn>
                  <a:cxn ang="0">
                    <a:pos x="268" y="563"/>
                  </a:cxn>
                  <a:cxn ang="0">
                    <a:pos x="311" y="515"/>
                  </a:cxn>
                  <a:cxn ang="0">
                    <a:pos x="335" y="467"/>
                  </a:cxn>
                  <a:cxn ang="0">
                    <a:pos x="353" y="419"/>
                  </a:cxn>
                  <a:cxn ang="0">
                    <a:pos x="360" y="365"/>
                  </a:cxn>
                  <a:cxn ang="0">
                    <a:pos x="360" y="365"/>
                  </a:cxn>
                </a:cxnLst>
                <a:rect l="0" t="0" r="r" b="b"/>
                <a:pathLst>
                  <a:path w="360" h="563">
                    <a:moveTo>
                      <a:pt x="360" y="365"/>
                    </a:moveTo>
                    <a:lnTo>
                      <a:pt x="353" y="305"/>
                    </a:lnTo>
                    <a:lnTo>
                      <a:pt x="335" y="251"/>
                    </a:lnTo>
                    <a:lnTo>
                      <a:pt x="305" y="204"/>
                    </a:lnTo>
                    <a:lnTo>
                      <a:pt x="262" y="156"/>
                    </a:lnTo>
                    <a:lnTo>
                      <a:pt x="213" y="108"/>
                    </a:lnTo>
                    <a:lnTo>
                      <a:pt x="159" y="66"/>
                    </a:lnTo>
                    <a:lnTo>
                      <a:pt x="92" y="30"/>
                    </a:lnTo>
                    <a:lnTo>
                      <a:pt x="19" y="0"/>
                    </a:lnTo>
                    <a:lnTo>
                      <a:pt x="0" y="12"/>
                    </a:lnTo>
                    <a:lnTo>
                      <a:pt x="67" y="42"/>
                    </a:lnTo>
                    <a:lnTo>
                      <a:pt x="134" y="78"/>
                    </a:lnTo>
                    <a:lnTo>
                      <a:pt x="189" y="114"/>
                    </a:lnTo>
                    <a:lnTo>
                      <a:pt x="238" y="162"/>
                    </a:lnTo>
                    <a:lnTo>
                      <a:pt x="274" y="210"/>
                    </a:lnTo>
                    <a:lnTo>
                      <a:pt x="299" y="257"/>
                    </a:lnTo>
                    <a:lnTo>
                      <a:pt x="317" y="311"/>
                    </a:lnTo>
                    <a:lnTo>
                      <a:pt x="323" y="365"/>
                    </a:lnTo>
                    <a:lnTo>
                      <a:pt x="317" y="419"/>
                    </a:lnTo>
                    <a:lnTo>
                      <a:pt x="299" y="467"/>
                    </a:lnTo>
                    <a:lnTo>
                      <a:pt x="274" y="515"/>
                    </a:lnTo>
                    <a:lnTo>
                      <a:pt x="238" y="563"/>
                    </a:lnTo>
                    <a:lnTo>
                      <a:pt x="268" y="563"/>
                    </a:lnTo>
                    <a:lnTo>
                      <a:pt x="311" y="515"/>
                    </a:lnTo>
                    <a:lnTo>
                      <a:pt x="335" y="467"/>
                    </a:lnTo>
                    <a:lnTo>
                      <a:pt x="353" y="419"/>
                    </a:lnTo>
                    <a:lnTo>
                      <a:pt x="360" y="365"/>
                    </a:lnTo>
                    <a:lnTo>
                      <a:pt x="360" y="3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54" name="Freeform 32"/>
              <p:cNvSpPr>
                <a:spLocks/>
              </p:cNvSpPr>
              <p:nvPr/>
            </p:nvSpPr>
            <p:spPr bwMode="hidden">
              <a:xfrm>
                <a:off x="2318" y="3631"/>
                <a:ext cx="1078" cy="425"/>
              </a:xfrm>
              <a:custGeom>
                <a:avLst/>
                <a:gdLst/>
                <a:ahLst/>
                <a:cxnLst>
                  <a:cxn ang="0">
                    <a:pos x="1053" y="425"/>
                  </a:cxn>
                  <a:cxn ang="0">
                    <a:pos x="1078" y="419"/>
                  </a:cxn>
                  <a:cxn ang="0">
                    <a:pos x="1066" y="377"/>
                  </a:cxn>
                  <a:cxn ang="0">
                    <a:pos x="1047" y="336"/>
                  </a:cxn>
                  <a:cxn ang="0">
                    <a:pos x="986" y="252"/>
                  </a:cxn>
                  <a:cxn ang="0">
                    <a:pos x="907" y="180"/>
                  </a:cxn>
                  <a:cxn ang="0">
                    <a:pos x="810" y="120"/>
                  </a:cxn>
                  <a:cxn ang="0">
                    <a:pos x="694" y="72"/>
                  </a:cxn>
                  <a:cxn ang="0">
                    <a:pos x="560" y="30"/>
                  </a:cxn>
                  <a:cxn ang="0">
                    <a:pos x="420" y="6"/>
                  </a:cxn>
                  <a:cxn ang="0">
                    <a:pos x="268" y="0"/>
                  </a:cxn>
                  <a:cxn ang="0">
                    <a:pos x="134" y="6"/>
                  </a:cxn>
                  <a:cxn ang="0">
                    <a:pos x="0" y="24"/>
                  </a:cxn>
                  <a:cxn ang="0">
                    <a:pos x="12" y="36"/>
                  </a:cxn>
                  <a:cxn ang="0">
                    <a:pos x="134" y="18"/>
                  </a:cxn>
                  <a:cxn ang="0">
                    <a:pos x="268" y="12"/>
                  </a:cxn>
                  <a:cxn ang="0">
                    <a:pos x="420" y="18"/>
                  </a:cxn>
                  <a:cxn ang="0">
                    <a:pos x="554" y="42"/>
                  </a:cxn>
                  <a:cxn ang="0">
                    <a:pos x="682" y="84"/>
                  </a:cxn>
                  <a:cxn ang="0">
                    <a:pos x="798" y="132"/>
                  </a:cxn>
                  <a:cxn ang="0">
                    <a:pos x="895" y="192"/>
                  </a:cxn>
                  <a:cxn ang="0">
                    <a:pos x="968" y="264"/>
                  </a:cxn>
                  <a:cxn ang="0">
                    <a:pos x="999" y="300"/>
                  </a:cxn>
                  <a:cxn ang="0">
                    <a:pos x="1023" y="342"/>
                  </a:cxn>
                  <a:cxn ang="0">
                    <a:pos x="1041" y="383"/>
                  </a:cxn>
                  <a:cxn ang="0">
                    <a:pos x="1053" y="425"/>
                  </a:cxn>
                  <a:cxn ang="0">
                    <a:pos x="1053" y="425"/>
                  </a:cxn>
                </a:cxnLst>
                <a:rect l="0" t="0" r="r" b="b"/>
                <a:pathLst>
                  <a:path w="1078" h="425">
                    <a:moveTo>
                      <a:pt x="1053" y="425"/>
                    </a:moveTo>
                    <a:lnTo>
                      <a:pt x="1078" y="419"/>
                    </a:lnTo>
                    <a:lnTo>
                      <a:pt x="1066" y="377"/>
                    </a:lnTo>
                    <a:lnTo>
                      <a:pt x="1047" y="336"/>
                    </a:lnTo>
                    <a:lnTo>
                      <a:pt x="986" y="252"/>
                    </a:lnTo>
                    <a:lnTo>
                      <a:pt x="907" y="180"/>
                    </a:lnTo>
                    <a:lnTo>
                      <a:pt x="810" y="120"/>
                    </a:lnTo>
                    <a:lnTo>
                      <a:pt x="694" y="72"/>
                    </a:lnTo>
                    <a:lnTo>
                      <a:pt x="560" y="30"/>
                    </a:lnTo>
                    <a:lnTo>
                      <a:pt x="420" y="6"/>
                    </a:lnTo>
                    <a:lnTo>
                      <a:pt x="268" y="0"/>
                    </a:lnTo>
                    <a:lnTo>
                      <a:pt x="134" y="6"/>
                    </a:lnTo>
                    <a:lnTo>
                      <a:pt x="0" y="24"/>
                    </a:lnTo>
                    <a:lnTo>
                      <a:pt x="12" y="36"/>
                    </a:lnTo>
                    <a:lnTo>
                      <a:pt x="134" y="18"/>
                    </a:lnTo>
                    <a:lnTo>
                      <a:pt x="268" y="12"/>
                    </a:lnTo>
                    <a:lnTo>
                      <a:pt x="420" y="18"/>
                    </a:lnTo>
                    <a:lnTo>
                      <a:pt x="554" y="42"/>
                    </a:lnTo>
                    <a:lnTo>
                      <a:pt x="682" y="84"/>
                    </a:lnTo>
                    <a:lnTo>
                      <a:pt x="798" y="132"/>
                    </a:lnTo>
                    <a:lnTo>
                      <a:pt x="895" y="192"/>
                    </a:lnTo>
                    <a:lnTo>
                      <a:pt x="968" y="264"/>
                    </a:lnTo>
                    <a:lnTo>
                      <a:pt x="999" y="300"/>
                    </a:lnTo>
                    <a:lnTo>
                      <a:pt x="1023" y="342"/>
                    </a:lnTo>
                    <a:lnTo>
                      <a:pt x="1041" y="383"/>
                    </a:lnTo>
                    <a:lnTo>
                      <a:pt x="1053" y="425"/>
                    </a:lnTo>
                    <a:lnTo>
                      <a:pt x="1053" y="42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55" name="Freeform 33"/>
              <p:cNvSpPr>
                <a:spLocks/>
              </p:cNvSpPr>
              <p:nvPr/>
            </p:nvSpPr>
            <p:spPr bwMode="hidden">
              <a:xfrm>
                <a:off x="3304" y="4080"/>
                <a:ext cx="98" cy="234"/>
              </a:xfrm>
              <a:custGeom>
                <a:avLst/>
                <a:gdLst/>
                <a:ahLst/>
                <a:cxnLst>
                  <a:cxn ang="0">
                    <a:pos x="0" y="234"/>
                  </a:cxn>
                  <a:cxn ang="0">
                    <a:pos x="25" y="234"/>
                  </a:cxn>
                  <a:cxn ang="0">
                    <a:pos x="55" y="186"/>
                  </a:cxn>
                  <a:cxn ang="0">
                    <a:pos x="80" y="138"/>
                  </a:cxn>
                  <a:cxn ang="0">
                    <a:pos x="92" y="90"/>
                  </a:cxn>
                  <a:cxn ang="0">
                    <a:pos x="98" y="36"/>
                  </a:cxn>
                  <a:cxn ang="0">
                    <a:pos x="98" y="0"/>
                  </a:cxn>
                  <a:cxn ang="0">
                    <a:pos x="74" y="0"/>
                  </a:cxn>
                  <a:cxn ang="0">
                    <a:pos x="74" y="36"/>
                  </a:cxn>
                  <a:cxn ang="0">
                    <a:pos x="67" y="90"/>
                  </a:cxn>
                  <a:cxn ang="0">
                    <a:pos x="55" y="138"/>
                  </a:cxn>
                  <a:cxn ang="0">
                    <a:pos x="31" y="186"/>
                  </a:cxn>
                  <a:cxn ang="0">
                    <a:pos x="0" y="234"/>
                  </a:cxn>
                  <a:cxn ang="0">
                    <a:pos x="0" y="234"/>
                  </a:cxn>
                </a:cxnLst>
                <a:rect l="0" t="0" r="r" b="b"/>
                <a:pathLst>
                  <a:path w="98" h="234">
                    <a:moveTo>
                      <a:pt x="0" y="234"/>
                    </a:moveTo>
                    <a:lnTo>
                      <a:pt x="25" y="234"/>
                    </a:lnTo>
                    <a:lnTo>
                      <a:pt x="55" y="186"/>
                    </a:lnTo>
                    <a:lnTo>
                      <a:pt x="80" y="138"/>
                    </a:lnTo>
                    <a:lnTo>
                      <a:pt x="92" y="90"/>
                    </a:lnTo>
                    <a:lnTo>
                      <a:pt x="98" y="36"/>
                    </a:lnTo>
                    <a:lnTo>
                      <a:pt x="98" y="0"/>
                    </a:lnTo>
                    <a:lnTo>
                      <a:pt x="74" y="0"/>
                    </a:lnTo>
                    <a:lnTo>
                      <a:pt x="74" y="36"/>
                    </a:lnTo>
                    <a:lnTo>
                      <a:pt x="67" y="90"/>
                    </a:lnTo>
                    <a:lnTo>
                      <a:pt x="55" y="138"/>
                    </a:lnTo>
                    <a:lnTo>
                      <a:pt x="31" y="186"/>
                    </a:lnTo>
                    <a:lnTo>
                      <a:pt x="0" y="234"/>
                    </a:lnTo>
                    <a:lnTo>
                      <a:pt x="0" y="23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56" name="Freeform 34"/>
              <p:cNvSpPr>
                <a:spLocks/>
              </p:cNvSpPr>
              <p:nvPr/>
            </p:nvSpPr>
            <p:spPr bwMode="hidden">
              <a:xfrm>
                <a:off x="1776" y="3673"/>
                <a:ext cx="481" cy="641"/>
              </a:xfrm>
              <a:custGeom>
                <a:avLst/>
                <a:gdLst/>
                <a:ahLst/>
                <a:cxnLst>
                  <a:cxn ang="0">
                    <a:pos x="18" y="443"/>
                  </a:cxn>
                  <a:cxn ang="0">
                    <a:pos x="24" y="371"/>
                  </a:cxn>
                  <a:cxn ang="0">
                    <a:pos x="55" y="305"/>
                  </a:cxn>
                  <a:cxn ang="0">
                    <a:pos x="91" y="246"/>
                  </a:cxn>
                  <a:cxn ang="0">
                    <a:pos x="146" y="186"/>
                  </a:cxn>
                  <a:cxn ang="0">
                    <a:pos x="213" y="132"/>
                  </a:cxn>
                  <a:cxn ang="0">
                    <a:pos x="292" y="84"/>
                  </a:cxn>
                  <a:cxn ang="0">
                    <a:pos x="384" y="48"/>
                  </a:cxn>
                  <a:cxn ang="0">
                    <a:pos x="481" y="12"/>
                  </a:cxn>
                  <a:cxn ang="0">
                    <a:pos x="457" y="0"/>
                  </a:cxn>
                  <a:cxn ang="0">
                    <a:pos x="359" y="36"/>
                  </a:cxn>
                  <a:cxn ang="0">
                    <a:pos x="274" y="78"/>
                  </a:cxn>
                  <a:cxn ang="0">
                    <a:pos x="195" y="126"/>
                  </a:cxn>
                  <a:cxn ang="0">
                    <a:pos x="128" y="180"/>
                  </a:cxn>
                  <a:cxn ang="0">
                    <a:pos x="73" y="240"/>
                  </a:cxn>
                  <a:cxn ang="0">
                    <a:pos x="37" y="305"/>
                  </a:cxn>
                  <a:cxn ang="0">
                    <a:pos x="6" y="371"/>
                  </a:cxn>
                  <a:cxn ang="0">
                    <a:pos x="0" y="443"/>
                  </a:cxn>
                  <a:cxn ang="0">
                    <a:pos x="6" y="497"/>
                  </a:cxn>
                  <a:cxn ang="0">
                    <a:pos x="18" y="545"/>
                  </a:cxn>
                  <a:cxn ang="0">
                    <a:pos x="43" y="593"/>
                  </a:cxn>
                  <a:cxn ang="0">
                    <a:pos x="73" y="641"/>
                  </a:cxn>
                  <a:cxn ang="0">
                    <a:pos x="97" y="641"/>
                  </a:cxn>
                  <a:cxn ang="0">
                    <a:pos x="67" y="593"/>
                  </a:cxn>
                  <a:cxn ang="0">
                    <a:pos x="43" y="545"/>
                  </a:cxn>
                  <a:cxn ang="0">
                    <a:pos x="24" y="497"/>
                  </a:cxn>
                  <a:cxn ang="0">
                    <a:pos x="18" y="443"/>
                  </a:cxn>
                  <a:cxn ang="0">
                    <a:pos x="18" y="443"/>
                  </a:cxn>
                </a:cxnLst>
                <a:rect l="0" t="0" r="r" b="b"/>
                <a:pathLst>
                  <a:path w="481" h="641">
                    <a:moveTo>
                      <a:pt x="18" y="443"/>
                    </a:moveTo>
                    <a:lnTo>
                      <a:pt x="24" y="371"/>
                    </a:lnTo>
                    <a:lnTo>
                      <a:pt x="55" y="305"/>
                    </a:lnTo>
                    <a:lnTo>
                      <a:pt x="91" y="246"/>
                    </a:lnTo>
                    <a:lnTo>
                      <a:pt x="146" y="186"/>
                    </a:lnTo>
                    <a:lnTo>
                      <a:pt x="213" y="132"/>
                    </a:lnTo>
                    <a:lnTo>
                      <a:pt x="292" y="84"/>
                    </a:lnTo>
                    <a:lnTo>
                      <a:pt x="384" y="48"/>
                    </a:lnTo>
                    <a:lnTo>
                      <a:pt x="481" y="12"/>
                    </a:lnTo>
                    <a:lnTo>
                      <a:pt x="457" y="0"/>
                    </a:lnTo>
                    <a:lnTo>
                      <a:pt x="359" y="36"/>
                    </a:lnTo>
                    <a:lnTo>
                      <a:pt x="274" y="78"/>
                    </a:lnTo>
                    <a:lnTo>
                      <a:pt x="195" y="126"/>
                    </a:lnTo>
                    <a:lnTo>
                      <a:pt x="128" y="180"/>
                    </a:lnTo>
                    <a:lnTo>
                      <a:pt x="73" y="240"/>
                    </a:lnTo>
                    <a:lnTo>
                      <a:pt x="37" y="305"/>
                    </a:lnTo>
                    <a:lnTo>
                      <a:pt x="6" y="371"/>
                    </a:lnTo>
                    <a:lnTo>
                      <a:pt x="0" y="443"/>
                    </a:lnTo>
                    <a:lnTo>
                      <a:pt x="6" y="497"/>
                    </a:lnTo>
                    <a:lnTo>
                      <a:pt x="18" y="545"/>
                    </a:lnTo>
                    <a:lnTo>
                      <a:pt x="43" y="593"/>
                    </a:lnTo>
                    <a:lnTo>
                      <a:pt x="73" y="641"/>
                    </a:lnTo>
                    <a:lnTo>
                      <a:pt x="97" y="641"/>
                    </a:lnTo>
                    <a:lnTo>
                      <a:pt x="67" y="593"/>
                    </a:lnTo>
                    <a:lnTo>
                      <a:pt x="43" y="545"/>
                    </a:lnTo>
                    <a:lnTo>
                      <a:pt x="24" y="497"/>
                    </a:lnTo>
                    <a:lnTo>
                      <a:pt x="18" y="443"/>
                    </a:lnTo>
                    <a:lnTo>
                      <a:pt x="18" y="44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</p:grpSp>
        <p:grpSp>
          <p:nvGrpSpPr>
            <p:cNvPr id="8" name="Group 35"/>
            <p:cNvGrpSpPr>
              <a:grpSpLocks/>
            </p:cNvGrpSpPr>
            <p:nvPr userDrawn="1"/>
          </p:nvGrpSpPr>
          <p:grpSpPr bwMode="auto">
            <a:xfrm>
              <a:off x="4128" y="3360"/>
              <a:ext cx="1351" cy="821"/>
              <a:chOff x="4128" y="3360"/>
              <a:chExt cx="1351" cy="821"/>
            </a:xfrm>
          </p:grpSpPr>
          <p:sp>
            <p:nvSpPr>
              <p:cNvPr id="22" name="Freeform 36"/>
              <p:cNvSpPr>
                <a:spLocks noEditPoints="1"/>
              </p:cNvSpPr>
              <p:nvPr/>
            </p:nvSpPr>
            <p:spPr bwMode="hidden">
              <a:xfrm>
                <a:off x="4200" y="3402"/>
                <a:ext cx="1201" cy="731"/>
              </a:xfrm>
              <a:custGeom>
                <a:avLst/>
                <a:gdLst/>
                <a:ahLst/>
                <a:cxnLst>
                  <a:cxn ang="0">
                    <a:pos x="484" y="6"/>
                  </a:cxn>
                  <a:cxn ang="0">
                    <a:pos x="263" y="60"/>
                  </a:cxn>
                  <a:cxn ang="0">
                    <a:pos x="101" y="162"/>
                  </a:cxn>
                  <a:cxn ang="0">
                    <a:pos x="12" y="294"/>
                  </a:cxn>
                  <a:cxn ang="0">
                    <a:pos x="0" y="366"/>
                  </a:cxn>
                  <a:cxn ang="0">
                    <a:pos x="12" y="437"/>
                  </a:cxn>
                  <a:cxn ang="0">
                    <a:pos x="101" y="569"/>
                  </a:cxn>
                  <a:cxn ang="0">
                    <a:pos x="263" y="671"/>
                  </a:cxn>
                  <a:cxn ang="0">
                    <a:pos x="484" y="725"/>
                  </a:cxn>
                  <a:cxn ang="0">
                    <a:pos x="723" y="725"/>
                  </a:cxn>
                  <a:cxn ang="0">
                    <a:pos x="938" y="671"/>
                  </a:cxn>
                  <a:cxn ang="0">
                    <a:pos x="1100" y="569"/>
                  </a:cxn>
                  <a:cxn ang="0">
                    <a:pos x="1189" y="437"/>
                  </a:cxn>
                  <a:cxn ang="0">
                    <a:pos x="1201" y="366"/>
                  </a:cxn>
                  <a:cxn ang="0">
                    <a:pos x="1189" y="294"/>
                  </a:cxn>
                  <a:cxn ang="0">
                    <a:pos x="1100" y="162"/>
                  </a:cxn>
                  <a:cxn ang="0">
                    <a:pos x="938" y="60"/>
                  </a:cxn>
                  <a:cxn ang="0">
                    <a:pos x="723" y="6"/>
                  </a:cxn>
                  <a:cxn ang="0">
                    <a:pos x="604" y="0"/>
                  </a:cxn>
                  <a:cxn ang="0">
                    <a:pos x="490" y="701"/>
                  </a:cxn>
                  <a:cxn ang="0">
                    <a:pos x="287" y="647"/>
                  </a:cxn>
                  <a:cxn ang="0">
                    <a:pos x="131" y="557"/>
                  </a:cxn>
                  <a:cxn ang="0">
                    <a:pos x="48" y="437"/>
                  </a:cxn>
                  <a:cxn ang="0">
                    <a:pos x="36" y="366"/>
                  </a:cxn>
                  <a:cxn ang="0">
                    <a:pos x="48" y="300"/>
                  </a:cxn>
                  <a:cxn ang="0">
                    <a:pos x="131" y="174"/>
                  </a:cxn>
                  <a:cxn ang="0">
                    <a:pos x="287" y="84"/>
                  </a:cxn>
                  <a:cxn ang="0">
                    <a:pos x="490" y="30"/>
                  </a:cxn>
                  <a:cxn ang="0">
                    <a:pos x="717" y="30"/>
                  </a:cxn>
                  <a:cxn ang="0">
                    <a:pos x="920" y="84"/>
                  </a:cxn>
                  <a:cxn ang="0">
                    <a:pos x="1070" y="174"/>
                  </a:cxn>
                  <a:cxn ang="0">
                    <a:pos x="1153" y="300"/>
                  </a:cxn>
                  <a:cxn ang="0">
                    <a:pos x="1153" y="437"/>
                  </a:cxn>
                  <a:cxn ang="0">
                    <a:pos x="1070" y="557"/>
                  </a:cxn>
                  <a:cxn ang="0">
                    <a:pos x="920" y="647"/>
                  </a:cxn>
                  <a:cxn ang="0">
                    <a:pos x="717" y="701"/>
                  </a:cxn>
                  <a:cxn ang="0">
                    <a:pos x="604" y="707"/>
                  </a:cxn>
                </a:cxnLst>
                <a:rect l="0" t="0" r="r" b="b"/>
                <a:pathLst>
                  <a:path w="1201" h="731">
                    <a:moveTo>
                      <a:pt x="604" y="0"/>
                    </a:moveTo>
                    <a:lnTo>
                      <a:pt x="484" y="6"/>
                    </a:lnTo>
                    <a:lnTo>
                      <a:pt x="370" y="30"/>
                    </a:lnTo>
                    <a:lnTo>
                      <a:pt x="263" y="60"/>
                    </a:lnTo>
                    <a:lnTo>
                      <a:pt x="179" y="108"/>
                    </a:lnTo>
                    <a:lnTo>
                      <a:pt x="101" y="162"/>
                    </a:lnTo>
                    <a:lnTo>
                      <a:pt x="48" y="222"/>
                    </a:lnTo>
                    <a:lnTo>
                      <a:pt x="12" y="294"/>
                    </a:lnTo>
                    <a:lnTo>
                      <a:pt x="6" y="330"/>
                    </a:lnTo>
                    <a:lnTo>
                      <a:pt x="0" y="366"/>
                    </a:lnTo>
                    <a:lnTo>
                      <a:pt x="6" y="401"/>
                    </a:lnTo>
                    <a:lnTo>
                      <a:pt x="12" y="437"/>
                    </a:lnTo>
                    <a:lnTo>
                      <a:pt x="48" y="509"/>
                    </a:lnTo>
                    <a:lnTo>
                      <a:pt x="101" y="569"/>
                    </a:lnTo>
                    <a:lnTo>
                      <a:pt x="179" y="623"/>
                    </a:lnTo>
                    <a:lnTo>
                      <a:pt x="263" y="671"/>
                    </a:lnTo>
                    <a:lnTo>
                      <a:pt x="370" y="701"/>
                    </a:lnTo>
                    <a:lnTo>
                      <a:pt x="484" y="725"/>
                    </a:lnTo>
                    <a:lnTo>
                      <a:pt x="604" y="731"/>
                    </a:lnTo>
                    <a:lnTo>
                      <a:pt x="723" y="725"/>
                    </a:lnTo>
                    <a:lnTo>
                      <a:pt x="837" y="701"/>
                    </a:lnTo>
                    <a:lnTo>
                      <a:pt x="938" y="671"/>
                    </a:lnTo>
                    <a:lnTo>
                      <a:pt x="1028" y="623"/>
                    </a:lnTo>
                    <a:lnTo>
                      <a:pt x="1100" y="569"/>
                    </a:lnTo>
                    <a:lnTo>
                      <a:pt x="1153" y="509"/>
                    </a:lnTo>
                    <a:lnTo>
                      <a:pt x="1189" y="437"/>
                    </a:lnTo>
                    <a:lnTo>
                      <a:pt x="1201" y="401"/>
                    </a:lnTo>
                    <a:lnTo>
                      <a:pt x="1201" y="366"/>
                    </a:lnTo>
                    <a:lnTo>
                      <a:pt x="1201" y="330"/>
                    </a:lnTo>
                    <a:lnTo>
                      <a:pt x="1189" y="294"/>
                    </a:lnTo>
                    <a:lnTo>
                      <a:pt x="1153" y="222"/>
                    </a:lnTo>
                    <a:lnTo>
                      <a:pt x="1100" y="162"/>
                    </a:lnTo>
                    <a:lnTo>
                      <a:pt x="1028" y="108"/>
                    </a:lnTo>
                    <a:lnTo>
                      <a:pt x="938" y="60"/>
                    </a:lnTo>
                    <a:lnTo>
                      <a:pt x="837" y="30"/>
                    </a:lnTo>
                    <a:lnTo>
                      <a:pt x="723" y="6"/>
                    </a:lnTo>
                    <a:lnTo>
                      <a:pt x="604" y="0"/>
                    </a:lnTo>
                    <a:lnTo>
                      <a:pt x="604" y="0"/>
                    </a:lnTo>
                    <a:close/>
                    <a:moveTo>
                      <a:pt x="604" y="707"/>
                    </a:moveTo>
                    <a:lnTo>
                      <a:pt x="490" y="701"/>
                    </a:lnTo>
                    <a:lnTo>
                      <a:pt x="382" y="683"/>
                    </a:lnTo>
                    <a:lnTo>
                      <a:pt x="287" y="647"/>
                    </a:lnTo>
                    <a:lnTo>
                      <a:pt x="203" y="611"/>
                    </a:lnTo>
                    <a:lnTo>
                      <a:pt x="131" y="557"/>
                    </a:lnTo>
                    <a:lnTo>
                      <a:pt x="83" y="497"/>
                    </a:lnTo>
                    <a:lnTo>
                      <a:pt x="48" y="437"/>
                    </a:lnTo>
                    <a:lnTo>
                      <a:pt x="42" y="401"/>
                    </a:lnTo>
                    <a:lnTo>
                      <a:pt x="36" y="366"/>
                    </a:lnTo>
                    <a:lnTo>
                      <a:pt x="42" y="330"/>
                    </a:lnTo>
                    <a:lnTo>
                      <a:pt x="48" y="300"/>
                    </a:lnTo>
                    <a:lnTo>
                      <a:pt x="83" y="234"/>
                    </a:lnTo>
                    <a:lnTo>
                      <a:pt x="131" y="174"/>
                    </a:lnTo>
                    <a:lnTo>
                      <a:pt x="203" y="126"/>
                    </a:lnTo>
                    <a:lnTo>
                      <a:pt x="287" y="84"/>
                    </a:lnTo>
                    <a:lnTo>
                      <a:pt x="382" y="54"/>
                    </a:lnTo>
                    <a:lnTo>
                      <a:pt x="490" y="30"/>
                    </a:lnTo>
                    <a:lnTo>
                      <a:pt x="604" y="24"/>
                    </a:lnTo>
                    <a:lnTo>
                      <a:pt x="717" y="30"/>
                    </a:lnTo>
                    <a:lnTo>
                      <a:pt x="825" y="54"/>
                    </a:lnTo>
                    <a:lnTo>
                      <a:pt x="920" y="84"/>
                    </a:lnTo>
                    <a:lnTo>
                      <a:pt x="1004" y="126"/>
                    </a:lnTo>
                    <a:lnTo>
                      <a:pt x="1070" y="174"/>
                    </a:lnTo>
                    <a:lnTo>
                      <a:pt x="1124" y="234"/>
                    </a:lnTo>
                    <a:lnTo>
                      <a:pt x="1153" y="300"/>
                    </a:lnTo>
                    <a:lnTo>
                      <a:pt x="1165" y="366"/>
                    </a:lnTo>
                    <a:lnTo>
                      <a:pt x="1153" y="437"/>
                    </a:lnTo>
                    <a:lnTo>
                      <a:pt x="1124" y="497"/>
                    </a:lnTo>
                    <a:lnTo>
                      <a:pt x="1070" y="557"/>
                    </a:lnTo>
                    <a:lnTo>
                      <a:pt x="1004" y="611"/>
                    </a:lnTo>
                    <a:lnTo>
                      <a:pt x="920" y="647"/>
                    </a:lnTo>
                    <a:lnTo>
                      <a:pt x="825" y="683"/>
                    </a:lnTo>
                    <a:lnTo>
                      <a:pt x="717" y="701"/>
                    </a:lnTo>
                    <a:lnTo>
                      <a:pt x="604" y="707"/>
                    </a:lnTo>
                    <a:lnTo>
                      <a:pt x="604" y="70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3" name="Freeform 37"/>
              <p:cNvSpPr>
                <a:spLocks/>
              </p:cNvSpPr>
              <p:nvPr/>
            </p:nvSpPr>
            <p:spPr bwMode="hidden">
              <a:xfrm>
                <a:off x="4128" y="3366"/>
                <a:ext cx="544" cy="737"/>
              </a:xfrm>
              <a:custGeom>
                <a:avLst/>
                <a:gdLst/>
                <a:ahLst/>
                <a:cxnLst>
                  <a:cxn ang="0">
                    <a:pos x="24" y="402"/>
                  </a:cxn>
                  <a:cxn ang="0">
                    <a:pos x="36" y="330"/>
                  </a:cxn>
                  <a:cxn ang="0">
                    <a:pos x="66" y="264"/>
                  </a:cxn>
                  <a:cxn ang="0">
                    <a:pos x="108" y="204"/>
                  </a:cxn>
                  <a:cxn ang="0">
                    <a:pos x="173" y="150"/>
                  </a:cxn>
                  <a:cxn ang="0">
                    <a:pos x="251" y="102"/>
                  </a:cxn>
                  <a:cxn ang="0">
                    <a:pos x="335" y="60"/>
                  </a:cxn>
                  <a:cxn ang="0">
                    <a:pos x="436" y="30"/>
                  </a:cxn>
                  <a:cxn ang="0">
                    <a:pos x="544" y="12"/>
                  </a:cxn>
                  <a:cxn ang="0">
                    <a:pos x="544" y="0"/>
                  </a:cxn>
                  <a:cxn ang="0">
                    <a:pos x="430" y="18"/>
                  </a:cxn>
                  <a:cxn ang="0">
                    <a:pos x="329" y="48"/>
                  </a:cxn>
                  <a:cxn ang="0">
                    <a:pos x="233" y="90"/>
                  </a:cxn>
                  <a:cxn ang="0">
                    <a:pos x="155" y="138"/>
                  </a:cxn>
                  <a:cxn ang="0">
                    <a:pos x="90" y="198"/>
                  </a:cxn>
                  <a:cxn ang="0">
                    <a:pos x="42" y="258"/>
                  </a:cxn>
                  <a:cxn ang="0">
                    <a:pos x="12" y="330"/>
                  </a:cxn>
                  <a:cxn ang="0">
                    <a:pos x="0" y="402"/>
                  </a:cxn>
                  <a:cxn ang="0">
                    <a:pos x="6" y="455"/>
                  </a:cxn>
                  <a:cxn ang="0">
                    <a:pos x="18" y="503"/>
                  </a:cxn>
                  <a:cxn ang="0">
                    <a:pos x="42" y="545"/>
                  </a:cxn>
                  <a:cxn ang="0">
                    <a:pos x="78" y="593"/>
                  </a:cxn>
                  <a:cxn ang="0">
                    <a:pos x="114" y="635"/>
                  </a:cxn>
                  <a:cxn ang="0">
                    <a:pos x="161" y="671"/>
                  </a:cxn>
                  <a:cxn ang="0">
                    <a:pos x="221" y="707"/>
                  </a:cxn>
                  <a:cxn ang="0">
                    <a:pos x="281" y="737"/>
                  </a:cxn>
                  <a:cxn ang="0">
                    <a:pos x="323" y="737"/>
                  </a:cxn>
                  <a:cxn ang="0">
                    <a:pos x="257" y="707"/>
                  </a:cxn>
                  <a:cxn ang="0">
                    <a:pos x="203" y="671"/>
                  </a:cxn>
                  <a:cxn ang="0">
                    <a:pos x="149" y="635"/>
                  </a:cxn>
                  <a:cxn ang="0">
                    <a:pos x="108" y="593"/>
                  </a:cxn>
                  <a:cxn ang="0">
                    <a:pos x="72" y="551"/>
                  </a:cxn>
                  <a:cxn ang="0">
                    <a:pos x="48" y="503"/>
                  </a:cxn>
                  <a:cxn ang="0">
                    <a:pos x="30" y="455"/>
                  </a:cxn>
                  <a:cxn ang="0">
                    <a:pos x="24" y="402"/>
                  </a:cxn>
                  <a:cxn ang="0">
                    <a:pos x="24" y="402"/>
                  </a:cxn>
                </a:cxnLst>
                <a:rect l="0" t="0" r="r" b="b"/>
                <a:pathLst>
                  <a:path w="544" h="737">
                    <a:moveTo>
                      <a:pt x="24" y="402"/>
                    </a:moveTo>
                    <a:lnTo>
                      <a:pt x="36" y="330"/>
                    </a:lnTo>
                    <a:lnTo>
                      <a:pt x="66" y="264"/>
                    </a:lnTo>
                    <a:lnTo>
                      <a:pt x="108" y="204"/>
                    </a:lnTo>
                    <a:lnTo>
                      <a:pt x="173" y="150"/>
                    </a:lnTo>
                    <a:lnTo>
                      <a:pt x="251" y="102"/>
                    </a:lnTo>
                    <a:lnTo>
                      <a:pt x="335" y="60"/>
                    </a:lnTo>
                    <a:lnTo>
                      <a:pt x="436" y="30"/>
                    </a:lnTo>
                    <a:lnTo>
                      <a:pt x="544" y="12"/>
                    </a:lnTo>
                    <a:lnTo>
                      <a:pt x="544" y="0"/>
                    </a:lnTo>
                    <a:lnTo>
                      <a:pt x="430" y="18"/>
                    </a:lnTo>
                    <a:lnTo>
                      <a:pt x="329" y="48"/>
                    </a:lnTo>
                    <a:lnTo>
                      <a:pt x="233" y="90"/>
                    </a:lnTo>
                    <a:lnTo>
                      <a:pt x="155" y="138"/>
                    </a:lnTo>
                    <a:lnTo>
                      <a:pt x="90" y="198"/>
                    </a:lnTo>
                    <a:lnTo>
                      <a:pt x="42" y="258"/>
                    </a:lnTo>
                    <a:lnTo>
                      <a:pt x="12" y="330"/>
                    </a:lnTo>
                    <a:lnTo>
                      <a:pt x="0" y="402"/>
                    </a:lnTo>
                    <a:lnTo>
                      <a:pt x="6" y="455"/>
                    </a:lnTo>
                    <a:lnTo>
                      <a:pt x="18" y="503"/>
                    </a:lnTo>
                    <a:lnTo>
                      <a:pt x="42" y="545"/>
                    </a:lnTo>
                    <a:lnTo>
                      <a:pt x="78" y="593"/>
                    </a:lnTo>
                    <a:lnTo>
                      <a:pt x="114" y="635"/>
                    </a:lnTo>
                    <a:lnTo>
                      <a:pt x="161" y="671"/>
                    </a:lnTo>
                    <a:lnTo>
                      <a:pt x="221" y="707"/>
                    </a:lnTo>
                    <a:lnTo>
                      <a:pt x="281" y="737"/>
                    </a:lnTo>
                    <a:lnTo>
                      <a:pt x="323" y="737"/>
                    </a:lnTo>
                    <a:lnTo>
                      <a:pt x="257" y="707"/>
                    </a:lnTo>
                    <a:lnTo>
                      <a:pt x="203" y="671"/>
                    </a:lnTo>
                    <a:lnTo>
                      <a:pt x="149" y="635"/>
                    </a:lnTo>
                    <a:lnTo>
                      <a:pt x="108" y="593"/>
                    </a:lnTo>
                    <a:lnTo>
                      <a:pt x="72" y="551"/>
                    </a:lnTo>
                    <a:lnTo>
                      <a:pt x="48" y="503"/>
                    </a:lnTo>
                    <a:lnTo>
                      <a:pt x="30" y="455"/>
                    </a:lnTo>
                    <a:lnTo>
                      <a:pt x="24" y="402"/>
                    </a:lnTo>
                    <a:lnTo>
                      <a:pt x="24" y="40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4" name="Freeform 38"/>
              <p:cNvSpPr>
                <a:spLocks/>
              </p:cNvSpPr>
              <p:nvPr/>
            </p:nvSpPr>
            <p:spPr bwMode="hidden">
              <a:xfrm>
                <a:off x="4792" y="3360"/>
                <a:ext cx="609" cy="252"/>
              </a:xfrm>
              <a:custGeom>
                <a:avLst/>
                <a:gdLst/>
                <a:ahLst/>
                <a:cxnLst>
                  <a:cxn ang="0">
                    <a:pos x="12" y="12"/>
                  </a:cxn>
                  <a:cxn ang="0">
                    <a:pos x="113" y="18"/>
                  </a:cxn>
                  <a:cxn ang="0">
                    <a:pos x="203" y="30"/>
                  </a:cxn>
                  <a:cxn ang="0">
                    <a:pos x="292" y="48"/>
                  </a:cxn>
                  <a:cxn ang="0">
                    <a:pos x="376" y="78"/>
                  </a:cxn>
                  <a:cxn ang="0">
                    <a:pos x="448" y="114"/>
                  </a:cxn>
                  <a:cxn ang="0">
                    <a:pos x="514" y="156"/>
                  </a:cxn>
                  <a:cxn ang="0">
                    <a:pos x="567" y="198"/>
                  </a:cxn>
                  <a:cxn ang="0">
                    <a:pos x="609" y="252"/>
                  </a:cxn>
                  <a:cxn ang="0">
                    <a:pos x="609" y="216"/>
                  </a:cxn>
                  <a:cxn ang="0">
                    <a:pos x="561" y="168"/>
                  </a:cxn>
                  <a:cxn ang="0">
                    <a:pos x="502" y="126"/>
                  </a:cxn>
                  <a:cxn ang="0">
                    <a:pos x="436" y="90"/>
                  </a:cxn>
                  <a:cxn ang="0">
                    <a:pos x="364" y="60"/>
                  </a:cxn>
                  <a:cxn ang="0">
                    <a:pos x="286" y="36"/>
                  </a:cxn>
                  <a:cxn ang="0">
                    <a:pos x="197" y="18"/>
                  </a:cxn>
                  <a:cxn ang="0">
                    <a:pos x="107" y="6"/>
                  </a:cxn>
                  <a:cxn ang="0">
                    <a:pos x="12" y="0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6" y="12"/>
                  </a:cxn>
                  <a:cxn ang="0">
                    <a:pos x="12" y="12"/>
                  </a:cxn>
                  <a:cxn ang="0">
                    <a:pos x="12" y="12"/>
                  </a:cxn>
                </a:cxnLst>
                <a:rect l="0" t="0" r="r" b="b"/>
                <a:pathLst>
                  <a:path w="609" h="252">
                    <a:moveTo>
                      <a:pt x="12" y="12"/>
                    </a:moveTo>
                    <a:lnTo>
                      <a:pt x="113" y="18"/>
                    </a:lnTo>
                    <a:lnTo>
                      <a:pt x="203" y="30"/>
                    </a:lnTo>
                    <a:lnTo>
                      <a:pt x="292" y="48"/>
                    </a:lnTo>
                    <a:lnTo>
                      <a:pt x="376" y="78"/>
                    </a:lnTo>
                    <a:lnTo>
                      <a:pt x="448" y="114"/>
                    </a:lnTo>
                    <a:lnTo>
                      <a:pt x="514" y="156"/>
                    </a:lnTo>
                    <a:lnTo>
                      <a:pt x="567" y="198"/>
                    </a:lnTo>
                    <a:lnTo>
                      <a:pt x="609" y="252"/>
                    </a:lnTo>
                    <a:lnTo>
                      <a:pt x="609" y="216"/>
                    </a:lnTo>
                    <a:lnTo>
                      <a:pt x="561" y="168"/>
                    </a:lnTo>
                    <a:lnTo>
                      <a:pt x="502" y="126"/>
                    </a:lnTo>
                    <a:lnTo>
                      <a:pt x="436" y="90"/>
                    </a:lnTo>
                    <a:lnTo>
                      <a:pt x="364" y="60"/>
                    </a:lnTo>
                    <a:lnTo>
                      <a:pt x="286" y="36"/>
                    </a:lnTo>
                    <a:lnTo>
                      <a:pt x="197" y="18"/>
                    </a:lnTo>
                    <a:lnTo>
                      <a:pt x="107" y="6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12"/>
                    </a:lnTo>
                    <a:lnTo>
                      <a:pt x="6" y="12"/>
                    </a:lnTo>
                    <a:lnTo>
                      <a:pt x="12" y="12"/>
                    </a:lnTo>
                    <a:lnTo>
                      <a:pt x="12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5" name="Freeform 39"/>
              <p:cNvSpPr>
                <a:spLocks/>
              </p:cNvSpPr>
              <p:nvPr/>
            </p:nvSpPr>
            <p:spPr bwMode="hidden">
              <a:xfrm>
                <a:off x="5246" y="4007"/>
                <a:ext cx="72" cy="54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36" y="30"/>
                  </a:cxn>
                  <a:cxn ang="0">
                    <a:pos x="0" y="54"/>
                  </a:cxn>
                  <a:cxn ang="0">
                    <a:pos x="36" y="54"/>
                  </a:cxn>
                  <a:cxn ang="0">
                    <a:pos x="54" y="42"/>
                  </a:cxn>
                  <a:cxn ang="0">
                    <a:pos x="72" y="24"/>
                  </a:cxn>
                  <a:cxn ang="0">
                    <a:pos x="72" y="24"/>
                  </a:cxn>
                  <a:cxn ang="0">
                    <a:pos x="72" y="0"/>
                  </a:cxn>
                  <a:cxn ang="0">
                    <a:pos x="72" y="0"/>
                  </a:cxn>
                </a:cxnLst>
                <a:rect l="0" t="0" r="r" b="b"/>
                <a:pathLst>
                  <a:path w="72" h="54">
                    <a:moveTo>
                      <a:pt x="72" y="0"/>
                    </a:moveTo>
                    <a:lnTo>
                      <a:pt x="36" y="30"/>
                    </a:lnTo>
                    <a:lnTo>
                      <a:pt x="0" y="54"/>
                    </a:lnTo>
                    <a:lnTo>
                      <a:pt x="36" y="54"/>
                    </a:lnTo>
                    <a:lnTo>
                      <a:pt x="54" y="42"/>
                    </a:lnTo>
                    <a:lnTo>
                      <a:pt x="72" y="24"/>
                    </a:lnTo>
                    <a:lnTo>
                      <a:pt x="72" y="24"/>
                    </a:lnTo>
                    <a:lnTo>
                      <a:pt x="72" y="0"/>
                    </a:lnTo>
                    <a:lnTo>
                      <a:pt x="7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6" name="Freeform 40"/>
              <p:cNvSpPr>
                <a:spLocks/>
              </p:cNvSpPr>
              <p:nvPr/>
            </p:nvSpPr>
            <p:spPr bwMode="hidden">
              <a:xfrm>
                <a:off x="4505" y="4073"/>
                <a:ext cx="705" cy="108"/>
              </a:xfrm>
              <a:custGeom>
                <a:avLst/>
                <a:gdLst/>
                <a:ahLst/>
                <a:cxnLst>
                  <a:cxn ang="0">
                    <a:pos x="299" y="90"/>
                  </a:cxn>
                  <a:cxn ang="0">
                    <a:pos x="221" y="90"/>
                  </a:cxn>
                  <a:cxn ang="0">
                    <a:pos x="143" y="78"/>
                  </a:cxn>
                  <a:cxn ang="0">
                    <a:pos x="0" y="48"/>
                  </a:cxn>
                  <a:cxn ang="0">
                    <a:pos x="0" y="66"/>
                  </a:cxn>
                  <a:cxn ang="0">
                    <a:pos x="143" y="96"/>
                  </a:cxn>
                  <a:cxn ang="0">
                    <a:pos x="221" y="108"/>
                  </a:cxn>
                  <a:cxn ang="0">
                    <a:pos x="299" y="108"/>
                  </a:cxn>
                  <a:cxn ang="0">
                    <a:pos x="412" y="102"/>
                  </a:cxn>
                  <a:cxn ang="0">
                    <a:pos x="520" y="84"/>
                  </a:cxn>
                  <a:cxn ang="0">
                    <a:pos x="615" y="60"/>
                  </a:cxn>
                  <a:cxn ang="0">
                    <a:pos x="705" y="24"/>
                  </a:cxn>
                  <a:cxn ang="0">
                    <a:pos x="705" y="0"/>
                  </a:cxn>
                  <a:cxn ang="0">
                    <a:pos x="615" y="42"/>
                  </a:cxn>
                  <a:cxn ang="0">
                    <a:pos x="520" y="66"/>
                  </a:cxn>
                  <a:cxn ang="0">
                    <a:pos x="412" y="84"/>
                  </a:cxn>
                  <a:cxn ang="0">
                    <a:pos x="299" y="90"/>
                  </a:cxn>
                  <a:cxn ang="0">
                    <a:pos x="299" y="90"/>
                  </a:cxn>
                </a:cxnLst>
                <a:rect l="0" t="0" r="r" b="b"/>
                <a:pathLst>
                  <a:path w="705" h="108">
                    <a:moveTo>
                      <a:pt x="299" y="90"/>
                    </a:moveTo>
                    <a:lnTo>
                      <a:pt x="221" y="90"/>
                    </a:lnTo>
                    <a:lnTo>
                      <a:pt x="143" y="78"/>
                    </a:lnTo>
                    <a:lnTo>
                      <a:pt x="0" y="48"/>
                    </a:lnTo>
                    <a:lnTo>
                      <a:pt x="0" y="66"/>
                    </a:lnTo>
                    <a:lnTo>
                      <a:pt x="143" y="96"/>
                    </a:lnTo>
                    <a:lnTo>
                      <a:pt x="221" y="108"/>
                    </a:lnTo>
                    <a:lnTo>
                      <a:pt x="299" y="108"/>
                    </a:lnTo>
                    <a:lnTo>
                      <a:pt x="412" y="102"/>
                    </a:lnTo>
                    <a:lnTo>
                      <a:pt x="520" y="84"/>
                    </a:lnTo>
                    <a:lnTo>
                      <a:pt x="615" y="60"/>
                    </a:lnTo>
                    <a:lnTo>
                      <a:pt x="705" y="24"/>
                    </a:lnTo>
                    <a:lnTo>
                      <a:pt x="705" y="0"/>
                    </a:lnTo>
                    <a:lnTo>
                      <a:pt x="615" y="42"/>
                    </a:lnTo>
                    <a:lnTo>
                      <a:pt x="520" y="66"/>
                    </a:lnTo>
                    <a:lnTo>
                      <a:pt x="412" y="84"/>
                    </a:lnTo>
                    <a:lnTo>
                      <a:pt x="299" y="90"/>
                    </a:lnTo>
                    <a:lnTo>
                      <a:pt x="29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7" name="Freeform 41"/>
              <p:cNvSpPr>
                <a:spLocks/>
              </p:cNvSpPr>
              <p:nvPr/>
            </p:nvSpPr>
            <p:spPr bwMode="hidden">
              <a:xfrm>
                <a:off x="5336" y="3654"/>
                <a:ext cx="143" cy="341"/>
              </a:xfrm>
              <a:custGeom>
                <a:avLst/>
                <a:gdLst/>
                <a:ahLst/>
                <a:cxnLst>
                  <a:cxn ang="0">
                    <a:pos x="119" y="114"/>
                  </a:cxn>
                  <a:cxn ang="0">
                    <a:pos x="113" y="173"/>
                  </a:cxn>
                  <a:cxn ang="0">
                    <a:pos x="89" y="239"/>
                  </a:cxn>
                  <a:cxn ang="0">
                    <a:pos x="47" y="293"/>
                  </a:cxn>
                  <a:cxn ang="0">
                    <a:pos x="0" y="341"/>
                  </a:cxn>
                  <a:cxn ang="0">
                    <a:pos x="29" y="341"/>
                  </a:cxn>
                  <a:cxn ang="0">
                    <a:pos x="77" y="287"/>
                  </a:cxn>
                  <a:cxn ang="0">
                    <a:pos x="113" y="233"/>
                  </a:cxn>
                  <a:cxn ang="0">
                    <a:pos x="137" y="173"/>
                  </a:cxn>
                  <a:cxn ang="0">
                    <a:pos x="143" y="114"/>
                  </a:cxn>
                  <a:cxn ang="0">
                    <a:pos x="137" y="60"/>
                  </a:cxn>
                  <a:cxn ang="0">
                    <a:pos x="119" y="0"/>
                  </a:cxn>
                  <a:cxn ang="0">
                    <a:pos x="89" y="0"/>
                  </a:cxn>
                  <a:cxn ang="0">
                    <a:pos x="113" y="60"/>
                  </a:cxn>
                  <a:cxn ang="0">
                    <a:pos x="119" y="114"/>
                  </a:cxn>
                  <a:cxn ang="0">
                    <a:pos x="119" y="114"/>
                  </a:cxn>
                </a:cxnLst>
                <a:rect l="0" t="0" r="r" b="b"/>
                <a:pathLst>
                  <a:path w="143" h="341">
                    <a:moveTo>
                      <a:pt x="119" y="114"/>
                    </a:moveTo>
                    <a:lnTo>
                      <a:pt x="113" y="173"/>
                    </a:lnTo>
                    <a:lnTo>
                      <a:pt x="89" y="239"/>
                    </a:lnTo>
                    <a:lnTo>
                      <a:pt x="47" y="293"/>
                    </a:lnTo>
                    <a:lnTo>
                      <a:pt x="0" y="341"/>
                    </a:lnTo>
                    <a:lnTo>
                      <a:pt x="29" y="341"/>
                    </a:lnTo>
                    <a:lnTo>
                      <a:pt x="77" y="287"/>
                    </a:lnTo>
                    <a:lnTo>
                      <a:pt x="113" y="233"/>
                    </a:lnTo>
                    <a:lnTo>
                      <a:pt x="137" y="173"/>
                    </a:lnTo>
                    <a:lnTo>
                      <a:pt x="143" y="114"/>
                    </a:lnTo>
                    <a:lnTo>
                      <a:pt x="137" y="60"/>
                    </a:lnTo>
                    <a:lnTo>
                      <a:pt x="119" y="0"/>
                    </a:lnTo>
                    <a:lnTo>
                      <a:pt x="89" y="0"/>
                    </a:lnTo>
                    <a:lnTo>
                      <a:pt x="113" y="60"/>
                    </a:lnTo>
                    <a:lnTo>
                      <a:pt x="119" y="114"/>
                    </a:lnTo>
                    <a:lnTo>
                      <a:pt x="119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8" name="Freeform 42"/>
              <p:cNvSpPr>
                <a:spLocks/>
              </p:cNvSpPr>
              <p:nvPr/>
            </p:nvSpPr>
            <p:spPr bwMode="hidden">
              <a:xfrm>
                <a:off x="5061" y="3624"/>
                <a:ext cx="83" cy="90"/>
              </a:xfrm>
              <a:custGeom>
                <a:avLst/>
                <a:gdLst/>
                <a:ahLst/>
                <a:cxnLst>
                  <a:cxn ang="0">
                    <a:pos x="59" y="90"/>
                  </a:cxn>
                  <a:cxn ang="0">
                    <a:pos x="83" y="84"/>
                  </a:cxn>
                  <a:cxn ang="0">
                    <a:pos x="71" y="60"/>
                  </a:cxn>
                  <a:cxn ang="0">
                    <a:pos x="53" y="42"/>
                  </a:cxn>
                  <a:cxn ang="0">
                    <a:pos x="6" y="0"/>
                  </a:cxn>
                  <a:cxn ang="0">
                    <a:pos x="0" y="18"/>
                  </a:cxn>
                  <a:cxn ang="0">
                    <a:pos x="35" y="48"/>
                  </a:cxn>
                  <a:cxn ang="0">
                    <a:pos x="59" y="90"/>
                  </a:cxn>
                  <a:cxn ang="0">
                    <a:pos x="59" y="90"/>
                  </a:cxn>
                </a:cxnLst>
                <a:rect l="0" t="0" r="r" b="b"/>
                <a:pathLst>
                  <a:path w="83" h="90">
                    <a:moveTo>
                      <a:pt x="59" y="90"/>
                    </a:moveTo>
                    <a:lnTo>
                      <a:pt x="83" y="84"/>
                    </a:lnTo>
                    <a:lnTo>
                      <a:pt x="71" y="60"/>
                    </a:lnTo>
                    <a:lnTo>
                      <a:pt x="53" y="42"/>
                    </a:lnTo>
                    <a:lnTo>
                      <a:pt x="6" y="0"/>
                    </a:lnTo>
                    <a:lnTo>
                      <a:pt x="0" y="18"/>
                    </a:lnTo>
                    <a:lnTo>
                      <a:pt x="35" y="48"/>
                    </a:lnTo>
                    <a:lnTo>
                      <a:pt x="59" y="90"/>
                    </a:lnTo>
                    <a:lnTo>
                      <a:pt x="5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9" name="Freeform 43"/>
              <p:cNvSpPr>
                <a:spLocks/>
              </p:cNvSpPr>
              <p:nvPr/>
            </p:nvSpPr>
            <p:spPr bwMode="hidden">
              <a:xfrm>
                <a:off x="4445" y="3552"/>
                <a:ext cx="717" cy="431"/>
              </a:xfrm>
              <a:custGeom>
                <a:avLst/>
                <a:gdLst/>
                <a:ahLst/>
                <a:cxnLst>
                  <a:cxn ang="0">
                    <a:pos x="693" y="216"/>
                  </a:cxn>
                  <a:cxn ang="0">
                    <a:pos x="687" y="257"/>
                  </a:cxn>
                  <a:cxn ang="0">
                    <a:pos x="669" y="293"/>
                  </a:cxn>
                  <a:cxn ang="0">
                    <a:pos x="633" y="329"/>
                  </a:cxn>
                  <a:cxn ang="0">
                    <a:pos x="598" y="359"/>
                  </a:cxn>
                  <a:cxn ang="0">
                    <a:pos x="544" y="383"/>
                  </a:cxn>
                  <a:cxn ang="0">
                    <a:pos x="490" y="401"/>
                  </a:cxn>
                  <a:cxn ang="0">
                    <a:pos x="424" y="413"/>
                  </a:cxn>
                  <a:cxn ang="0">
                    <a:pos x="359" y="419"/>
                  </a:cxn>
                  <a:cxn ang="0">
                    <a:pos x="293" y="413"/>
                  </a:cxn>
                  <a:cxn ang="0">
                    <a:pos x="227" y="401"/>
                  </a:cxn>
                  <a:cxn ang="0">
                    <a:pos x="173" y="383"/>
                  </a:cxn>
                  <a:cxn ang="0">
                    <a:pos x="119" y="359"/>
                  </a:cxn>
                  <a:cxn ang="0">
                    <a:pos x="84" y="329"/>
                  </a:cxn>
                  <a:cxn ang="0">
                    <a:pos x="48" y="293"/>
                  </a:cxn>
                  <a:cxn ang="0">
                    <a:pos x="30" y="257"/>
                  </a:cxn>
                  <a:cxn ang="0">
                    <a:pos x="24" y="216"/>
                  </a:cxn>
                  <a:cxn ang="0">
                    <a:pos x="30" y="174"/>
                  </a:cxn>
                  <a:cxn ang="0">
                    <a:pos x="48" y="138"/>
                  </a:cxn>
                  <a:cxn ang="0">
                    <a:pos x="84" y="102"/>
                  </a:cxn>
                  <a:cxn ang="0">
                    <a:pos x="119" y="72"/>
                  </a:cxn>
                  <a:cxn ang="0">
                    <a:pos x="173" y="48"/>
                  </a:cxn>
                  <a:cxn ang="0">
                    <a:pos x="227" y="30"/>
                  </a:cxn>
                  <a:cxn ang="0">
                    <a:pos x="293" y="18"/>
                  </a:cxn>
                  <a:cxn ang="0">
                    <a:pos x="359" y="12"/>
                  </a:cxn>
                  <a:cxn ang="0">
                    <a:pos x="418" y="18"/>
                  </a:cxn>
                  <a:cxn ang="0">
                    <a:pos x="478" y="30"/>
                  </a:cxn>
                  <a:cxn ang="0">
                    <a:pos x="532" y="48"/>
                  </a:cxn>
                  <a:cxn ang="0">
                    <a:pos x="580" y="66"/>
                  </a:cxn>
                  <a:cxn ang="0">
                    <a:pos x="586" y="48"/>
                  </a:cxn>
                  <a:cxn ang="0">
                    <a:pos x="478" y="12"/>
                  </a:cxn>
                  <a:cxn ang="0">
                    <a:pos x="418" y="6"/>
                  </a:cxn>
                  <a:cxn ang="0">
                    <a:pos x="359" y="0"/>
                  </a:cxn>
                  <a:cxn ang="0">
                    <a:pos x="287" y="6"/>
                  </a:cxn>
                  <a:cxn ang="0">
                    <a:pos x="221" y="18"/>
                  </a:cxn>
                  <a:cxn ang="0">
                    <a:pos x="161" y="36"/>
                  </a:cxn>
                  <a:cxn ang="0">
                    <a:pos x="107" y="66"/>
                  </a:cxn>
                  <a:cxn ang="0">
                    <a:pos x="60" y="96"/>
                  </a:cxn>
                  <a:cxn ang="0">
                    <a:pos x="30" y="132"/>
                  </a:cxn>
                  <a:cxn ang="0">
                    <a:pos x="6" y="174"/>
                  </a:cxn>
                  <a:cxn ang="0">
                    <a:pos x="0" y="216"/>
                  </a:cxn>
                  <a:cxn ang="0">
                    <a:pos x="6" y="257"/>
                  </a:cxn>
                  <a:cxn ang="0">
                    <a:pos x="30" y="299"/>
                  </a:cxn>
                  <a:cxn ang="0">
                    <a:pos x="60" y="335"/>
                  </a:cxn>
                  <a:cxn ang="0">
                    <a:pos x="107" y="371"/>
                  </a:cxn>
                  <a:cxn ang="0">
                    <a:pos x="161" y="395"/>
                  </a:cxn>
                  <a:cxn ang="0">
                    <a:pos x="221" y="413"/>
                  </a:cxn>
                  <a:cxn ang="0">
                    <a:pos x="287" y="425"/>
                  </a:cxn>
                  <a:cxn ang="0">
                    <a:pos x="359" y="431"/>
                  </a:cxn>
                  <a:cxn ang="0">
                    <a:pos x="430" y="425"/>
                  </a:cxn>
                  <a:cxn ang="0">
                    <a:pos x="496" y="413"/>
                  </a:cxn>
                  <a:cxn ang="0">
                    <a:pos x="562" y="395"/>
                  </a:cxn>
                  <a:cxn ang="0">
                    <a:pos x="610" y="371"/>
                  </a:cxn>
                  <a:cxn ang="0">
                    <a:pos x="657" y="335"/>
                  </a:cxn>
                  <a:cxn ang="0">
                    <a:pos x="687" y="299"/>
                  </a:cxn>
                  <a:cxn ang="0">
                    <a:pos x="711" y="257"/>
                  </a:cxn>
                  <a:cxn ang="0">
                    <a:pos x="717" y="216"/>
                  </a:cxn>
                  <a:cxn ang="0">
                    <a:pos x="717" y="204"/>
                  </a:cxn>
                  <a:cxn ang="0">
                    <a:pos x="711" y="192"/>
                  </a:cxn>
                  <a:cxn ang="0">
                    <a:pos x="687" y="198"/>
                  </a:cxn>
                  <a:cxn ang="0">
                    <a:pos x="693" y="210"/>
                  </a:cxn>
                  <a:cxn ang="0">
                    <a:pos x="693" y="216"/>
                  </a:cxn>
                  <a:cxn ang="0">
                    <a:pos x="693" y="216"/>
                  </a:cxn>
                </a:cxnLst>
                <a:rect l="0" t="0" r="r" b="b"/>
                <a:pathLst>
                  <a:path w="717" h="431">
                    <a:moveTo>
                      <a:pt x="693" y="216"/>
                    </a:moveTo>
                    <a:lnTo>
                      <a:pt x="687" y="257"/>
                    </a:lnTo>
                    <a:lnTo>
                      <a:pt x="669" y="293"/>
                    </a:lnTo>
                    <a:lnTo>
                      <a:pt x="633" y="329"/>
                    </a:lnTo>
                    <a:lnTo>
                      <a:pt x="598" y="359"/>
                    </a:lnTo>
                    <a:lnTo>
                      <a:pt x="544" y="383"/>
                    </a:lnTo>
                    <a:lnTo>
                      <a:pt x="490" y="401"/>
                    </a:lnTo>
                    <a:lnTo>
                      <a:pt x="424" y="413"/>
                    </a:lnTo>
                    <a:lnTo>
                      <a:pt x="359" y="419"/>
                    </a:lnTo>
                    <a:lnTo>
                      <a:pt x="293" y="413"/>
                    </a:lnTo>
                    <a:lnTo>
                      <a:pt x="227" y="401"/>
                    </a:lnTo>
                    <a:lnTo>
                      <a:pt x="173" y="383"/>
                    </a:lnTo>
                    <a:lnTo>
                      <a:pt x="119" y="359"/>
                    </a:lnTo>
                    <a:lnTo>
                      <a:pt x="84" y="329"/>
                    </a:lnTo>
                    <a:lnTo>
                      <a:pt x="48" y="293"/>
                    </a:lnTo>
                    <a:lnTo>
                      <a:pt x="30" y="257"/>
                    </a:lnTo>
                    <a:lnTo>
                      <a:pt x="24" y="216"/>
                    </a:lnTo>
                    <a:lnTo>
                      <a:pt x="30" y="174"/>
                    </a:lnTo>
                    <a:lnTo>
                      <a:pt x="48" y="138"/>
                    </a:lnTo>
                    <a:lnTo>
                      <a:pt x="84" y="102"/>
                    </a:lnTo>
                    <a:lnTo>
                      <a:pt x="119" y="72"/>
                    </a:lnTo>
                    <a:lnTo>
                      <a:pt x="173" y="48"/>
                    </a:lnTo>
                    <a:lnTo>
                      <a:pt x="227" y="30"/>
                    </a:lnTo>
                    <a:lnTo>
                      <a:pt x="293" y="18"/>
                    </a:lnTo>
                    <a:lnTo>
                      <a:pt x="359" y="12"/>
                    </a:lnTo>
                    <a:lnTo>
                      <a:pt x="418" y="18"/>
                    </a:lnTo>
                    <a:lnTo>
                      <a:pt x="478" y="30"/>
                    </a:lnTo>
                    <a:lnTo>
                      <a:pt x="532" y="48"/>
                    </a:lnTo>
                    <a:lnTo>
                      <a:pt x="580" y="66"/>
                    </a:lnTo>
                    <a:lnTo>
                      <a:pt x="586" y="48"/>
                    </a:lnTo>
                    <a:lnTo>
                      <a:pt x="478" y="12"/>
                    </a:lnTo>
                    <a:lnTo>
                      <a:pt x="418" y="6"/>
                    </a:lnTo>
                    <a:lnTo>
                      <a:pt x="359" y="0"/>
                    </a:lnTo>
                    <a:lnTo>
                      <a:pt x="287" y="6"/>
                    </a:lnTo>
                    <a:lnTo>
                      <a:pt x="221" y="18"/>
                    </a:lnTo>
                    <a:lnTo>
                      <a:pt x="161" y="36"/>
                    </a:lnTo>
                    <a:lnTo>
                      <a:pt x="107" y="66"/>
                    </a:lnTo>
                    <a:lnTo>
                      <a:pt x="60" y="96"/>
                    </a:lnTo>
                    <a:lnTo>
                      <a:pt x="30" y="132"/>
                    </a:lnTo>
                    <a:lnTo>
                      <a:pt x="6" y="174"/>
                    </a:lnTo>
                    <a:lnTo>
                      <a:pt x="0" y="216"/>
                    </a:lnTo>
                    <a:lnTo>
                      <a:pt x="6" y="257"/>
                    </a:lnTo>
                    <a:lnTo>
                      <a:pt x="30" y="299"/>
                    </a:lnTo>
                    <a:lnTo>
                      <a:pt x="60" y="335"/>
                    </a:lnTo>
                    <a:lnTo>
                      <a:pt x="107" y="371"/>
                    </a:lnTo>
                    <a:lnTo>
                      <a:pt x="161" y="395"/>
                    </a:lnTo>
                    <a:lnTo>
                      <a:pt x="221" y="413"/>
                    </a:lnTo>
                    <a:lnTo>
                      <a:pt x="287" y="425"/>
                    </a:lnTo>
                    <a:lnTo>
                      <a:pt x="359" y="431"/>
                    </a:lnTo>
                    <a:lnTo>
                      <a:pt x="430" y="425"/>
                    </a:lnTo>
                    <a:lnTo>
                      <a:pt x="496" y="413"/>
                    </a:lnTo>
                    <a:lnTo>
                      <a:pt x="562" y="395"/>
                    </a:lnTo>
                    <a:lnTo>
                      <a:pt x="610" y="371"/>
                    </a:lnTo>
                    <a:lnTo>
                      <a:pt x="657" y="335"/>
                    </a:lnTo>
                    <a:lnTo>
                      <a:pt x="687" y="299"/>
                    </a:lnTo>
                    <a:lnTo>
                      <a:pt x="711" y="257"/>
                    </a:lnTo>
                    <a:lnTo>
                      <a:pt x="717" y="216"/>
                    </a:lnTo>
                    <a:lnTo>
                      <a:pt x="717" y="204"/>
                    </a:lnTo>
                    <a:lnTo>
                      <a:pt x="711" y="192"/>
                    </a:lnTo>
                    <a:lnTo>
                      <a:pt x="687" y="198"/>
                    </a:lnTo>
                    <a:lnTo>
                      <a:pt x="693" y="210"/>
                    </a:lnTo>
                    <a:lnTo>
                      <a:pt x="693" y="216"/>
                    </a:lnTo>
                    <a:lnTo>
                      <a:pt x="693" y="216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30" name="Freeform 44"/>
              <p:cNvSpPr>
                <a:spLocks/>
              </p:cNvSpPr>
              <p:nvPr/>
            </p:nvSpPr>
            <p:spPr bwMode="hidden">
              <a:xfrm>
                <a:off x="4349" y="3510"/>
                <a:ext cx="909" cy="533"/>
              </a:xfrm>
              <a:custGeom>
                <a:avLst/>
                <a:gdLst/>
                <a:ahLst/>
                <a:cxnLst>
                  <a:cxn ang="0">
                    <a:pos x="616" y="0"/>
                  </a:cxn>
                  <a:cxn ang="0">
                    <a:pos x="616" y="18"/>
                  </a:cxn>
                  <a:cxn ang="0">
                    <a:pos x="724" y="60"/>
                  </a:cxn>
                  <a:cxn ang="0">
                    <a:pos x="765" y="84"/>
                  </a:cxn>
                  <a:cxn ang="0">
                    <a:pos x="807" y="114"/>
                  </a:cxn>
                  <a:cxn ang="0">
                    <a:pos x="837" y="144"/>
                  </a:cxn>
                  <a:cxn ang="0">
                    <a:pos x="861" y="180"/>
                  </a:cxn>
                  <a:cxn ang="0">
                    <a:pos x="873" y="216"/>
                  </a:cxn>
                  <a:cxn ang="0">
                    <a:pos x="879" y="258"/>
                  </a:cxn>
                  <a:cxn ang="0">
                    <a:pos x="873" y="311"/>
                  </a:cxn>
                  <a:cxn ang="0">
                    <a:pos x="843" y="359"/>
                  </a:cxn>
                  <a:cxn ang="0">
                    <a:pos x="807" y="401"/>
                  </a:cxn>
                  <a:cxn ang="0">
                    <a:pos x="753" y="443"/>
                  </a:cxn>
                  <a:cxn ang="0">
                    <a:pos x="694" y="473"/>
                  </a:cxn>
                  <a:cxn ang="0">
                    <a:pos x="622" y="497"/>
                  </a:cxn>
                  <a:cxn ang="0">
                    <a:pos x="538" y="509"/>
                  </a:cxn>
                  <a:cxn ang="0">
                    <a:pos x="455" y="515"/>
                  </a:cxn>
                  <a:cxn ang="0">
                    <a:pos x="371" y="509"/>
                  </a:cxn>
                  <a:cxn ang="0">
                    <a:pos x="287" y="497"/>
                  </a:cxn>
                  <a:cxn ang="0">
                    <a:pos x="215" y="473"/>
                  </a:cxn>
                  <a:cxn ang="0">
                    <a:pos x="156" y="443"/>
                  </a:cxn>
                  <a:cxn ang="0">
                    <a:pos x="102" y="401"/>
                  </a:cxn>
                  <a:cxn ang="0">
                    <a:pos x="66" y="359"/>
                  </a:cxn>
                  <a:cxn ang="0">
                    <a:pos x="36" y="311"/>
                  </a:cxn>
                  <a:cxn ang="0">
                    <a:pos x="30" y="258"/>
                  </a:cxn>
                  <a:cxn ang="0">
                    <a:pos x="36" y="222"/>
                  </a:cxn>
                  <a:cxn ang="0">
                    <a:pos x="48" y="186"/>
                  </a:cxn>
                  <a:cxn ang="0">
                    <a:pos x="66" y="156"/>
                  </a:cxn>
                  <a:cxn ang="0">
                    <a:pos x="90" y="126"/>
                  </a:cxn>
                  <a:cxn ang="0">
                    <a:pos x="66" y="114"/>
                  </a:cxn>
                  <a:cxn ang="0">
                    <a:pos x="36" y="144"/>
                  </a:cxn>
                  <a:cxn ang="0">
                    <a:pos x="18" y="180"/>
                  </a:cxn>
                  <a:cxn ang="0">
                    <a:pos x="6" y="216"/>
                  </a:cxn>
                  <a:cxn ang="0">
                    <a:pos x="0" y="258"/>
                  </a:cxn>
                  <a:cxn ang="0">
                    <a:pos x="12" y="311"/>
                  </a:cxn>
                  <a:cxn ang="0">
                    <a:pos x="36" y="365"/>
                  </a:cxn>
                  <a:cxn ang="0">
                    <a:pos x="78" y="413"/>
                  </a:cxn>
                  <a:cxn ang="0">
                    <a:pos x="132" y="449"/>
                  </a:cxn>
                  <a:cxn ang="0">
                    <a:pos x="203" y="485"/>
                  </a:cxn>
                  <a:cxn ang="0">
                    <a:pos x="275" y="509"/>
                  </a:cxn>
                  <a:cxn ang="0">
                    <a:pos x="365" y="527"/>
                  </a:cxn>
                  <a:cxn ang="0">
                    <a:pos x="455" y="533"/>
                  </a:cxn>
                  <a:cxn ang="0">
                    <a:pos x="544" y="527"/>
                  </a:cxn>
                  <a:cxn ang="0">
                    <a:pos x="634" y="509"/>
                  </a:cxn>
                  <a:cxn ang="0">
                    <a:pos x="712" y="485"/>
                  </a:cxn>
                  <a:cxn ang="0">
                    <a:pos x="777" y="449"/>
                  </a:cxn>
                  <a:cxn ang="0">
                    <a:pos x="831" y="413"/>
                  </a:cxn>
                  <a:cxn ang="0">
                    <a:pos x="873" y="365"/>
                  </a:cxn>
                  <a:cxn ang="0">
                    <a:pos x="897" y="311"/>
                  </a:cxn>
                  <a:cxn ang="0">
                    <a:pos x="909" y="258"/>
                  </a:cxn>
                  <a:cxn ang="0">
                    <a:pos x="903" y="216"/>
                  </a:cxn>
                  <a:cxn ang="0">
                    <a:pos x="885" y="174"/>
                  </a:cxn>
                  <a:cxn ang="0">
                    <a:pos x="861" y="132"/>
                  </a:cxn>
                  <a:cxn ang="0">
                    <a:pos x="825" y="102"/>
                  </a:cxn>
                  <a:cxn ang="0">
                    <a:pos x="783" y="66"/>
                  </a:cxn>
                  <a:cxn ang="0">
                    <a:pos x="735" y="42"/>
                  </a:cxn>
                  <a:cxn ang="0">
                    <a:pos x="616" y="0"/>
                  </a:cxn>
                  <a:cxn ang="0">
                    <a:pos x="616" y="0"/>
                  </a:cxn>
                </a:cxnLst>
                <a:rect l="0" t="0" r="r" b="b"/>
                <a:pathLst>
                  <a:path w="909" h="533">
                    <a:moveTo>
                      <a:pt x="616" y="0"/>
                    </a:moveTo>
                    <a:lnTo>
                      <a:pt x="616" y="18"/>
                    </a:lnTo>
                    <a:lnTo>
                      <a:pt x="724" y="60"/>
                    </a:lnTo>
                    <a:lnTo>
                      <a:pt x="765" y="84"/>
                    </a:lnTo>
                    <a:lnTo>
                      <a:pt x="807" y="114"/>
                    </a:lnTo>
                    <a:lnTo>
                      <a:pt x="837" y="144"/>
                    </a:lnTo>
                    <a:lnTo>
                      <a:pt x="861" y="180"/>
                    </a:lnTo>
                    <a:lnTo>
                      <a:pt x="873" y="216"/>
                    </a:lnTo>
                    <a:lnTo>
                      <a:pt x="879" y="258"/>
                    </a:lnTo>
                    <a:lnTo>
                      <a:pt x="873" y="311"/>
                    </a:lnTo>
                    <a:lnTo>
                      <a:pt x="843" y="359"/>
                    </a:lnTo>
                    <a:lnTo>
                      <a:pt x="807" y="401"/>
                    </a:lnTo>
                    <a:lnTo>
                      <a:pt x="753" y="443"/>
                    </a:lnTo>
                    <a:lnTo>
                      <a:pt x="694" y="473"/>
                    </a:lnTo>
                    <a:lnTo>
                      <a:pt x="622" y="497"/>
                    </a:lnTo>
                    <a:lnTo>
                      <a:pt x="538" y="509"/>
                    </a:lnTo>
                    <a:lnTo>
                      <a:pt x="455" y="515"/>
                    </a:lnTo>
                    <a:lnTo>
                      <a:pt x="371" y="509"/>
                    </a:lnTo>
                    <a:lnTo>
                      <a:pt x="287" y="497"/>
                    </a:lnTo>
                    <a:lnTo>
                      <a:pt x="215" y="473"/>
                    </a:lnTo>
                    <a:lnTo>
                      <a:pt x="156" y="443"/>
                    </a:lnTo>
                    <a:lnTo>
                      <a:pt x="102" y="401"/>
                    </a:lnTo>
                    <a:lnTo>
                      <a:pt x="66" y="359"/>
                    </a:lnTo>
                    <a:lnTo>
                      <a:pt x="36" y="311"/>
                    </a:lnTo>
                    <a:lnTo>
                      <a:pt x="30" y="258"/>
                    </a:lnTo>
                    <a:lnTo>
                      <a:pt x="36" y="222"/>
                    </a:lnTo>
                    <a:lnTo>
                      <a:pt x="48" y="186"/>
                    </a:lnTo>
                    <a:lnTo>
                      <a:pt x="66" y="156"/>
                    </a:lnTo>
                    <a:lnTo>
                      <a:pt x="90" y="126"/>
                    </a:lnTo>
                    <a:lnTo>
                      <a:pt x="66" y="114"/>
                    </a:lnTo>
                    <a:lnTo>
                      <a:pt x="36" y="144"/>
                    </a:lnTo>
                    <a:lnTo>
                      <a:pt x="18" y="180"/>
                    </a:lnTo>
                    <a:lnTo>
                      <a:pt x="6" y="216"/>
                    </a:lnTo>
                    <a:lnTo>
                      <a:pt x="0" y="258"/>
                    </a:lnTo>
                    <a:lnTo>
                      <a:pt x="12" y="311"/>
                    </a:lnTo>
                    <a:lnTo>
                      <a:pt x="36" y="365"/>
                    </a:lnTo>
                    <a:lnTo>
                      <a:pt x="78" y="413"/>
                    </a:lnTo>
                    <a:lnTo>
                      <a:pt x="132" y="449"/>
                    </a:lnTo>
                    <a:lnTo>
                      <a:pt x="203" y="485"/>
                    </a:lnTo>
                    <a:lnTo>
                      <a:pt x="275" y="509"/>
                    </a:lnTo>
                    <a:lnTo>
                      <a:pt x="365" y="527"/>
                    </a:lnTo>
                    <a:lnTo>
                      <a:pt x="455" y="533"/>
                    </a:lnTo>
                    <a:lnTo>
                      <a:pt x="544" y="527"/>
                    </a:lnTo>
                    <a:lnTo>
                      <a:pt x="634" y="509"/>
                    </a:lnTo>
                    <a:lnTo>
                      <a:pt x="712" y="485"/>
                    </a:lnTo>
                    <a:lnTo>
                      <a:pt x="777" y="449"/>
                    </a:lnTo>
                    <a:lnTo>
                      <a:pt x="831" y="413"/>
                    </a:lnTo>
                    <a:lnTo>
                      <a:pt x="873" y="365"/>
                    </a:lnTo>
                    <a:lnTo>
                      <a:pt x="897" y="311"/>
                    </a:lnTo>
                    <a:lnTo>
                      <a:pt x="909" y="258"/>
                    </a:lnTo>
                    <a:lnTo>
                      <a:pt x="903" y="216"/>
                    </a:lnTo>
                    <a:lnTo>
                      <a:pt x="885" y="174"/>
                    </a:lnTo>
                    <a:lnTo>
                      <a:pt x="861" y="132"/>
                    </a:lnTo>
                    <a:lnTo>
                      <a:pt x="825" y="102"/>
                    </a:lnTo>
                    <a:lnTo>
                      <a:pt x="783" y="66"/>
                    </a:lnTo>
                    <a:lnTo>
                      <a:pt x="735" y="42"/>
                    </a:lnTo>
                    <a:lnTo>
                      <a:pt x="616" y="0"/>
                    </a:lnTo>
                    <a:lnTo>
                      <a:pt x="61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31" name="Freeform 45"/>
              <p:cNvSpPr>
                <a:spLocks/>
              </p:cNvSpPr>
              <p:nvPr/>
            </p:nvSpPr>
            <p:spPr bwMode="hidden">
              <a:xfrm>
                <a:off x="4564" y="3492"/>
                <a:ext cx="365" cy="66"/>
              </a:xfrm>
              <a:custGeom>
                <a:avLst/>
                <a:gdLst/>
                <a:ahLst/>
                <a:cxnLst>
                  <a:cxn ang="0">
                    <a:pos x="240" y="18"/>
                  </a:cxn>
                  <a:cxn ang="0">
                    <a:pos x="299" y="24"/>
                  </a:cxn>
                  <a:cxn ang="0">
                    <a:pos x="359" y="30"/>
                  </a:cxn>
                  <a:cxn ang="0">
                    <a:pos x="365" y="12"/>
                  </a:cxn>
                  <a:cxn ang="0">
                    <a:pos x="305" y="6"/>
                  </a:cxn>
                  <a:cxn ang="0">
                    <a:pos x="240" y="0"/>
                  </a:cxn>
                  <a:cxn ang="0">
                    <a:pos x="174" y="6"/>
                  </a:cxn>
                  <a:cxn ang="0">
                    <a:pos x="114" y="12"/>
                  </a:cxn>
                  <a:cxn ang="0">
                    <a:pos x="0" y="42"/>
                  </a:cxn>
                  <a:cxn ang="0">
                    <a:pos x="0" y="66"/>
                  </a:cxn>
                  <a:cxn ang="0">
                    <a:pos x="54" y="48"/>
                  </a:cxn>
                  <a:cxn ang="0">
                    <a:pos x="114" y="30"/>
                  </a:cxn>
                  <a:cxn ang="0">
                    <a:pos x="174" y="24"/>
                  </a:cxn>
                  <a:cxn ang="0">
                    <a:pos x="240" y="18"/>
                  </a:cxn>
                  <a:cxn ang="0">
                    <a:pos x="240" y="18"/>
                  </a:cxn>
                </a:cxnLst>
                <a:rect l="0" t="0" r="r" b="b"/>
                <a:pathLst>
                  <a:path w="365" h="66">
                    <a:moveTo>
                      <a:pt x="240" y="18"/>
                    </a:moveTo>
                    <a:lnTo>
                      <a:pt x="299" y="24"/>
                    </a:lnTo>
                    <a:lnTo>
                      <a:pt x="359" y="30"/>
                    </a:lnTo>
                    <a:lnTo>
                      <a:pt x="365" y="12"/>
                    </a:lnTo>
                    <a:lnTo>
                      <a:pt x="305" y="6"/>
                    </a:lnTo>
                    <a:lnTo>
                      <a:pt x="240" y="0"/>
                    </a:lnTo>
                    <a:lnTo>
                      <a:pt x="174" y="6"/>
                    </a:lnTo>
                    <a:lnTo>
                      <a:pt x="114" y="12"/>
                    </a:lnTo>
                    <a:lnTo>
                      <a:pt x="0" y="42"/>
                    </a:lnTo>
                    <a:lnTo>
                      <a:pt x="0" y="66"/>
                    </a:lnTo>
                    <a:lnTo>
                      <a:pt x="54" y="48"/>
                    </a:lnTo>
                    <a:lnTo>
                      <a:pt x="114" y="30"/>
                    </a:lnTo>
                    <a:lnTo>
                      <a:pt x="174" y="24"/>
                    </a:lnTo>
                    <a:lnTo>
                      <a:pt x="240" y="18"/>
                    </a:lnTo>
                    <a:lnTo>
                      <a:pt x="240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32" name="Freeform 46"/>
              <p:cNvSpPr>
                <a:spLocks/>
              </p:cNvSpPr>
              <p:nvPr/>
            </p:nvSpPr>
            <p:spPr bwMode="hidden">
              <a:xfrm>
                <a:off x="4463" y="3558"/>
                <a:ext cx="66" cy="48"/>
              </a:xfrm>
              <a:custGeom>
                <a:avLst/>
                <a:gdLst/>
                <a:ahLst/>
                <a:cxnLst>
                  <a:cxn ang="0">
                    <a:pos x="66" y="18"/>
                  </a:cxn>
                  <a:cxn ang="0">
                    <a:pos x="48" y="0"/>
                  </a:cxn>
                  <a:cxn ang="0">
                    <a:pos x="24" y="12"/>
                  </a:cxn>
                  <a:cxn ang="0">
                    <a:pos x="0" y="30"/>
                  </a:cxn>
                  <a:cxn ang="0">
                    <a:pos x="12" y="48"/>
                  </a:cxn>
                  <a:cxn ang="0">
                    <a:pos x="42" y="30"/>
                  </a:cxn>
                  <a:cxn ang="0">
                    <a:pos x="66" y="18"/>
                  </a:cxn>
                  <a:cxn ang="0">
                    <a:pos x="66" y="18"/>
                  </a:cxn>
                </a:cxnLst>
                <a:rect l="0" t="0" r="r" b="b"/>
                <a:pathLst>
                  <a:path w="66" h="48">
                    <a:moveTo>
                      <a:pt x="66" y="18"/>
                    </a:moveTo>
                    <a:lnTo>
                      <a:pt x="48" y="0"/>
                    </a:lnTo>
                    <a:lnTo>
                      <a:pt x="24" y="12"/>
                    </a:lnTo>
                    <a:lnTo>
                      <a:pt x="0" y="30"/>
                    </a:lnTo>
                    <a:lnTo>
                      <a:pt x="12" y="48"/>
                    </a:lnTo>
                    <a:lnTo>
                      <a:pt x="42" y="30"/>
                    </a:lnTo>
                    <a:lnTo>
                      <a:pt x="66" y="18"/>
                    </a:lnTo>
                    <a:lnTo>
                      <a:pt x="66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33" name="Oval 47"/>
              <p:cNvSpPr>
                <a:spLocks noChangeArrowheads="1"/>
              </p:cNvSpPr>
              <p:nvPr/>
            </p:nvSpPr>
            <p:spPr bwMode="hidden">
              <a:xfrm>
                <a:off x="4546" y="3608"/>
                <a:ext cx="518" cy="31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34" name="Oval 48"/>
              <p:cNvSpPr>
                <a:spLocks noChangeArrowheads="1"/>
              </p:cNvSpPr>
              <p:nvPr/>
            </p:nvSpPr>
            <p:spPr bwMode="hidden">
              <a:xfrm>
                <a:off x="4578" y="3630"/>
                <a:ext cx="446" cy="27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35" name="Oval 49"/>
              <p:cNvSpPr>
                <a:spLocks noChangeArrowheads="1"/>
              </p:cNvSpPr>
              <p:nvPr/>
            </p:nvSpPr>
            <p:spPr bwMode="hidden">
              <a:xfrm>
                <a:off x="4610" y="3650"/>
                <a:ext cx="386" cy="233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36" name="Oval 50"/>
              <p:cNvSpPr>
                <a:spLocks noChangeArrowheads="1"/>
              </p:cNvSpPr>
              <p:nvPr/>
            </p:nvSpPr>
            <p:spPr bwMode="hidden">
              <a:xfrm>
                <a:off x="4654" y="3678"/>
                <a:ext cx="298" cy="1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37" name="Oval 51"/>
              <p:cNvSpPr>
                <a:spLocks noChangeArrowheads="1"/>
              </p:cNvSpPr>
              <p:nvPr/>
            </p:nvSpPr>
            <p:spPr bwMode="hidden">
              <a:xfrm>
                <a:off x="4690" y="3698"/>
                <a:ext cx="222" cy="139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38" name="Oval 52"/>
              <p:cNvSpPr>
                <a:spLocks noChangeArrowheads="1"/>
              </p:cNvSpPr>
              <p:nvPr/>
            </p:nvSpPr>
            <p:spPr bwMode="hidden">
              <a:xfrm>
                <a:off x="4738" y="3728"/>
                <a:ext cx="126" cy="8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</p:grpSp>
        <p:grpSp>
          <p:nvGrpSpPr>
            <p:cNvPr id="9" name="Group 53"/>
            <p:cNvGrpSpPr>
              <a:grpSpLocks/>
            </p:cNvGrpSpPr>
            <p:nvPr userDrawn="1"/>
          </p:nvGrpSpPr>
          <p:grpSpPr bwMode="auto">
            <a:xfrm>
              <a:off x="5280" y="3024"/>
              <a:ext cx="425" cy="258"/>
              <a:chOff x="5280" y="3024"/>
              <a:chExt cx="425" cy="258"/>
            </a:xfrm>
          </p:grpSpPr>
          <p:sp>
            <p:nvSpPr>
              <p:cNvPr id="10" name="Freeform 54"/>
              <p:cNvSpPr>
                <a:spLocks/>
              </p:cNvSpPr>
              <p:nvPr/>
            </p:nvSpPr>
            <p:spPr bwMode="hidden">
              <a:xfrm>
                <a:off x="5280" y="3186"/>
                <a:ext cx="383" cy="96"/>
              </a:xfrm>
              <a:custGeom>
                <a:avLst/>
                <a:gdLst/>
                <a:ahLst/>
                <a:cxnLst>
                  <a:cxn ang="0">
                    <a:pos x="209" y="96"/>
                  </a:cxn>
                  <a:cxn ang="0">
                    <a:pos x="143" y="90"/>
                  </a:cxn>
                  <a:cxn ang="0">
                    <a:pos x="83" y="66"/>
                  </a:cxn>
                  <a:cxn ang="0">
                    <a:pos x="35" y="36"/>
                  </a:cxn>
                  <a:cxn ang="0">
                    <a:pos x="6" y="0"/>
                  </a:cxn>
                  <a:cxn ang="0">
                    <a:pos x="0" y="6"/>
                  </a:cxn>
                  <a:cxn ang="0">
                    <a:pos x="29" y="42"/>
                  </a:cxn>
                  <a:cxn ang="0">
                    <a:pos x="77" y="72"/>
                  </a:cxn>
                  <a:cxn ang="0">
                    <a:pos x="137" y="90"/>
                  </a:cxn>
                  <a:cxn ang="0">
                    <a:pos x="209" y="96"/>
                  </a:cxn>
                  <a:cxn ang="0">
                    <a:pos x="263" y="90"/>
                  </a:cxn>
                  <a:cxn ang="0">
                    <a:pos x="311" y="84"/>
                  </a:cxn>
                  <a:cxn ang="0">
                    <a:pos x="352" y="66"/>
                  </a:cxn>
                  <a:cxn ang="0">
                    <a:pos x="382" y="42"/>
                  </a:cxn>
                  <a:cxn ang="0">
                    <a:pos x="376" y="42"/>
                  </a:cxn>
                  <a:cxn ang="0">
                    <a:pos x="346" y="66"/>
                  </a:cxn>
                  <a:cxn ang="0">
                    <a:pos x="305" y="78"/>
                  </a:cxn>
                  <a:cxn ang="0">
                    <a:pos x="263" y="90"/>
                  </a:cxn>
                  <a:cxn ang="0">
                    <a:pos x="209" y="96"/>
                  </a:cxn>
                  <a:cxn ang="0">
                    <a:pos x="209" y="96"/>
                  </a:cxn>
                </a:cxnLst>
                <a:rect l="0" t="0" r="r" b="b"/>
                <a:pathLst>
                  <a:path w="382" h="96">
                    <a:moveTo>
                      <a:pt x="209" y="96"/>
                    </a:moveTo>
                    <a:lnTo>
                      <a:pt x="143" y="90"/>
                    </a:lnTo>
                    <a:lnTo>
                      <a:pt x="83" y="66"/>
                    </a:lnTo>
                    <a:lnTo>
                      <a:pt x="35" y="36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9" y="42"/>
                    </a:lnTo>
                    <a:lnTo>
                      <a:pt x="77" y="72"/>
                    </a:lnTo>
                    <a:lnTo>
                      <a:pt x="137" y="90"/>
                    </a:lnTo>
                    <a:lnTo>
                      <a:pt x="209" y="96"/>
                    </a:lnTo>
                    <a:lnTo>
                      <a:pt x="263" y="90"/>
                    </a:lnTo>
                    <a:lnTo>
                      <a:pt x="311" y="84"/>
                    </a:lnTo>
                    <a:lnTo>
                      <a:pt x="352" y="66"/>
                    </a:lnTo>
                    <a:lnTo>
                      <a:pt x="382" y="42"/>
                    </a:lnTo>
                    <a:lnTo>
                      <a:pt x="376" y="42"/>
                    </a:lnTo>
                    <a:lnTo>
                      <a:pt x="346" y="66"/>
                    </a:lnTo>
                    <a:lnTo>
                      <a:pt x="305" y="78"/>
                    </a:lnTo>
                    <a:lnTo>
                      <a:pt x="263" y="90"/>
                    </a:lnTo>
                    <a:lnTo>
                      <a:pt x="209" y="96"/>
                    </a:lnTo>
                    <a:lnTo>
                      <a:pt x="209" y="9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11" name="Freeform 55"/>
              <p:cNvSpPr>
                <a:spLocks/>
              </p:cNvSpPr>
              <p:nvPr/>
            </p:nvSpPr>
            <p:spPr bwMode="hidden">
              <a:xfrm>
                <a:off x="5315" y="3024"/>
                <a:ext cx="258" cy="54"/>
              </a:xfrm>
              <a:custGeom>
                <a:avLst/>
                <a:gdLst/>
                <a:ahLst/>
                <a:cxnLst>
                  <a:cxn ang="0">
                    <a:pos x="174" y="0"/>
                  </a:cxn>
                  <a:cxn ang="0">
                    <a:pos x="216" y="6"/>
                  </a:cxn>
                  <a:cxn ang="0">
                    <a:pos x="258" y="12"/>
                  </a:cxn>
                  <a:cxn ang="0">
                    <a:pos x="252" y="6"/>
                  </a:cxn>
                  <a:cxn ang="0">
                    <a:pos x="216" y="0"/>
                  </a:cxn>
                  <a:cxn ang="0">
                    <a:pos x="174" y="0"/>
                  </a:cxn>
                  <a:cxn ang="0">
                    <a:pos x="120" y="6"/>
                  </a:cxn>
                  <a:cxn ang="0">
                    <a:pos x="78" y="12"/>
                  </a:cxn>
                  <a:cxn ang="0">
                    <a:pos x="36" y="30"/>
                  </a:cxn>
                  <a:cxn ang="0">
                    <a:pos x="0" y="48"/>
                  </a:cxn>
                  <a:cxn ang="0">
                    <a:pos x="6" y="54"/>
                  </a:cxn>
                  <a:cxn ang="0">
                    <a:pos x="36" y="36"/>
                  </a:cxn>
                  <a:cxn ang="0">
                    <a:pos x="78" y="18"/>
                  </a:cxn>
                  <a:cxn ang="0">
                    <a:pos x="120" y="6"/>
                  </a:cxn>
                  <a:cxn ang="0">
                    <a:pos x="174" y="0"/>
                  </a:cxn>
                  <a:cxn ang="0">
                    <a:pos x="174" y="0"/>
                  </a:cxn>
                </a:cxnLst>
                <a:rect l="0" t="0" r="r" b="b"/>
                <a:pathLst>
                  <a:path w="258" h="54">
                    <a:moveTo>
                      <a:pt x="174" y="0"/>
                    </a:moveTo>
                    <a:lnTo>
                      <a:pt x="216" y="6"/>
                    </a:lnTo>
                    <a:lnTo>
                      <a:pt x="258" y="12"/>
                    </a:lnTo>
                    <a:lnTo>
                      <a:pt x="252" y="6"/>
                    </a:lnTo>
                    <a:lnTo>
                      <a:pt x="216" y="0"/>
                    </a:lnTo>
                    <a:lnTo>
                      <a:pt x="174" y="0"/>
                    </a:lnTo>
                    <a:lnTo>
                      <a:pt x="120" y="6"/>
                    </a:lnTo>
                    <a:lnTo>
                      <a:pt x="78" y="12"/>
                    </a:lnTo>
                    <a:lnTo>
                      <a:pt x="36" y="30"/>
                    </a:lnTo>
                    <a:lnTo>
                      <a:pt x="0" y="48"/>
                    </a:lnTo>
                    <a:lnTo>
                      <a:pt x="6" y="54"/>
                    </a:lnTo>
                    <a:lnTo>
                      <a:pt x="36" y="36"/>
                    </a:lnTo>
                    <a:lnTo>
                      <a:pt x="78" y="18"/>
                    </a:lnTo>
                    <a:lnTo>
                      <a:pt x="120" y="6"/>
                    </a:lnTo>
                    <a:lnTo>
                      <a:pt x="174" y="0"/>
                    </a:lnTo>
                    <a:lnTo>
                      <a:pt x="17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12" name="Freeform 56"/>
              <p:cNvSpPr>
                <a:spLocks/>
              </p:cNvSpPr>
              <p:nvPr/>
            </p:nvSpPr>
            <p:spPr bwMode="hidden">
              <a:xfrm>
                <a:off x="5645" y="3066"/>
                <a:ext cx="60" cy="156"/>
              </a:xfrm>
              <a:custGeom>
                <a:avLst/>
                <a:gdLst/>
                <a:ahLst/>
                <a:cxnLst>
                  <a:cxn ang="0">
                    <a:pos x="54" y="90"/>
                  </a:cxn>
                  <a:cxn ang="0">
                    <a:pos x="48" y="126"/>
                  </a:cxn>
                  <a:cxn ang="0">
                    <a:pos x="24" y="156"/>
                  </a:cxn>
                  <a:cxn ang="0">
                    <a:pos x="30" y="156"/>
                  </a:cxn>
                  <a:cxn ang="0">
                    <a:pos x="54" y="126"/>
                  </a:cxn>
                  <a:cxn ang="0">
                    <a:pos x="60" y="90"/>
                  </a:cxn>
                  <a:cxn ang="0">
                    <a:pos x="54" y="66"/>
                  </a:cxn>
                  <a:cxn ang="0">
                    <a:pos x="48" y="42"/>
                  </a:cxn>
                  <a:cxn ang="0">
                    <a:pos x="30" y="18"/>
                  </a:cxn>
                  <a:cxn ang="0">
                    <a:pos x="6" y="0"/>
                  </a:cxn>
                  <a:cxn ang="0">
                    <a:pos x="0" y="6"/>
                  </a:cxn>
                  <a:cxn ang="0">
                    <a:pos x="24" y="24"/>
                  </a:cxn>
                  <a:cxn ang="0">
                    <a:pos x="42" y="42"/>
                  </a:cxn>
                  <a:cxn ang="0">
                    <a:pos x="48" y="66"/>
                  </a:cxn>
                  <a:cxn ang="0">
                    <a:pos x="54" y="90"/>
                  </a:cxn>
                  <a:cxn ang="0">
                    <a:pos x="54" y="90"/>
                  </a:cxn>
                </a:cxnLst>
                <a:rect l="0" t="0" r="r" b="b"/>
                <a:pathLst>
                  <a:path w="60" h="156">
                    <a:moveTo>
                      <a:pt x="54" y="90"/>
                    </a:moveTo>
                    <a:lnTo>
                      <a:pt x="48" y="126"/>
                    </a:lnTo>
                    <a:lnTo>
                      <a:pt x="24" y="156"/>
                    </a:lnTo>
                    <a:lnTo>
                      <a:pt x="30" y="156"/>
                    </a:lnTo>
                    <a:lnTo>
                      <a:pt x="54" y="126"/>
                    </a:lnTo>
                    <a:lnTo>
                      <a:pt x="60" y="90"/>
                    </a:lnTo>
                    <a:lnTo>
                      <a:pt x="54" y="66"/>
                    </a:lnTo>
                    <a:lnTo>
                      <a:pt x="48" y="42"/>
                    </a:lnTo>
                    <a:lnTo>
                      <a:pt x="30" y="18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4" y="24"/>
                    </a:lnTo>
                    <a:lnTo>
                      <a:pt x="42" y="42"/>
                    </a:lnTo>
                    <a:lnTo>
                      <a:pt x="48" y="66"/>
                    </a:lnTo>
                    <a:lnTo>
                      <a:pt x="54" y="90"/>
                    </a:lnTo>
                    <a:lnTo>
                      <a:pt x="54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13" name="Freeform 57"/>
              <p:cNvSpPr>
                <a:spLocks/>
              </p:cNvSpPr>
              <p:nvPr/>
            </p:nvSpPr>
            <p:spPr bwMode="hidden">
              <a:xfrm>
                <a:off x="5375" y="3246"/>
                <a:ext cx="192" cy="18"/>
              </a:xfrm>
              <a:custGeom>
                <a:avLst/>
                <a:gdLst/>
                <a:ahLst/>
                <a:cxnLst>
                  <a:cxn ang="0">
                    <a:pos x="114" y="12"/>
                  </a:cxn>
                  <a:cxn ang="0">
                    <a:pos x="72" y="6"/>
                  </a:cxn>
                  <a:cxn ang="0">
                    <a:pos x="30" y="0"/>
                  </a:cxn>
                  <a:cxn ang="0">
                    <a:pos x="0" y="0"/>
                  </a:cxn>
                  <a:cxn ang="0">
                    <a:pos x="54" y="12"/>
                  </a:cxn>
                  <a:cxn ang="0">
                    <a:pos x="114" y="18"/>
                  </a:cxn>
                  <a:cxn ang="0">
                    <a:pos x="156" y="18"/>
                  </a:cxn>
                  <a:cxn ang="0">
                    <a:pos x="192" y="12"/>
                  </a:cxn>
                  <a:cxn ang="0">
                    <a:pos x="186" y="0"/>
                  </a:cxn>
                  <a:cxn ang="0">
                    <a:pos x="150" y="6"/>
                  </a:cxn>
                  <a:cxn ang="0">
                    <a:pos x="114" y="12"/>
                  </a:cxn>
                  <a:cxn ang="0">
                    <a:pos x="114" y="12"/>
                  </a:cxn>
                </a:cxnLst>
                <a:rect l="0" t="0" r="r" b="b"/>
                <a:pathLst>
                  <a:path w="192" h="18">
                    <a:moveTo>
                      <a:pt x="114" y="12"/>
                    </a:moveTo>
                    <a:lnTo>
                      <a:pt x="72" y="6"/>
                    </a:lnTo>
                    <a:lnTo>
                      <a:pt x="30" y="0"/>
                    </a:lnTo>
                    <a:lnTo>
                      <a:pt x="0" y="0"/>
                    </a:lnTo>
                    <a:lnTo>
                      <a:pt x="54" y="12"/>
                    </a:lnTo>
                    <a:lnTo>
                      <a:pt x="114" y="18"/>
                    </a:lnTo>
                    <a:lnTo>
                      <a:pt x="156" y="18"/>
                    </a:lnTo>
                    <a:lnTo>
                      <a:pt x="192" y="12"/>
                    </a:lnTo>
                    <a:lnTo>
                      <a:pt x="186" y="0"/>
                    </a:lnTo>
                    <a:lnTo>
                      <a:pt x="150" y="6"/>
                    </a:lnTo>
                    <a:lnTo>
                      <a:pt x="114" y="12"/>
                    </a:lnTo>
                    <a:lnTo>
                      <a:pt x="114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14" name="Freeform 58"/>
              <p:cNvSpPr>
                <a:spLocks/>
              </p:cNvSpPr>
              <p:nvPr/>
            </p:nvSpPr>
            <p:spPr bwMode="hidden">
              <a:xfrm>
                <a:off x="5304" y="3042"/>
                <a:ext cx="161" cy="186"/>
              </a:xfrm>
              <a:custGeom>
                <a:avLst/>
                <a:gdLst/>
                <a:ahLst/>
                <a:cxnLst>
                  <a:cxn ang="0">
                    <a:pos x="11" y="114"/>
                  </a:cxn>
                  <a:cxn ang="0">
                    <a:pos x="17" y="96"/>
                  </a:cxn>
                  <a:cxn ang="0">
                    <a:pos x="23" y="78"/>
                  </a:cxn>
                  <a:cxn ang="0">
                    <a:pos x="53" y="42"/>
                  </a:cxn>
                  <a:cxn ang="0">
                    <a:pos x="101" y="18"/>
                  </a:cxn>
                  <a:cxn ang="0">
                    <a:pos x="155" y="6"/>
                  </a:cxn>
                  <a:cxn ang="0">
                    <a:pos x="161" y="0"/>
                  </a:cxn>
                  <a:cxn ang="0">
                    <a:pos x="95" y="12"/>
                  </a:cxn>
                  <a:cxn ang="0">
                    <a:pos x="47" y="36"/>
                  </a:cxn>
                  <a:cxn ang="0">
                    <a:pos x="11" y="72"/>
                  </a:cxn>
                  <a:cxn ang="0">
                    <a:pos x="5" y="90"/>
                  </a:cxn>
                  <a:cxn ang="0">
                    <a:pos x="0" y="114"/>
                  </a:cxn>
                  <a:cxn ang="0">
                    <a:pos x="11" y="150"/>
                  </a:cxn>
                  <a:cxn ang="0">
                    <a:pos x="23" y="168"/>
                  </a:cxn>
                  <a:cxn ang="0">
                    <a:pos x="41" y="186"/>
                  </a:cxn>
                  <a:cxn ang="0">
                    <a:pos x="65" y="186"/>
                  </a:cxn>
                  <a:cxn ang="0">
                    <a:pos x="41" y="168"/>
                  </a:cxn>
                  <a:cxn ang="0">
                    <a:pos x="23" y="150"/>
                  </a:cxn>
                  <a:cxn ang="0">
                    <a:pos x="17" y="132"/>
                  </a:cxn>
                  <a:cxn ang="0">
                    <a:pos x="11" y="114"/>
                  </a:cxn>
                  <a:cxn ang="0">
                    <a:pos x="11" y="114"/>
                  </a:cxn>
                </a:cxnLst>
                <a:rect l="0" t="0" r="r" b="b"/>
                <a:pathLst>
                  <a:path w="161" h="186">
                    <a:moveTo>
                      <a:pt x="11" y="114"/>
                    </a:moveTo>
                    <a:lnTo>
                      <a:pt x="17" y="96"/>
                    </a:lnTo>
                    <a:lnTo>
                      <a:pt x="23" y="78"/>
                    </a:lnTo>
                    <a:lnTo>
                      <a:pt x="53" y="42"/>
                    </a:lnTo>
                    <a:lnTo>
                      <a:pt x="101" y="18"/>
                    </a:lnTo>
                    <a:lnTo>
                      <a:pt x="155" y="6"/>
                    </a:lnTo>
                    <a:lnTo>
                      <a:pt x="161" y="0"/>
                    </a:lnTo>
                    <a:lnTo>
                      <a:pt x="95" y="12"/>
                    </a:lnTo>
                    <a:lnTo>
                      <a:pt x="47" y="36"/>
                    </a:lnTo>
                    <a:lnTo>
                      <a:pt x="11" y="72"/>
                    </a:lnTo>
                    <a:lnTo>
                      <a:pt x="5" y="90"/>
                    </a:lnTo>
                    <a:lnTo>
                      <a:pt x="0" y="114"/>
                    </a:lnTo>
                    <a:lnTo>
                      <a:pt x="11" y="150"/>
                    </a:lnTo>
                    <a:lnTo>
                      <a:pt x="23" y="168"/>
                    </a:lnTo>
                    <a:lnTo>
                      <a:pt x="41" y="186"/>
                    </a:lnTo>
                    <a:lnTo>
                      <a:pt x="65" y="186"/>
                    </a:lnTo>
                    <a:lnTo>
                      <a:pt x="41" y="168"/>
                    </a:lnTo>
                    <a:lnTo>
                      <a:pt x="23" y="150"/>
                    </a:lnTo>
                    <a:lnTo>
                      <a:pt x="17" y="132"/>
                    </a:lnTo>
                    <a:lnTo>
                      <a:pt x="11" y="114"/>
                    </a:lnTo>
                    <a:lnTo>
                      <a:pt x="11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15" name="Freeform 59"/>
              <p:cNvSpPr>
                <a:spLocks/>
              </p:cNvSpPr>
              <p:nvPr/>
            </p:nvSpPr>
            <p:spPr bwMode="hidden">
              <a:xfrm>
                <a:off x="5489" y="3042"/>
                <a:ext cx="186" cy="210"/>
              </a:xfrm>
              <a:custGeom>
                <a:avLst/>
                <a:gdLst/>
                <a:ahLst/>
                <a:cxnLst>
                  <a:cxn ang="0">
                    <a:pos x="0" y="6"/>
                  </a:cxn>
                  <a:cxn ang="0">
                    <a:pos x="66" y="12"/>
                  </a:cxn>
                  <a:cxn ang="0">
                    <a:pos x="119" y="36"/>
                  </a:cxn>
                  <a:cxn ang="0">
                    <a:pos x="155" y="72"/>
                  </a:cxn>
                  <a:cxn ang="0">
                    <a:pos x="161" y="90"/>
                  </a:cxn>
                  <a:cxn ang="0">
                    <a:pos x="167" y="114"/>
                  </a:cxn>
                  <a:cxn ang="0">
                    <a:pos x="161" y="138"/>
                  </a:cxn>
                  <a:cxn ang="0">
                    <a:pos x="149" y="162"/>
                  </a:cxn>
                  <a:cxn ang="0">
                    <a:pos x="119" y="180"/>
                  </a:cxn>
                  <a:cxn ang="0">
                    <a:pos x="90" y="198"/>
                  </a:cxn>
                  <a:cxn ang="0">
                    <a:pos x="96" y="210"/>
                  </a:cxn>
                  <a:cxn ang="0">
                    <a:pos x="131" y="192"/>
                  </a:cxn>
                  <a:cxn ang="0">
                    <a:pos x="161" y="168"/>
                  </a:cxn>
                  <a:cxn ang="0">
                    <a:pos x="179" y="144"/>
                  </a:cxn>
                  <a:cxn ang="0">
                    <a:pos x="185" y="114"/>
                  </a:cxn>
                  <a:cxn ang="0">
                    <a:pos x="179" y="90"/>
                  </a:cxn>
                  <a:cxn ang="0">
                    <a:pos x="173" y="66"/>
                  </a:cxn>
                  <a:cxn ang="0">
                    <a:pos x="155" y="48"/>
                  </a:cxn>
                  <a:cxn ang="0">
                    <a:pos x="131" y="30"/>
                  </a:cxn>
                  <a:cxn ang="0">
                    <a:pos x="72" y="6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0" y="6"/>
                  </a:cxn>
                </a:cxnLst>
                <a:rect l="0" t="0" r="r" b="b"/>
                <a:pathLst>
                  <a:path w="185" h="210">
                    <a:moveTo>
                      <a:pt x="0" y="6"/>
                    </a:moveTo>
                    <a:lnTo>
                      <a:pt x="66" y="12"/>
                    </a:lnTo>
                    <a:lnTo>
                      <a:pt x="119" y="36"/>
                    </a:lnTo>
                    <a:lnTo>
                      <a:pt x="155" y="72"/>
                    </a:lnTo>
                    <a:lnTo>
                      <a:pt x="161" y="90"/>
                    </a:lnTo>
                    <a:lnTo>
                      <a:pt x="167" y="114"/>
                    </a:lnTo>
                    <a:lnTo>
                      <a:pt x="161" y="138"/>
                    </a:lnTo>
                    <a:lnTo>
                      <a:pt x="149" y="162"/>
                    </a:lnTo>
                    <a:lnTo>
                      <a:pt x="119" y="180"/>
                    </a:lnTo>
                    <a:lnTo>
                      <a:pt x="90" y="198"/>
                    </a:lnTo>
                    <a:lnTo>
                      <a:pt x="96" y="210"/>
                    </a:lnTo>
                    <a:lnTo>
                      <a:pt x="131" y="192"/>
                    </a:lnTo>
                    <a:lnTo>
                      <a:pt x="161" y="168"/>
                    </a:lnTo>
                    <a:lnTo>
                      <a:pt x="179" y="144"/>
                    </a:lnTo>
                    <a:lnTo>
                      <a:pt x="185" y="114"/>
                    </a:lnTo>
                    <a:lnTo>
                      <a:pt x="179" y="90"/>
                    </a:lnTo>
                    <a:lnTo>
                      <a:pt x="173" y="66"/>
                    </a:lnTo>
                    <a:lnTo>
                      <a:pt x="155" y="48"/>
                    </a:lnTo>
                    <a:lnTo>
                      <a:pt x="131" y="30"/>
                    </a:lnTo>
                    <a:lnTo>
                      <a:pt x="72" y="6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0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16" name="Freeform 60"/>
              <p:cNvSpPr>
                <a:spLocks noEditPoints="1"/>
              </p:cNvSpPr>
              <p:nvPr/>
            </p:nvSpPr>
            <p:spPr bwMode="hidden">
              <a:xfrm>
                <a:off x="5345" y="3058"/>
                <a:ext cx="299" cy="186"/>
              </a:xfrm>
              <a:custGeom>
                <a:avLst/>
                <a:gdLst/>
                <a:ahLst/>
                <a:cxnLst>
                  <a:cxn ang="0">
                    <a:pos x="150" y="0"/>
                  </a:cxn>
                  <a:cxn ang="0">
                    <a:pos x="90" y="6"/>
                  </a:cxn>
                  <a:cxn ang="0">
                    <a:pos x="42" y="30"/>
                  </a:cxn>
                  <a:cxn ang="0">
                    <a:pos x="12" y="54"/>
                  </a:cxn>
                  <a:cxn ang="0">
                    <a:pos x="6" y="72"/>
                  </a:cxn>
                  <a:cxn ang="0">
                    <a:pos x="0" y="90"/>
                  </a:cxn>
                  <a:cxn ang="0">
                    <a:pos x="6" y="108"/>
                  </a:cxn>
                  <a:cxn ang="0">
                    <a:pos x="12" y="126"/>
                  </a:cxn>
                  <a:cxn ang="0">
                    <a:pos x="42" y="156"/>
                  </a:cxn>
                  <a:cxn ang="0">
                    <a:pos x="90" y="180"/>
                  </a:cxn>
                  <a:cxn ang="0">
                    <a:pos x="150" y="186"/>
                  </a:cxn>
                  <a:cxn ang="0">
                    <a:pos x="209" y="180"/>
                  </a:cxn>
                  <a:cxn ang="0">
                    <a:pos x="257" y="156"/>
                  </a:cxn>
                  <a:cxn ang="0">
                    <a:pos x="287" y="126"/>
                  </a:cxn>
                  <a:cxn ang="0">
                    <a:pos x="299" y="108"/>
                  </a:cxn>
                  <a:cxn ang="0">
                    <a:pos x="299" y="90"/>
                  </a:cxn>
                  <a:cxn ang="0">
                    <a:pos x="299" y="72"/>
                  </a:cxn>
                  <a:cxn ang="0">
                    <a:pos x="287" y="54"/>
                  </a:cxn>
                  <a:cxn ang="0">
                    <a:pos x="257" y="30"/>
                  </a:cxn>
                  <a:cxn ang="0">
                    <a:pos x="209" y="6"/>
                  </a:cxn>
                  <a:cxn ang="0">
                    <a:pos x="150" y="0"/>
                  </a:cxn>
                  <a:cxn ang="0">
                    <a:pos x="150" y="0"/>
                  </a:cxn>
                  <a:cxn ang="0">
                    <a:pos x="150" y="180"/>
                  </a:cxn>
                  <a:cxn ang="0">
                    <a:pos x="96" y="174"/>
                  </a:cxn>
                  <a:cxn ang="0">
                    <a:pos x="48" y="156"/>
                  </a:cxn>
                  <a:cxn ang="0">
                    <a:pos x="18" y="126"/>
                  </a:cxn>
                  <a:cxn ang="0">
                    <a:pos x="12" y="108"/>
                  </a:cxn>
                  <a:cxn ang="0">
                    <a:pos x="6" y="90"/>
                  </a:cxn>
                  <a:cxn ang="0">
                    <a:pos x="12" y="72"/>
                  </a:cxn>
                  <a:cxn ang="0">
                    <a:pos x="18" y="54"/>
                  </a:cxn>
                  <a:cxn ang="0">
                    <a:pos x="48" y="30"/>
                  </a:cxn>
                  <a:cxn ang="0">
                    <a:pos x="96" y="12"/>
                  </a:cxn>
                  <a:cxn ang="0">
                    <a:pos x="150" y="6"/>
                  </a:cxn>
                  <a:cxn ang="0">
                    <a:pos x="203" y="12"/>
                  </a:cxn>
                  <a:cxn ang="0">
                    <a:pos x="251" y="30"/>
                  </a:cxn>
                  <a:cxn ang="0">
                    <a:pos x="281" y="54"/>
                  </a:cxn>
                  <a:cxn ang="0">
                    <a:pos x="293" y="72"/>
                  </a:cxn>
                  <a:cxn ang="0">
                    <a:pos x="293" y="90"/>
                  </a:cxn>
                  <a:cxn ang="0">
                    <a:pos x="293" y="108"/>
                  </a:cxn>
                  <a:cxn ang="0">
                    <a:pos x="281" y="126"/>
                  </a:cxn>
                  <a:cxn ang="0">
                    <a:pos x="251" y="156"/>
                  </a:cxn>
                  <a:cxn ang="0">
                    <a:pos x="203" y="174"/>
                  </a:cxn>
                  <a:cxn ang="0">
                    <a:pos x="150" y="180"/>
                  </a:cxn>
                  <a:cxn ang="0">
                    <a:pos x="150" y="180"/>
                  </a:cxn>
                </a:cxnLst>
                <a:rect l="0" t="0" r="r" b="b"/>
                <a:pathLst>
                  <a:path w="299" h="186">
                    <a:moveTo>
                      <a:pt x="150" y="0"/>
                    </a:moveTo>
                    <a:lnTo>
                      <a:pt x="90" y="6"/>
                    </a:lnTo>
                    <a:lnTo>
                      <a:pt x="42" y="30"/>
                    </a:lnTo>
                    <a:lnTo>
                      <a:pt x="12" y="54"/>
                    </a:lnTo>
                    <a:lnTo>
                      <a:pt x="6" y="72"/>
                    </a:lnTo>
                    <a:lnTo>
                      <a:pt x="0" y="90"/>
                    </a:lnTo>
                    <a:lnTo>
                      <a:pt x="6" y="108"/>
                    </a:lnTo>
                    <a:lnTo>
                      <a:pt x="12" y="126"/>
                    </a:lnTo>
                    <a:lnTo>
                      <a:pt x="42" y="156"/>
                    </a:lnTo>
                    <a:lnTo>
                      <a:pt x="90" y="180"/>
                    </a:lnTo>
                    <a:lnTo>
                      <a:pt x="150" y="186"/>
                    </a:lnTo>
                    <a:lnTo>
                      <a:pt x="209" y="180"/>
                    </a:lnTo>
                    <a:lnTo>
                      <a:pt x="257" y="156"/>
                    </a:lnTo>
                    <a:lnTo>
                      <a:pt x="287" y="126"/>
                    </a:lnTo>
                    <a:lnTo>
                      <a:pt x="299" y="108"/>
                    </a:lnTo>
                    <a:lnTo>
                      <a:pt x="299" y="90"/>
                    </a:lnTo>
                    <a:lnTo>
                      <a:pt x="299" y="72"/>
                    </a:lnTo>
                    <a:lnTo>
                      <a:pt x="287" y="54"/>
                    </a:lnTo>
                    <a:lnTo>
                      <a:pt x="257" y="30"/>
                    </a:lnTo>
                    <a:lnTo>
                      <a:pt x="209" y="6"/>
                    </a:lnTo>
                    <a:lnTo>
                      <a:pt x="150" y="0"/>
                    </a:lnTo>
                    <a:lnTo>
                      <a:pt x="150" y="0"/>
                    </a:lnTo>
                    <a:close/>
                    <a:moveTo>
                      <a:pt x="150" y="180"/>
                    </a:moveTo>
                    <a:lnTo>
                      <a:pt x="96" y="174"/>
                    </a:lnTo>
                    <a:lnTo>
                      <a:pt x="48" y="156"/>
                    </a:lnTo>
                    <a:lnTo>
                      <a:pt x="18" y="126"/>
                    </a:lnTo>
                    <a:lnTo>
                      <a:pt x="12" y="108"/>
                    </a:lnTo>
                    <a:lnTo>
                      <a:pt x="6" y="90"/>
                    </a:lnTo>
                    <a:lnTo>
                      <a:pt x="12" y="72"/>
                    </a:lnTo>
                    <a:lnTo>
                      <a:pt x="18" y="54"/>
                    </a:lnTo>
                    <a:lnTo>
                      <a:pt x="48" y="30"/>
                    </a:lnTo>
                    <a:lnTo>
                      <a:pt x="96" y="12"/>
                    </a:lnTo>
                    <a:lnTo>
                      <a:pt x="150" y="6"/>
                    </a:lnTo>
                    <a:lnTo>
                      <a:pt x="203" y="12"/>
                    </a:lnTo>
                    <a:lnTo>
                      <a:pt x="251" y="30"/>
                    </a:lnTo>
                    <a:lnTo>
                      <a:pt x="281" y="54"/>
                    </a:lnTo>
                    <a:lnTo>
                      <a:pt x="293" y="72"/>
                    </a:lnTo>
                    <a:lnTo>
                      <a:pt x="293" y="90"/>
                    </a:lnTo>
                    <a:lnTo>
                      <a:pt x="293" y="108"/>
                    </a:lnTo>
                    <a:lnTo>
                      <a:pt x="281" y="126"/>
                    </a:lnTo>
                    <a:lnTo>
                      <a:pt x="251" y="156"/>
                    </a:lnTo>
                    <a:lnTo>
                      <a:pt x="203" y="174"/>
                    </a:lnTo>
                    <a:lnTo>
                      <a:pt x="150" y="180"/>
                    </a:lnTo>
                    <a:lnTo>
                      <a:pt x="150" y="18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grpSp>
            <p:nvGrpSpPr>
              <p:cNvPr id="17" name="Group 61"/>
              <p:cNvGrpSpPr>
                <a:grpSpLocks/>
              </p:cNvGrpSpPr>
              <p:nvPr/>
            </p:nvGrpSpPr>
            <p:grpSpPr bwMode="auto">
              <a:xfrm>
                <a:off x="5381" y="3085"/>
                <a:ext cx="227" cy="132"/>
                <a:chOff x="5381" y="3085"/>
                <a:chExt cx="227" cy="132"/>
              </a:xfrm>
            </p:grpSpPr>
            <p:sp>
              <p:nvSpPr>
                <p:cNvPr id="18" name="Oval 62"/>
                <p:cNvSpPr>
                  <a:spLocks noChangeArrowheads="1"/>
                </p:cNvSpPr>
                <p:nvPr userDrawn="1"/>
              </p:nvSpPr>
              <p:spPr bwMode="hidden">
                <a:xfrm>
                  <a:off x="5381" y="3085"/>
                  <a:ext cx="227" cy="13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19" name="Oval 63"/>
                <p:cNvSpPr>
                  <a:spLocks noChangeArrowheads="1"/>
                </p:cNvSpPr>
                <p:nvPr userDrawn="1"/>
              </p:nvSpPr>
              <p:spPr bwMode="hidden">
                <a:xfrm>
                  <a:off x="5403" y="3099"/>
                  <a:ext cx="182" cy="10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20" name="Oval 64"/>
                <p:cNvSpPr>
                  <a:spLocks noChangeArrowheads="1"/>
                </p:cNvSpPr>
                <p:nvPr userDrawn="1"/>
              </p:nvSpPr>
              <p:spPr bwMode="hidden">
                <a:xfrm>
                  <a:off x="5431" y="3109"/>
                  <a:ext cx="125" cy="8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21" name="Oval 65"/>
                <p:cNvSpPr>
                  <a:spLocks noChangeArrowheads="1"/>
                </p:cNvSpPr>
                <p:nvPr userDrawn="1"/>
              </p:nvSpPr>
              <p:spPr bwMode="hidden">
                <a:xfrm>
                  <a:off x="5458" y="3125"/>
                  <a:ext cx="73" cy="47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</p:grpSp>
        </p:grpSp>
      </p:grpSp>
      <p:sp>
        <p:nvSpPr>
          <p:cNvPr id="29762" name="Rectangle 66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92275"/>
            <a:ext cx="7772400" cy="1736725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29763" name="Rectangle 67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68" name="Rectangle 68"/>
          <p:cNvSpPr>
            <a:spLocks noGrp="1" noChangeArrowheads="1"/>
          </p:cNvSpPr>
          <p:nvPr>
            <p:ph type="dt" sz="quarter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20F053-3768-441B-8981-784317862F4F}" type="datetimeFigureOut">
              <a:rPr lang="cs-CZ"/>
              <a:pPr>
                <a:defRPr/>
              </a:pPr>
              <a:t>7.12.2016</a:t>
            </a:fld>
            <a:endParaRPr lang="cs-CZ"/>
          </a:p>
        </p:txBody>
      </p:sp>
      <p:sp>
        <p:nvSpPr>
          <p:cNvPr id="69" name="Rectangle 69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0" name="Rectangle 70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0A9896-95F7-4AC3-8493-0F7ECE95579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4CB65B-4014-4453-94E1-38E1241050A6}" type="datetimeFigureOut">
              <a:rPr lang="cs-CZ"/>
              <a:pPr>
                <a:defRPr/>
              </a:pPr>
              <a:t>7.12.2016</a:t>
            </a:fld>
            <a:endParaRPr lang="cs-CZ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8A70C4-7BA5-4CE5-ABFF-F999B563785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4E3CA3-DE7C-4F85-90A6-38C0FB32BB3F}" type="datetimeFigureOut">
              <a:rPr lang="cs-CZ"/>
              <a:pPr>
                <a:defRPr/>
              </a:pPr>
              <a:t>7.12.2016</a:t>
            </a:fld>
            <a:endParaRPr lang="cs-CZ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935C1F-ADA3-4652-B7DD-DB9E5C9E74C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97A8D0-C8B4-4DF5-982E-AE841C119C40}" type="datetimeFigureOut">
              <a:rPr lang="cs-CZ"/>
              <a:pPr>
                <a:defRPr/>
              </a:pPr>
              <a:t>7.12.2016</a:t>
            </a:fld>
            <a:endParaRPr lang="cs-CZ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F87447-4703-458D-BFCB-1CD211C362E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AA6134-E123-44A0-808B-383D33B97D10}" type="datetimeFigureOut">
              <a:rPr lang="cs-CZ"/>
              <a:pPr>
                <a:defRPr/>
              </a:pPr>
              <a:t>7.12.2016</a:t>
            </a:fld>
            <a:endParaRPr lang="cs-CZ"/>
          </a:p>
        </p:txBody>
      </p:sp>
      <p:sp>
        <p:nvSpPr>
          <p:cNvPr id="8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106BC6-6C54-4E4E-B41B-7F07E553701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4D3A09-5A8B-4D7D-8795-B856899B799E}" type="datetimeFigureOut">
              <a:rPr lang="cs-CZ"/>
              <a:pPr>
                <a:defRPr/>
              </a:pPr>
              <a:t>7.12.2016</a:t>
            </a:fld>
            <a:endParaRPr lang="cs-CZ"/>
          </a:p>
        </p:txBody>
      </p:sp>
      <p:sp>
        <p:nvSpPr>
          <p:cNvPr id="4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E42253-2AE1-4189-8151-242F16D73A5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FA7176-461F-4539-A94E-9BC34014965B}" type="datetimeFigureOut">
              <a:rPr lang="cs-CZ"/>
              <a:pPr>
                <a:defRPr/>
              </a:pPr>
              <a:t>7.12.2016</a:t>
            </a:fld>
            <a:endParaRPr lang="cs-CZ"/>
          </a:p>
        </p:txBody>
      </p:sp>
      <p:sp>
        <p:nvSpPr>
          <p:cNvPr id="3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79CD0B-C7BC-4459-8CE4-3824BDAE277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D4D9B4-0AE2-49B0-8376-CE3D1C2E2D35}" type="datetimeFigureOut">
              <a:rPr lang="cs-CZ"/>
              <a:pPr>
                <a:defRPr/>
              </a:pPr>
              <a:t>7.12.2016</a:t>
            </a:fld>
            <a:endParaRPr lang="cs-CZ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39AAFB-8607-40F6-A4C1-D0FD7FD8415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2D6161-5956-487B-9C15-A8A1B8640FDC}" type="datetimeFigureOut">
              <a:rPr lang="cs-CZ"/>
              <a:pPr>
                <a:defRPr/>
              </a:pPr>
              <a:t>7.12.2016</a:t>
            </a:fld>
            <a:endParaRPr lang="cs-CZ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6C4450-043A-4CAD-A8BD-65AAC4A93A5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876943-B099-47FE-9BF0-21BD875B30F0}" type="datetimeFigureOut">
              <a:rPr lang="cs-CZ"/>
              <a:pPr>
                <a:defRPr/>
              </a:pPr>
              <a:t>7.12.2016</a:t>
            </a:fld>
            <a:endParaRPr lang="cs-CZ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802F60-7162-4F06-8C52-B1B28567B0F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48350"/>
          </a:xfrm>
        </p:spPr>
        <p:txBody>
          <a:bodyPr vert="eaVert"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48350"/>
          </a:xfrm>
        </p:spPr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AC4F25-3768-45A9-8B8A-33DFA946D4B2}" type="datetimeFigureOut">
              <a:rPr lang="cs-CZ"/>
              <a:pPr>
                <a:defRPr/>
              </a:pPr>
              <a:t>7.12.2016</a:t>
            </a:fld>
            <a:endParaRPr lang="cs-CZ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AA91F8-F6B6-49BB-8A27-50243C3E98E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Freeform 2"/>
          <p:cNvSpPr>
            <a:spLocks/>
          </p:cNvSpPr>
          <p:nvPr/>
        </p:nvSpPr>
        <p:spPr bwMode="hidden">
          <a:xfrm>
            <a:off x="6627813" y="6429375"/>
            <a:ext cx="285750" cy="209550"/>
          </a:xfrm>
          <a:custGeom>
            <a:avLst/>
            <a:gdLst/>
            <a:ahLst/>
            <a:cxnLst>
              <a:cxn ang="0">
                <a:pos x="0" y="132"/>
              </a:cxn>
              <a:cxn ang="0">
                <a:pos x="29" y="132"/>
              </a:cxn>
              <a:cxn ang="0">
                <a:pos x="77" y="108"/>
              </a:cxn>
              <a:cxn ang="0">
                <a:pos x="119" y="78"/>
              </a:cxn>
              <a:cxn ang="0">
                <a:pos x="155" y="48"/>
              </a:cxn>
              <a:cxn ang="0">
                <a:pos x="179" y="12"/>
              </a:cxn>
              <a:cxn ang="0">
                <a:pos x="173" y="6"/>
              </a:cxn>
              <a:cxn ang="0">
                <a:pos x="167" y="0"/>
              </a:cxn>
              <a:cxn ang="0">
                <a:pos x="137" y="42"/>
              </a:cxn>
              <a:cxn ang="0">
                <a:pos x="101" y="78"/>
              </a:cxn>
              <a:cxn ang="0">
                <a:pos x="53" y="108"/>
              </a:cxn>
              <a:cxn ang="0">
                <a:pos x="0" y="132"/>
              </a:cxn>
              <a:cxn ang="0">
                <a:pos x="0" y="132"/>
              </a:cxn>
            </a:cxnLst>
            <a:rect l="0" t="0" r="r" b="b"/>
            <a:pathLst>
              <a:path w="179" h="132">
                <a:moveTo>
                  <a:pt x="0" y="132"/>
                </a:moveTo>
                <a:lnTo>
                  <a:pt x="29" y="132"/>
                </a:lnTo>
                <a:lnTo>
                  <a:pt x="77" y="108"/>
                </a:lnTo>
                <a:lnTo>
                  <a:pt x="119" y="78"/>
                </a:lnTo>
                <a:lnTo>
                  <a:pt x="155" y="48"/>
                </a:lnTo>
                <a:lnTo>
                  <a:pt x="179" y="12"/>
                </a:lnTo>
                <a:lnTo>
                  <a:pt x="173" y="6"/>
                </a:lnTo>
                <a:lnTo>
                  <a:pt x="167" y="0"/>
                </a:lnTo>
                <a:lnTo>
                  <a:pt x="137" y="42"/>
                </a:lnTo>
                <a:lnTo>
                  <a:pt x="101" y="78"/>
                </a:lnTo>
                <a:lnTo>
                  <a:pt x="53" y="108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accent2">
                  <a:gamma/>
                  <a:shade val="87843"/>
                  <a:invGamma/>
                </a:schemeClr>
              </a:gs>
            </a:gsLst>
            <a:lin ang="18900000" scaled="1"/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cs-CZ"/>
          </a:p>
        </p:txBody>
      </p:sp>
      <p:grpSp>
        <p:nvGrpSpPr>
          <p:cNvPr id="1027" name="Group 3"/>
          <p:cNvGrpSpPr>
            <a:grpSpLocks/>
          </p:cNvGrpSpPr>
          <p:nvPr/>
        </p:nvGrpSpPr>
        <p:grpSpPr bwMode="auto">
          <a:xfrm>
            <a:off x="3175" y="4267200"/>
            <a:ext cx="9140825" cy="2590800"/>
            <a:chOff x="2" y="2688"/>
            <a:chExt cx="5758" cy="1632"/>
          </a:xfrm>
        </p:grpSpPr>
        <p:sp>
          <p:nvSpPr>
            <p:cNvPr id="28676" name="Freeform 4"/>
            <p:cNvSpPr>
              <a:spLocks/>
            </p:cNvSpPr>
            <p:nvPr/>
          </p:nvSpPr>
          <p:spPr bwMode="hidden">
            <a:xfrm>
              <a:off x="2" y="2688"/>
              <a:ext cx="5758" cy="1632"/>
            </a:xfrm>
            <a:custGeom>
              <a:avLst/>
              <a:gdLst/>
              <a:ahLst/>
              <a:cxnLst>
                <a:cxn ang="0">
                  <a:pos x="5740" y="4316"/>
                </a:cxn>
                <a:cxn ang="0">
                  <a:pos x="0" y="4316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4316"/>
                </a:cxn>
                <a:cxn ang="0">
                  <a:pos x="5740" y="4316"/>
                </a:cxn>
              </a:cxnLst>
              <a:rect l="0" t="0" r="r" b="b"/>
              <a:pathLst>
                <a:path w="5740" h="4316">
                  <a:moveTo>
                    <a:pt x="5740" y="4316"/>
                  </a:moveTo>
                  <a:lnTo>
                    <a:pt x="0" y="4316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4316"/>
                  </a:lnTo>
                  <a:lnTo>
                    <a:pt x="5740" y="431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grpSp>
          <p:nvGrpSpPr>
            <p:cNvPr id="1034" name="Group 5"/>
            <p:cNvGrpSpPr>
              <a:grpSpLocks/>
            </p:cNvGrpSpPr>
            <p:nvPr userDrawn="1"/>
          </p:nvGrpSpPr>
          <p:grpSpPr bwMode="auto">
            <a:xfrm>
              <a:off x="3528" y="3715"/>
              <a:ext cx="792" cy="521"/>
              <a:chOff x="3527" y="3715"/>
              <a:chExt cx="792" cy="521"/>
            </a:xfrm>
          </p:grpSpPr>
          <p:sp>
            <p:nvSpPr>
              <p:cNvPr id="28678" name="Oval 6"/>
              <p:cNvSpPr>
                <a:spLocks noChangeArrowheads="1"/>
              </p:cNvSpPr>
              <p:nvPr/>
            </p:nvSpPr>
            <p:spPr bwMode="hidden">
              <a:xfrm>
                <a:off x="3686" y="3810"/>
                <a:ext cx="532" cy="32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8679" name="Oval 7"/>
              <p:cNvSpPr>
                <a:spLocks noChangeArrowheads="1"/>
              </p:cNvSpPr>
              <p:nvPr/>
            </p:nvSpPr>
            <p:spPr bwMode="hidden">
              <a:xfrm>
                <a:off x="3726" y="3840"/>
                <a:ext cx="452" cy="275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8680" name="Oval 8"/>
              <p:cNvSpPr>
                <a:spLocks noChangeArrowheads="1"/>
              </p:cNvSpPr>
              <p:nvPr/>
            </p:nvSpPr>
            <p:spPr bwMode="hidden">
              <a:xfrm>
                <a:off x="3782" y="3872"/>
                <a:ext cx="344" cy="2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8681" name="Oval 9"/>
              <p:cNvSpPr>
                <a:spLocks noChangeArrowheads="1"/>
              </p:cNvSpPr>
              <p:nvPr/>
            </p:nvSpPr>
            <p:spPr bwMode="hidden">
              <a:xfrm>
                <a:off x="3822" y="3896"/>
                <a:ext cx="262" cy="15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8682" name="Oval 10"/>
              <p:cNvSpPr>
                <a:spLocks noChangeArrowheads="1"/>
              </p:cNvSpPr>
              <p:nvPr/>
            </p:nvSpPr>
            <p:spPr bwMode="hidden">
              <a:xfrm>
                <a:off x="3856" y="3922"/>
                <a:ext cx="192" cy="1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8683" name="Freeform 11"/>
              <p:cNvSpPr>
                <a:spLocks/>
              </p:cNvSpPr>
              <p:nvPr/>
            </p:nvSpPr>
            <p:spPr bwMode="hidden">
              <a:xfrm>
                <a:off x="3575" y="3715"/>
                <a:ext cx="383" cy="161"/>
              </a:xfrm>
              <a:custGeom>
                <a:avLst/>
                <a:gdLst/>
                <a:ahLst/>
                <a:cxnLst>
                  <a:cxn ang="0">
                    <a:pos x="376" y="12"/>
                  </a:cxn>
                  <a:cxn ang="0">
                    <a:pos x="257" y="24"/>
                  </a:cxn>
                  <a:cxn ang="0">
                    <a:pos x="149" y="54"/>
                  </a:cxn>
                  <a:cxn ang="0">
                    <a:pos x="101" y="77"/>
                  </a:cxn>
                  <a:cxn ang="0">
                    <a:pos x="59" y="101"/>
                  </a:cxn>
                  <a:cxn ang="0">
                    <a:pos x="24" y="131"/>
                  </a:cxn>
                  <a:cxn ang="0">
                    <a:pos x="0" y="161"/>
                  </a:cxn>
                  <a:cxn ang="0">
                    <a:pos x="0" y="137"/>
                  </a:cxn>
                  <a:cxn ang="0">
                    <a:pos x="29" y="107"/>
                  </a:cxn>
                  <a:cxn ang="0">
                    <a:pos x="65" y="83"/>
                  </a:cxn>
                  <a:cxn ang="0">
                    <a:pos x="155" y="36"/>
                  </a:cxn>
                  <a:cxn ang="0">
                    <a:pos x="257" y="12"/>
                  </a:cxn>
                  <a:cxn ang="0">
                    <a:pos x="376" y="0"/>
                  </a:cxn>
                  <a:cxn ang="0">
                    <a:pos x="376" y="0"/>
                  </a:cxn>
                  <a:cxn ang="0">
                    <a:pos x="382" y="0"/>
                  </a:cxn>
                  <a:cxn ang="0">
                    <a:pos x="382" y="12"/>
                  </a:cxn>
                  <a:cxn ang="0">
                    <a:pos x="376" y="12"/>
                  </a:cxn>
                  <a:cxn ang="0">
                    <a:pos x="376" y="12"/>
                  </a:cxn>
                  <a:cxn ang="0">
                    <a:pos x="376" y="12"/>
                  </a:cxn>
                </a:cxnLst>
                <a:rect l="0" t="0" r="r" b="b"/>
                <a:pathLst>
                  <a:path w="382" h="161">
                    <a:moveTo>
                      <a:pt x="376" y="12"/>
                    </a:moveTo>
                    <a:lnTo>
                      <a:pt x="257" y="24"/>
                    </a:lnTo>
                    <a:lnTo>
                      <a:pt x="149" y="54"/>
                    </a:lnTo>
                    <a:lnTo>
                      <a:pt x="101" y="77"/>
                    </a:lnTo>
                    <a:lnTo>
                      <a:pt x="59" y="101"/>
                    </a:lnTo>
                    <a:lnTo>
                      <a:pt x="24" y="131"/>
                    </a:lnTo>
                    <a:lnTo>
                      <a:pt x="0" y="161"/>
                    </a:lnTo>
                    <a:lnTo>
                      <a:pt x="0" y="137"/>
                    </a:lnTo>
                    <a:lnTo>
                      <a:pt x="29" y="107"/>
                    </a:lnTo>
                    <a:lnTo>
                      <a:pt x="65" y="83"/>
                    </a:lnTo>
                    <a:lnTo>
                      <a:pt x="155" y="36"/>
                    </a:lnTo>
                    <a:lnTo>
                      <a:pt x="257" y="12"/>
                    </a:lnTo>
                    <a:lnTo>
                      <a:pt x="376" y="0"/>
                    </a:lnTo>
                    <a:lnTo>
                      <a:pt x="376" y="0"/>
                    </a:lnTo>
                    <a:lnTo>
                      <a:pt x="382" y="0"/>
                    </a:lnTo>
                    <a:lnTo>
                      <a:pt x="382" y="12"/>
                    </a:lnTo>
                    <a:lnTo>
                      <a:pt x="376" y="12"/>
                    </a:lnTo>
                    <a:lnTo>
                      <a:pt x="376" y="12"/>
                    </a:lnTo>
                    <a:lnTo>
                      <a:pt x="376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8684" name="Freeform 12"/>
              <p:cNvSpPr>
                <a:spLocks/>
              </p:cNvSpPr>
              <p:nvPr/>
            </p:nvSpPr>
            <p:spPr bwMode="hidden">
              <a:xfrm>
                <a:off x="3695" y="4170"/>
                <a:ext cx="444" cy="66"/>
              </a:xfrm>
              <a:custGeom>
                <a:avLst/>
                <a:gdLst/>
                <a:ahLst/>
                <a:cxnLst>
                  <a:cxn ang="0">
                    <a:pos x="257" y="54"/>
                  </a:cxn>
                  <a:cxn ang="0">
                    <a:pos x="353" y="48"/>
                  </a:cxn>
                  <a:cxn ang="0">
                    <a:pos x="443" y="24"/>
                  </a:cxn>
                  <a:cxn ang="0">
                    <a:pos x="443" y="36"/>
                  </a:cxn>
                  <a:cxn ang="0">
                    <a:pos x="353" y="60"/>
                  </a:cxn>
                  <a:cxn ang="0">
                    <a:pos x="257" y="66"/>
                  </a:cxn>
                  <a:cxn ang="0">
                    <a:pos x="186" y="60"/>
                  </a:cxn>
                  <a:cxn ang="0">
                    <a:pos x="120" y="48"/>
                  </a:cxn>
                  <a:cxn ang="0">
                    <a:pos x="60" y="36"/>
                  </a:cxn>
                  <a:cxn ang="0">
                    <a:pos x="0" y="12"/>
                  </a:cxn>
                  <a:cxn ang="0">
                    <a:pos x="0" y="0"/>
                  </a:cxn>
                  <a:cxn ang="0">
                    <a:pos x="54" y="24"/>
                  </a:cxn>
                  <a:cxn ang="0">
                    <a:pos x="120" y="36"/>
                  </a:cxn>
                  <a:cxn ang="0">
                    <a:pos x="186" y="48"/>
                  </a:cxn>
                  <a:cxn ang="0">
                    <a:pos x="257" y="54"/>
                  </a:cxn>
                  <a:cxn ang="0">
                    <a:pos x="257" y="54"/>
                  </a:cxn>
                </a:cxnLst>
                <a:rect l="0" t="0" r="r" b="b"/>
                <a:pathLst>
                  <a:path w="443" h="66">
                    <a:moveTo>
                      <a:pt x="257" y="54"/>
                    </a:moveTo>
                    <a:lnTo>
                      <a:pt x="353" y="48"/>
                    </a:lnTo>
                    <a:lnTo>
                      <a:pt x="443" y="24"/>
                    </a:lnTo>
                    <a:lnTo>
                      <a:pt x="443" y="36"/>
                    </a:lnTo>
                    <a:lnTo>
                      <a:pt x="353" y="60"/>
                    </a:lnTo>
                    <a:lnTo>
                      <a:pt x="257" y="66"/>
                    </a:lnTo>
                    <a:lnTo>
                      <a:pt x="186" y="60"/>
                    </a:lnTo>
                    <a:lnTo>
                      <a:pt x="120" y="48"/>
                    </a:lnTo>
                    <a:lnTo>
                      <a:pt x="60" y="36"/>
                    </a:lnTo>
                    <a:lnTo>
                      <a:pt x="0" y="12"/>
                    </a:lnTo>
                    <a:lnTo>
                      <a:pt x="0" y="0"/>
                    </a:lnTo>
                    <a:lnTo>
                      <a:pt x="54" y="24"/>
                    </a:lnTo>
                    <a:lnTo>
                      <a:pt x="120" y="36"/>
                    </a:lnTo>
                    <a:lnTo>
                      <a:pt x="186" y="48"/>
                    </a:lnTo>
                    <a:lnTo>
                      <a:pt x="257" y="54"/>
                    </a:lnTo>
                    <a:lnTo>
                      <a:pt x="257" y="5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84706"/>
                      <a:invGamma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8685" name="Freeform 13"/>
              <p:cNvSpPr>
                <a:spLocks/>
              </p:cNvSpPr>
              <p:nvPr/>
            </p:nvSpPr>
            <p:spPr bwMode="hidden">
              <a:xfrm>
                <a:off x="3527" y="3906"/>
                <a:ext cx="89" cy="216"/>
              </a:xfrm>
              <a:custGeom>
                <a:avLst/>
                <a:gdLst/>
                <a:ahLst/>
                <a:cxnLst>
                  <a:cxn ang="0">
                    <a:pos x="12" y="66"/>
                  </a:cxn>
                  <a:cxn ang="0">
                    <a:pos x="18" y="108"/>
                  </a:cxn>
                  <a:cxn ang="0">
                    <a:pos x="36" y="144"/>
                  </a:cxn>
                  <a:cxn ang="0">
                    <a:pos x="60" y="180"/>
                  </a:cxn>
                  <a:cxn ang="0">
                    <a:pos x="89" y="216"/>
                  </a:cxn>
                  <a:cxn ang="0">
                    <a:pos x="72" y="216"/>
                  </a:cxn>
                  <a:cxn ang="0">
                    <a:pos x="42" y="180"/>
                  </a:cxn>
                  <a:cxn ang="0">
                    <a:pos x="18" y="144"/>
                  </a:cxn>
                  <a:cxn ang="0">
                    <a:pos x="6" y="108"/>
                  </a:cxn>
                  <a:cxn ang="0">
                    <a:pos x="0" y="66"/>
                  </a:cxn>
                  <a:cxn ang="0">
                    <a:pos x="0" y="30"/>
                  </a:cxn>
                  <a:cxn ang="0">
                    <a:pos x="12" y="0"/>
                  </a:cxn>
                  <a:cxn ang="0">
                    <a:pos x="30" y="0"/>
                  </a:cxn>
                  <a:cxn ang="0">
                    <a:pos x="18" y="30"/>
                  </a:cxn>
                  <a:cxn ang="0">
                    <a:pos x="12" y="66"/>
                  </a:cxn>
                  <a:cxn ang="0">
                    <a:pos x="12" y="66"/>
                  </a:cxn>
                </a:cxnLst>
                <a:rect l="0" t="0" r="r" b="b"/>
                <a:pathLst>
                  <a:path w="89" h="216">
                    <a:moveTo>
                      <a:pt x="12" y="66"/>
                    </a:moveTo>
                    <a:lnTo>
                      <a:pt x="18" y="108"/>
                    </a:lnTo>
                    <a:lnTo>
                      <a:pt x="36" y="144"/>
                    </a:lnTo>
                    <a:lnTo>
                      <a:pt x="60" y="180"/>
                    </a:lnTo>
                    <a:lnTo>
                      <a:pt x="89" y="216"/>
                    </a:lnTo>
                    <a:lnTo>
                      <a:pt x="72" y="216"/>
                    </a:lnTo>
                    <a:lnTo>
                      <a:pt x="42" y="180"/>
                    </a:lnTo>
                    <a:lnTo>
                      <a:pt x="18" y="144"/>
                    </a:lnTo>
                    <a:lnTo>
                      <a:pt x="6" y="108"/>
                    </a:lnTo>
                    <a:lnTo>
                      <a:pt x="0" y="66"/>
                    </a:lnTo>
                    <a:lnTo>
                      <a:pt x="0" y="30"/>
                    </a:lnTo>
                    <a:lnTo>
                      <a:pt x="12" y="0"/>
                    </a:lnTo>
                    <a:lnTo>
                      <a:pt x="30" y="0"/>
                    </a:lnTo>
                    <a:lnTo>
                      <a:pt x="18" y="30"/>
                    </a:lnTo>
                    <a:lnTo>
                      <a:pt x="12" y="66"/>
                    </a:lnTo>
                    <a:lnTo>
                      <a:pt x="12" y="6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8686" name="Freeform 14"/>
              <p:cNvSpPr>
                <a:spLocks/>
              </p:cNvSpPr>
              <p:nvPr/>
            </p:nvSpPr>
            <p:spPr bwMode="hidden">
              <a:xfrm>
                <a:off x="3569" y="3745"/>
                <a:ext cx="750" cy="461"/>
              </a:xfrm>
              <a:custGeom>
                <a:avLst/>
                <a:gdLst/>
                <a:ahLst/>
                <a:cxnLst>
                  <a:cxn ang="0">
                    <a:pos x="382" y="443"/>
                  </a:cxn>
                  <a:cxn ang="0">
                    <a:pos x="311" y="437"/>
                  </a:cxn>
                  <a:cxn ang="0">
                    <a:pos x="245" y="425"/>
                  </a:cxn>
                  <a:cxn ang="0">
                    <a:pos x="185" y="407"/>
                  </a:cxn>
                  <a:cxn ang="0">
                    <a:pos x="131" y="383"/>
                  </a:cxn>
                  <a:cxn ang="0">
                    <a:pos x="83" y="347"/>
                  </a:cxn>
                  <a:cxn ang="0">
                    <a:pos x="53" y="311"/>
                  </a:cxn>
                  <a:cxn ang="0">
                    <a:pos x="30" y="269"/>
                  </a:cxn>
                  <a:cxn ang="0">
                    <a:pos x="24" y="227"/>
                  </a:cxn>
                  <a:cxn ang="0">
                    <a:pos x="30" y="185"/>
                  </a:cxn>
                  <a:cxn ang="0">
                    <a:pos x="53" y="143"/>
                  </a:cxn>
                  <a:cxn ang="0">
                    <a:pos x="83" y="107"/>
                  </a:cxn>
                  <a:cxn ang="0">
                    <a:pos x="131" y="77"/>
                  </a:cxn>
                  <a:cxn ang="0">
                    <a:pos x="185" y="47"/>
                  </a:cxn>
                  <a:cxn ang="0">
                    <a:pos x="245" y="30"/>
                  </a:cxn>
                  <a:cxn ang="0">
                    <a:pos x="311" y="18"/>
                  </a:cxn>
                  <a:cxn ang="0">
                    <a:pos x="382" y="12"/>
                  </a:cxn>
                  <a:cxn ang="0">
                    <a:pos x="478" y="18"/>
                  </a:cxn>
                  <a:cxn ang="0">
                    <a:pos x="562" y="41"/>
                  </a:cxn>
                  <a:cxn ang="0">
                    <a:pos x="562" y="36"/>
                  </a:cxn>
                  <a:cxn ang="0">
                    <a:pos x="562" y="30"/>
                  </a:cxn>
                  <a:cxn ang="0">
                    <a:pos x="478" y="6"/>
                  </a:cxn>
                  <a:cxn ang="0">
                    <a:pos x="382" y="0"/>
                  </a:cxn>
                  <a:cxn ang="0">
                    <a:pos x="305" y="6"/>
                  </a:cxn>
                  <a:cxn ang="0">
                    <a:pos x="233" y="18"/>
                  </a:cxn>
                  <a:cxn ang="0">
                    <a:pos x="167" y="41"/>
                  </a:cxn>
                  <a:cxn ang="0">
                    <a:pos x="113" y="65"/>
                  </a:cxn>
                  <a:cxn ang="0">
                    <a:pos x="65" y="101"/>
                  </a:cxn>
                  <a:cxn ang="0">
                    <a:pos x="30" y="137"/>
                  </a:cxn>
                  <a:cxn ang="0">
                    <a:pos x="6" y="179"/>
                  </a:cxn>
                  <a:cxn ang="0">
                    <a:pos x="0" y="227"/>
                  </a:cxn>
                  <a:cxn ang="0">
                    <a:pos x="6" y="275"/>
                  </a:cxn>
                  <a:cxn ang="0">
                    <a:pos x="30" y="317"/>
                  </a:cxn>
                  <a:cxn ang="0">
                    <a:pos x="65" y="359"/>
                  </a:cxn>
                  <a:cxn ang="0">
                    <a:pos x="113" y="395"/>
                  </a:cxn>
                  <a:cxn ang="0">
                    <a:pos x="167" y="419"/>
                  </a:cxn>
                  <a:cxn ang="0">
                    <a:pos x="233" y="443"/>
                  </a:cxn>
                  <a:cxn ang="0">
                    <a:pos x="305" y="455"/>
                  </a:cxn>
                  <a:cxn ang="0">
                    <a:pos x="382" y="461"/>
                  </a:cxn>
                  <a:cxn ang="0">
                    <a:pos x="448" y="455"/>
                  </a:cxn>
                  <a:cxn ang="0">
                    <a:pos x="508" y="449"/>
                  </a:cxn>
                  <a:cxn ang="0">
                    <a:pos x="609" y="413"/>
                  </a:cxn>
                  <a:cxn ang="0">
                    <a:pos x="657" y="389"/>
                  </a:cxn>
                  <a:cxn ang="0">
                    <a:pos x="693" y="359"/>
                  </a:cxn>
                  <a:cxn ang="0">
                    <a:pos x="723" y="329"/>
                  </a:cxn>
                  <a:cxn ang="0">
                    <a:pos x="747" y="293"/>
                  </a:cxn>
                  <a:cxn ang="0">
                    <a:pos x="741" y="287"/>
                  </a:cxn>
                  <a:cxn ang="0">
                    <a:pos x="729" y="281"/>
                  </a:cxn>
                  <a:cxn ang="0">
                    <a:pos x="711" y="317"/>
                  </a:cxn>
                  <a:cxn ang="0">
                    <a:pos x="681" y="347"/>
                  </a:cxn>
                  <a:cxn ang="0">
                    <a:pos x="645" y="377"/>
                  </a:cxn>
                  <a:cxn ang="0">
                    <a:pos x="604" y="401"/>
                  </a:cxn>
                  <a:cxn ang="0">
                    <a:pos x="502" y="431"/>
                  </a:cxn>
                  <a:cxn ang="0">
                    <a:pos x="442" y="443"/>
                  </a:cxn>
                  <a:cxn ang="0">
                    <a:pos x="382" y="443"/>
                  </a:cxn>
                  <a:cxn ang="0">
                    <a:pos x="382" y="443"/>
                  </a:cxn>
                </a:cxnLst>
                <a:rect l="0" t="0" r="r" b="b"/>
                <a:pathLst>
                  <a:path w="747" h="461">
                    <a:moveTo>
                      <a:pt x="382" y="443"/>
                    </a:moveTo>
                    <a:lnTo>
                      <a:pt x="311" y="437"/>
                    </a:lnTo>
                    <a:lnTo>
                      <a:pt x="245" y="425"/>
                    </a:lnTo>
                    <a:lnTo>
                      <a:pt x="185" y="407"/>
                    </a:lnTo>
                    <a:lnTo>
                      <a:pt x="131" y="383"/>
                    </a:lnTo>
                    <a:lnTo>
                      <a:pt x="83" y="347"/>
                    </a:lnTo>
                    <a:lnTo>
                      <a:pt x="53" y="311"/>
                    </a:lnTo>
                    <a:lnTo>
                      <a:pt x="30" y="269"/>
                    </a:lnTo>
                    <a:lnTo>
                      <a:pt x="24" y="227"/>
                    </a:lnTo>
                    <a:lnTo>
                      <a:pt x="30" y="185"/>
                    </a:lnTo>
                    <a:lnTo>
                      <a:pt x="53" y="143"/>
                    </a:lnTo>
                    <a:lnTo>
                      <a:pt x="83" y="107"/>
                    </a:lnTo>
                    <a:lnTo>
                      <a:pt x="131" y="77"/>
                    </a:lnTo>
                    <a:lnTo>
                      <a:pt x="185" y="47"/>
                    </a:lnTo>
                    <a:lnTo>
                      <a:pt x="245" y="30"/>
                    </a:lnTo>
                    <a:lnTo>
                      <a:pt x="311" y="18"/>
                    </a:lnTo>
                    <a:lnTo>
                      <a:pt x="382" y="12"/>
                    </a:lnTo>
                    <a:lnTo>
                      <a:pt x="478" y="18"/>
                    </a:lnTo>
                    <a:lnTo>
                      <a:pt x="562" y="41"/>
                    </a:lnTo>
                    <a:lnTo>
                      <a:pt x="562" y="36"/>
                    </a:lnTo>
                    <a:lnTo>
                      <a:pt x="562" y="30"/>
                    </a:lnTo>
                    <a:lnTo>
                      <a:pt x="478" y="6"/>
                    </a:lnTo>
                    <a:lnTo>
                      <a:pt x="382" y="0"/>
                    </a:lnTo>
                    <a:lnTo>
                      <a:pt x="305" y="6"/>
                    </a:lnTo>
                    <a:lnTo>
                      <a:pt x="233" y="18"/>
                    </a:lnTo>
                    <a:lnTo>
                      <a:pt x="167" y="41"/>
                    </a:lnTo>
                    <a:lnTo>
                      <a:pt x="113" y="65"/>
                    </a:lnTo>
                    <a:lnTo>
                      <a:pt x="65" y="101"/>
                    </a:lnTo>
                    <a:lnTo>
                      <a:pt x="30" y="137"/>
                    </a:lnTo>
                    <a:lnTo>
                      <a:pt x="6" y="179"/>
                    </a:lnTo>
                    <a:lnTo>
                      <a:pt x="0" y="227"/>
                    </a:lnTo>
                    <a:lnTo>
                      <a:pt x="6" y="275"/>
                    </a:lnTo>
                    <a:lnTo>
                      <a:pt x="30" y="317"/>
                    </a:lnTo>
                    <a:lnTo>
                      <a:pt x="65" y="359"/>
                    </a:lnTo>
                    <a:lnTo>
                      <a:pt x="113" y="395"/>
                    </a:lnTo>
                    <a:lnTo>
                      <a:pt x="167" y="419"/>
                    </a:lnTo>
                    <a:lnTo>
                      <a:pt x="233" y="443"/>
                    </a:lnTo>
                    <a:lnTo>
                      <a:pt x="305" y="455"/>
                    </a:lnTo>
                    <a:lnTo>
                      <a:pt x="382" y="461"/>
                    </a:lnTo>
                    <a:lnTo>
                      <a:pt x="448" y="455"/>
                    </a:lnTo>
                    <a:lnTo>
                      <a:pt x="508" y="449"/>
                    </a:lnTo>
                    <a:lnTo>
                      <a:pt x="609" y="413"/>
                    </a:lnTo>
                    <a:lnTo>
                      <a:pt x="657" y="389"/>
                    </a:lnTo>
                    <a:lnTo>
                      <a:pt x="693" y="359"/>
                    </a:lnTo>
                    <a:lnTo>
                      <a:pt x="723" y="329"/>
                    </a:lnTo>
                    <a:lnTo>
                      <a:pt x="747" y="293"/>
                    </a:lnTo>
                    <a:lnTo>
                      <a:pt x="741" y="287"/>
                    </a:lnTo>
                    <a:lnTo>
                      <a:pt x="729" y="281"/>
                    </a:lnTo>
                    <a:lnTo>
                      <a:pt x="711" y="317"/>
                    </a:lnTo>
                    <a:lnTo>
                      <a:pt x="681" y="347"/>
                    </a:lnTo>
                    <a:lnTo>
                      <a:pt x="645" y="377"/>
                    </a:lnTo>
                    <a:lnTo>
                      <a:pt x="604" y="401"/>
                    </a:lnTo>
                    <a:lnTo>
                      <a:pt x="502" y="431"/>
                    </a:lnTo>
                    <a:lnTo>
                      <a:pt x="442" y="443"/>
                    </a:lnTo>
                    <a:lnTo>
                      <a:pt x="382" y="443"/>
                    </a:lnTo>
                    <a:lnTo>
                      <a:pt x="382" y="443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rect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8687" name="Freeform 15"/>
              <p:cNvSpPr>
                <a:spLocks/>
              </p:cNvSpPr>
              <p:nvPr/>
            </p:nvSpPr>
            <p:spPr bwMode="hidden">
              <a:xfrm>
                <a:off x="4037" y="3721"/>
                <a:ext cx="96" cy="3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"/>
                  </a:cxn>
                  <a:cxn ang="0">
                    <a:pos x="48" y="18"/>
                  </a:cxn>
                  <a:cxn ang="0">
                    <a:pos x="96" y="30"/>
                  </a:cxn>
                  <a:cxn ang="0">
                    <a:pos x="96" y="24"/>
                  </a:cxn>
                  <a:cxn ang="0">
                    <a:pos x="96" y="18"/>
                  </a:cxn>
                  <a:cxn ang="0">
                    <a:pos x="48" y="12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96" h="30">
                    <a:moveTo>
                      <a:pt x="0" y="0"/>
                    </a:moveTo>
                    <a:lnTo>
                      <a:pt x="0" y="12"/>
                    </a:lnTo>
                    <a:lnTo>
                      <a:pt x="48" y="18"/>
                    </a:lnTo>
                    <a:lnTo>
                      <a:pt x="96" y="30"/>
                    </a:lnTo>
                    <a:lnTo>
                      <a:pt x="96" y="24"/>
                    </a:lnTo>
                    <a:lnTo>
                      <a:pt x="96" y="18"/>
                    </a:lnTo>
                    <a:lnTo>
                      <a:pt x="48" y="1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8688" name="Oval 16"/>
              <p:cNvSpPr>
                <a:spLocks noChangeArrowheads="1"/>
              </p:cNvSpPr>
              <p:nvPr/>
            </p:nvSpPr>
            <p:spPr bwMode="hidden">
              <a:xfrm>
                <a:off x="3910" y="3948"/>
                <a:ext cx="84" cy="53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</p:grpSp>
        <p:grpSp>
          <p:nvGrpSpPr>
            <p:cNvPr id="1035" name="Group 17"/>
            <p:cNvGrpSpPr>
              <a:grpSpLocks/>
            </p:cNvGrpSpPr>
            <p:nvPr userDrawn="1"/>
          </p:nvGrpSpPr>
          <p:grpSpPr bwMode="auto">
            <a:xfrm>
              <a:off x="1776" y="3631"/>
              <a:ext cx="1626" cy="683"/>
              <a:chOff x="1776" y="3631"/>
              <a:chExt cx="1626" cy="683"/>
            </a:xfrm>
          </p:grpSpPr>
          <p:sp>
            <p:nvSpPr>
              <p:cNvPr id="28690" name="Oval 18"/>
              <p:cNvSpPr>
                <a:spLocks noChangeArrowheads="1"/>
              </p:cNvSpPr>
              <p:nvPr/>
            </p:nvSpPr>
            <p:spPr bwMode="hidden">
              <a:xfrm>
                <a:off x="2268" y="3934"/>
                <a:ext cx="638" cy="3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8691" name="Oval 19"/>
              <p:cNvSpPr>
                <a:spLocks noChangeArrowheads="1"/>
              </p:cNvSpPr>
              <p:nvPr/>
            </p:nvSpPr>
            <p:spPr bwMode="hidden">
              <a:xfrm>
                <a:off x="2314" y="3958"/>
                <a:ext cx="543" cy="332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8692" name="Oval 20"/>
              <p:cNvSpPr>
                <a:spLocks noChangeArrowheads="1"/>
              </p:cNvSpPr>
              <p:nvPr/>
            </p:nvSpPr>
            <p:spPr bwMode="hidden">
              <a:xfrm>
                <a:off x="2341" y="3979"/>
                <a:ext cx="501" cy="29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8693" name="Oval 21"/>
              <p:cNvSpPr>
                <a:spLocks noChangeArrowheads="1"/>
              </p:cNvSpPr>
              <p:nvPr/>
            </p:nvSpPr>
            <p:spPr bwMode="hidden">
              <a:xfrm>
                <a:off x="2368" y="3997"/>
                <a:ext cx="444" cy="258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8694" name="Oval 22"/>
              <p:cNvSpPr>
                <a:spLocks noChangeArrowheads="1"/>
              </p:cNvSpPr>
              <p:nvPr/>
            </p:nvSpPr>
            <p:spPr bwMode="hidden">
              <a:xfrm>
                <a:off x="2385" y="4005"/>
                <a:ext cx="413" cy="240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8695" name="Oval 23"/>
              <p:cNvSpPr>
                <a:spLocks noChangeArrowheads="1"/>
              </p:cNvSpPr>
              <p:nvPr/>
            </p:nvSpPr>
            <p:spPr bwMode="hidden">
              <a:xfrm>
                <a:off x="2437" y="4026"/>
                <a:ext cx="306" cy="192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8696" name="Oval 24"/>
              <p:cNvSpPr>
                <a:spLocks noChangeArrowheads="1"/>
              </p:cNvSpPr>
              <p:nvPr/>
            </p:nvSpPr>
            <p:spPr bwMode="hidden">
              <a:xfrm>
                <a:off x="2476" y="4056"/>
                <a:ext cx="227" cy="135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8697" name="Oval 25"/>
              <p:cNvSpPr>
                <a:spLocks noChangeArrowheads="1"/>
              </p:cNvSpPr>
              <p:nvPr/>
            </p:nvSpPr>
            <p:spPr bwMode="hidden">
              <a:xfrm>
                <a:off x="2542" y="4097"/>
                <a:ext cx="90" cy="60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8698" name="Freeform 26"/>
              <p:cNvSpPr>
                <a:spLocks/>
              </p:cNvSpPr>
              <p:nvPr/>
            </p:nvSpPr>
            <p:spPr bwMode="hidden">
              <a:xfrm>
                <a:off x="2585" y="3822"/>
                <a:ext cx="449" cy="186"/>
              </a:xfrm>
              <a:custGeom>
                <a:avLst/>
                <a:gdLst/>
                <a:ahLst/>
                <a:cxnLst>
                  <a:cxn ang="0">
                    <a:pos x="6" y="6"/>
                  </a:cxn>
                  <a:cxn ang="0">
                    <a:pos x="78" y="12"/>
                  </a:cxn>
                  <a:cxn ang="0">
                    <a:pos x="150" y="18"/>
                  </a:cxn>
                  <a:cxn ang="0">
                    <a:pos x="215" y="36"/>
                  </a:cxn>
                  <a:cxn ang="0">
                    <a:pos x="275" y="60"/>
                  </a:cxn>
                  <a:cxn ang="0">
                    <a:pos x="329" y="84"/>
                  </a:cxn>
                  <a:cxn ang="0">
                    <a:pos x="377" y="114"/>
                  </a:cxn>
                  <a:cxn ang="0">
                    <a:pos x="419" y="150"/>
                  </a:cxn>
                  <a:cxn ang="0">
                    <a:pos x="448" y="186"/>
                  </a:cxn>
                  <a:cxn ang="0">
                    <a:pos x="448" y="162"/>
                  </a:cxn>
                  <a:cxn ang="0">
                    <a:pos x="413" y="126"/>
                  </a:cxn>
                  <a:cxn ang="0">
                    <a:pos x="371" y="96"/>
                  </a:cxn>
                  <a:cxn ang="0">
                    <a:pos x="323" y="66"/>
                  </a:cxn>
                  <a:cxn ang="0">
                    <a:pos x="269" y="48"/>
                  </a:cxn>
                  <a:cxn ang="0">
                    <a:pos x="144" y="12"/>
                  </a:cxn>
                  <a:cxn ang="0">
                    <a:pos x="78" y="6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6" y="6"/>
                  </a:cxn>
                  <a:cxn ang="0">
                    <a:pos x="6" y="6"/>
                  </a:cxn>
                </a:cxnLst>
                <a:rect l="0" t="0" r="r" b="b"/>
                <a:pathLst>
                  <a:path w="448" h="186">
                    <a:moveTo>
                      <a:pt x="6" y="6"/>
                    </a:moveTo>
                    <a:lnTo>
                      <a:pt x="78" y="12"/>
                    </a:lnTo>
                    <a:lnTo>
                      <a:pt x="150" y="18"/>
                    </a:lnTo>
                    <a:lnTo>
                      <a:pt x="215" y="36"/>
                    </a:lnTo>
                    <a:lnTo>
                      <a:pt x="275" y="60"/>
                    </a:lnTo>
                    <a:lnTo>
                      <a:pt x="329" y="84"/>
                    </a:lnTo>
                    <a:lnTo>
                      <a:pt x="377" y="114"/>
                    </a:lnTo>
                    <a:lnTo>
                      <a:pt x="419" y="150"/>
                    </a:lnTo>
                    <a:lnTo>
                      <a:pt x="448" y="186"/>
                    </a:lnTo>
                    <a:lnTo>
                      <a:pt x="448" y="162"/>
                    </a:lnTo>
                    <a:lnTo>
                      <a:pt x="413" y="126"/>
                    </a:lnTo>
                    <a:lnTo>
                      <a:pt x="371" y="96"/>
                    </a:lnTo>
                    <a:lnTo>
                      <a:pt x="323" y="66"/>
                    </a:lnTo>
                    <a:lnTo>
                      <a:pt x="269" y="48"/>
                    </a:lnTo>
                    <a:lnTo>
                      <a:pt x="144" y="12"/>
                    </a:lnTo>
                    <a:lnTo>
                      <a:pt x="78" y="6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6" y="6"/>
                    </a:lnTo>
                    <a:lnTo>
                      <a:pt x="6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8699" name="Freeform 27"/>
              <p:cNvSpPr>
                <a:spLocks/>
              </p:cNvSpPr>
              <p:nvPr/>
            </p:nvSpPr>
            <p:spPr bwMode="hidden">
              <a:xfrm>
                <a:off x="2142" y="3852"/>
                <a:ext cx="892" cy="462"/>
              </a:xfrm>
              <a:custGeom>
                <a:avLst/>
                <a:gdLst/>
                <a:ahLst/>
                <a:cxnLst>
                  <a:cxn ang="0">
                    <a:pos x="23" y="276"/>
                  </a:cxn>
                  <a:cxn ang="0">
                    <a:pos x="29" y="222"/>
                  </a:cxn>
                  <a:cxn ang="0">
                    <a:pos x="59" y="174"/>
                  </a:cxn>
                  <a:cxn ang="0">
                    <a:pos x="95" y="132"/>
                  </a:cxn>
                  <a:cxn ang="0">
                    <a:pos x="149" y="96"/>
                  </a:cxn>
                  <a:cxn ang="0">
                    <a:pos x="209" y="60"/>
                  </a:cxn>
                  <a:cxn ang="0">
                    <a:pos x="281" y="36"/>
                  </a:cxn>
                  <a:cxn ang="0">
                    <a:pos x="364" y="24"/>
                  </a:cxn>
                  <a:cxn ang="0">
                    <a:pos x="448" y="18"/>
                  </a:cxn>
                  <a:cxn ang="0">
                    <a:pos x="532" y="24"/>
                  </a:cxn>
                  <a:cxn ang="0">
                    <a:pos x="609" y="36"/>
                  </a:cxn>
                  <a:cxn ang="0">
                    <a:pos x="681" y="60"/>
                  </a:cxn>
                  <a:cxn ang="0">
                    <a:pos x="741" y="96"/>
                  </a:cxn>
                  <a:cxn ang="0">
                    <a:pos x="795" y="132"/>
                  </a:cxn>
                  <a:cxn ang="0">
                    <a:pos x="831" y="174"/>
                  </a:cxn>
                  <a:cxn ang="0">
                    <a:pos x="861" y="222"/>
                  </a:cxn>
                  <a:cxn ang="0">
                    <a:pos x="867" y="276"/>
                  </a:cxn>
                  <a:cxn ang="0">
                    <a:pos x="855" y="330"/>
                  </a:cxn>
                  <a:cxn ang="0">
                    <a:pos x="831" y="378"/>
                  </a:cxn>
                  <a:cxn ang="0">
                    <a:pos x="783" y="426"/>
                  </a:cxn>
                  <a:cxn ang="0">
                    <a:pos x="723" y="462"/>
                  </a:cxn>
                  <a:cxn ang="0">
                    <a:pos x="765" y="462"/>
                  </a:cxn>
                  <a:cxn ang="0">
                    <a:pos x="819" y="426"/>
                  </a:cxn>
                  <a:cxn ang="0">
                    <a:pos x="855" y="378"/>
                  </a:cxn>
                  <a:cxn ang="0">
                    <a:pos x="884" y="330"/>
                  </a:cxn>
                  <a:cxn ang="0">
                    <a:pos x="890" y="276"/>
                  </a:cxn>
                  <a:cxn ang="0">
                    <a:pos x="884" y="222"/>
                  </a:cxn>
                  <a:cxn ang="0">
                    <a:pos x="855" y="168"/>
                  </a:cxn>
                  <a:cxn ang="0">
                    <a:pos x="813" y="120"/>
                  </a:cxn>
                  <a:cxn ang="0">
                    <a:pos x="759" y="84"/>
                  </a:cxn>
                  <a:cxn ang="0">
                    <a:pos x="693" y="48"/>
                  </a:cxn>
                  <a:cxn ang="0">
                    <a:pos x="621" y="24"/>
                  </a:cxn>
                  <a:cxn ang="0">
                    <a:pos x="538" y="6"/>
                  </a:cxn>
                  <a:cxn ang="0">
                    <a:pos x="448" y="0"/>
                  </a:cxn>
                  <a:cxn ang="0">
                    <a:pos x="358" y="6"/>
                  </a:cxn>
                  <a:cxn ang="0">
                    <a:pos x="275" y="24"/>
                  </a:cxn>
                  <a:cxn ang="0">
                    <a:pos x="197" y="48"/>
                  </a:cxn>
                  <a:cxn ang="0">
                    <a:pos x="131" y="84"/>
                  </a:cxn>
                  <a:cxn ang="0">
                    <a:pos x="77" y="120"/>
                  </a:cxn>
                  <a:cxn ang="0">
                    <a:pos x="35" y="168"/>
                  </a:cxn>
                  <a:cxn ang="0">
                    <a:pos x="12" y="222"/>
                  </a:cxn>
                  <a:cxn ang="0">
                    <a:pos x="0" y="276"/>
                  </a:cxn>
                  <a:cxn ang="0">
                    <a:pos x="6" y="330"/>
                  </a:cxn>
                  <a:cxn ang="0">
                    <a:pos x="35" y="378"/>
                  </a:cxn>
                  <a:cxn ang="0">
                    <a:pos x="71" y="426"/>
                  </a:cxn>
                  <a:cxn ang="0">
                    <a:pos x="125" y="462"/>
                  </a:cxn>
                  <a:cxn ang="0">
                    <a:pos x="167" y="462"/>
                  </a:cxn>
                  <a:cxn ang="0">
                    <a:pos x="107" y="426"/>
                  </a:cxn>
                  <a:cxn ang="0">
                    <a:pos x="59" y="378"/>
                  </a:cxn>
                  <a:cxn ang="0">
                    <a:pos x="35" y="330"/>
                  </a:cxn>
                  <a:cxn ang="0">
                    <a:pos x="23" y="276"/>
                  </a:cxn>
                  <a:cxn ang="0">
                    <a:pos x="23" y="276"/>
                  </a:cxn>
                </a:cxnLst>
                <a:rect l="0" t="0" r="r" b="b"/>
                <a:pathLst>
                  <a:path w="890" h="462">
                    <a:moveTo>
                      <a:pt x="23" y="276"/>
                    </a:moveTo>
                    <a:lnTo>
                      <a:pt x="29" y="222"/>
                    </a:lnTo>
                    <a:lnTo>
                      <a:pt x="59" y="174"/>
                    </a:lnTo>
                    <a:lnTo>
                      <a:pt x="95" y="132"/>
                    </a:lnTo>
                    <a:lnTo>
                      <a:pt x="149" y="96"/>
                    </a:lnTo>
                    <a:lnTo>
                      <a:pt x="209" y="60"/>
                    </a:lnTo>
                    <a:lnTo>
                      <a:pt x="281" y="36"/>
                    </a:lnTo>
                    <a:lnTo>
                      <a:pt x="364" y="24"/>
                    </a:lnTo>
                    <a:lnTo>
                      <a:pt x="448" y="18"/>
                    </a:lnTo>
                    <a:lnTo>
                      <a:pt x="532" y="24"/>
                    </a:lnTo>
                    <a:lnTo>
                      <a:pt x="609" y="36"/>
                    </a:lnTo>
                    <a:lnTo>
                      <a:pt x="681" y="60"/>
                    </a:lnTo>
                    <a:lnTo>
                      <a:pt x="741" y="96"/>
                    </a:lnTo>
                    <a:lnTo>
                      <a:pt x="795" y="132"/>
                    </a:lnTo>
                    <a:lnTo>
                      <a:pt x="831" y="174"/>
                    </a:lnTo>
                    <a:lnTo>
                      <a:pt x="861" y="222"/>
                    </a:lnTo>
                    <a:lnTo>
                      <a:pt x="867" y="276"/>
                    </a:lnTo>
                    <a:lnTo>
                      <a:pt x="855" y="330"/>
                    </a:lnTo>
                    <a:lnTo>
                      <a:pt x="831" y="378"/>
                    </a:lnTo>
                    <a:lnTo>
                      <a:pt x="783" y="426"/>
                    </a:lnTo>
                    <a:lnTo>
                      <a:pt x="723" y="462"/>
                    </a:lnTo>
                    <a:lnTo>
                      <a:pt x="765" y="462"/>
                    </a:lnTo>
                    <a:lnTo>
                      <a:pt x="819" y="426"/>
                    </a:lnTo>
                    <a:lnTo>
                      <a:pt x="855" y="378"/>
                    </a:lnTo>
                    <a:lnTo>
                      <a:pt x="884" y="330"/>
                    </a:lnTo>
                    <a:lnTo>
                      <a:pt x="890" y="276"/>
                    </a:lnTo>
                    <a:lnTo>
                      <a:pt x="884" y="222"/>
                    </a:lnTo>
                    <a:lnTo>
                      <a:pt x="855" y="168"/>
                    </a:lnTo>
                    <a:lnTo>
                      <a:pt x="813" y="120"/>
                    </a:lnTo>
                    <a:lnTo>
                      <a:pt x="759" y="84"/>
                    </a:lnTo>
                    <a:lnTo>
                      <a:pt x="693" y="48"/>
                    </a:lnTo>
                    <a:lnTo>
                      <a:pt x="621" y="24"/>
                    </a:lnTo>
                    <a:lnTo>
                      <a:pt x="538" y="6"/>
                    </a:lnTo>
                    <a:lnTo>
                      <a:pt x="448" y="0"/>
                    </a:lnTo>
                    <a:lnTo>
                      <a:pt x="358" y="6"/>
                    </a:lnTo>
                    <a:lnTo>
                      <a:pt x="275" y="24"/>
                    </a:lnTo>
                    <a:lnTo>
                      <a:pt x="197" y="48"/>
                    </a:lnTo>
                    <a:lnTo>
                      <a:pt x="131" y="84"/>
                    </a:lnTo>
                    <a:lnTo>
                      <a:pt x="77" y="120"/>
                    </a:lnTo>
                    <a:lnTo>
                      <a:pt x="35" y="168"/>
                    </a:lnTo>
                    <a:lnTo>
                      <a:pt x="12" y="222"/>
                    </a:lnTo>
                    <a:lnTo>
                      <a:pt x="0" y="276"/>
                    </a:lnTo>
                    <a:lnTo>
                      <a:pt x="6" y="330"/>
                    </a:lnTo>
                    <a:lnTo>
                      <a:pt x="35" y="378"/>
                    </a:lnTo>
                    <a:lnTo>
                      <a:pt x="71" y="426"/>
                    </a:lnTo>
                    <a:lnTo>
                      <a:pt x="125" y="462"/>
                    </a:lnTo>
                    <a:lnTo>
                      <a:pt x="167" y="462"/>
                    </a:lnTo>
                    <a:lnTo>
                      <a:pt x="107" y="426"/>
                    </a:lnTo>
                    <a:lnTo>
                      <a:pt x="59" y="378"/>
                    </a:lnTo>
                    <a:lnTo>
                      <a:pt x="35" y="330"/>
                    </a:lnTo>
                    <a:lnTo>
                      <a:pt x="23" y="276"/>
                    </a:lnTo>
                    <a:lnTo>
                      <a:pt x="23" y="27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4706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8700" name="Freeform 28"/>
              <p:cNvSpPr>
                <a:spLocks/>
              </p:cNvSpPr>
              <p:nvPr/>
            </p:nvSpPr>
            <p:spPr bwMode="hidden">
              <a:xfrm>
                <a:off x="2082" y="3828"/>
                <a:ext cx="407" cy="486"/>
              </a:xfrm>
              <a:custGeom>
                <a:avLst/>
                <a:gdLst/>
                <a:ahLst/>
                <a:cxnLst>
                  <a:cxn ang="0">
                    <a:pos x="18" y="300"/>
                  </a:cxn>
                  <a:cxn ang="0">
                    <a:pos x="24" y="246"/>
                  </a:cxn>
                  <a:cxn ang="0">
                    <a:pos x="48" y="198"/>
                  </a:cxn>
                  <a:cxn ang="0">
                    <a:pos x="83" y="150"/>
                  </a:cxn>
                  <a:cxn ang="0">
                    <a:pos x="131" y="108"/>
                  </a:cxn>
                  <a:cxn ang="0">
                    <a:pos x="185" y="72"/>
                  </a:cxn>
                  <a:cxn ang="0">
                    <a:pos x="251" y="42"/>
                  </a:cxn>
                  <a:cxn ang="0">
                    <a:pos x="329" y="24"/>
                  </a:cxn>
                  <a:cxn ang="0">
                    <a:pos x="406" y="6"/>
                  </a:cxn>
                  <a:cxn ang="0">
                    <a:pos x="406" y="0"/>
                  </a:cxn>
                  <a:cxn ang="0">
                    <a:pos x="323" y="12"/>
                  </a:cxn>
                  <a:cxn ang="0">
                    <a:pos x="245" y="36"/>
                  </a:cxn>
                  <a:cxn ang="0">
                    <a:pos x="179" y="66"/>
                  </a:cxn>
                  <a:cxn ang="0">
                    <a:pos x="119" y="102"/>
                  </a:cxn>
                  <a:cxn ang="0">
                    <a:pos x="72" y="144"/>
                  </a:cxn>
                  <a:cxn ang="0">
                    <a:pos x="30" y="192"/>
                  </a:cxn>
                  <a:cxn ang="0">
                    <a:pos x="6" y="246"/>
                  </a:cxn>
                  <a:cxn ang="0">
                    <a:pos x="0" y="300"/>
                  </a:cxn>
                  <a:cxn ang="0">
                    <a:pos x="6" y="348"/>
                  </a:cxn>
                  <a:cxn ang="0">
                    <a:pos x="30" y="396"/>
                  </a:cxn>
                  <a:cxn ang="0">
                    <a:pos x="66" y="444"/>
                  </a:cxn>
                  <a:cxn ang="0">
                    <a:pos x="107" y="486"/>
                  </a:cxn>
                  <a:cxn ang="0">
                    <a:pos x="131" y="486"/>
                  </a:cxn>
                  <a:cxn ang="0">
                    <a:pos x="83" y="450"/>
                  </a:cxn>
                  <a:cxn ang="0">
                    <a:pos x="48" y="402"/>
                  </a:cxn>
                  <a:cxn ang="0">
                    <a:pos x="24" y="354"/>
                  </a:cxn>
                  <a:cxn ang="0">
                    <a:pos x="18" y="300"/>
                  </a:cxn>
                  <a:cxn ang="0">
                    <a:pos x="18" y="300"/>
                  </a:cxn>
                </a:cxnLst>
                <a:rect l="0" t="0" r="r" b="b"/>
                <a:pathLst>
                  <a:path w="406" h="486">
                    <a:moveTo>
                      <a:pt x="18" y="300"/>
                    </a:moveTo>
                    <a:lnTo>
                      <a:pt x="24" y="246"/>
                    </a:lnTo>
                    <a:lnTo>
                      <a:pt x="48" y="198"/>
                    </a:lnTo>
                    <a:lnTo>
                      <a:pt x="83" y="150"/>
                    </a:lnTo>
                    <a:lnTo>
                      <a:pt x="131" y="108"/>
                    </a:lnTo>
                    <a:lnTo>
                      <a:pt x="185" y="72"/>
                    </a:lnTo>
                    <a:lnTo>
                      <a:pt x="251" y="42"/>
                    </a:lnTo>
                    <a:lnTo>
                      <a:pt x="329" y="24"/>
                    </a:lnTo>
                    <a:lnTo>
                      <a:pt x="406" y="6"/>
                    </a:lnTo>
                    <a:lnTo>
                      <a:pt x="406" y="0"/>
                    </a:lnTo>
                    <a:lnTo>
                      <a:pt x="323" y="12"/>
                    </a:lnTo>
                    <a:lnTo>
                      <a:pt x="245" y="36"/>
                    </a:lnTo>
                    <a:lnTo>
                      <a:pt x="179" y="66"/>
                    </a:lnTo>
                    <a:lnTo>
                      <a:pt x="119" y="102"/>
                    </a:lnTo>
                    <a:lnTo>
                      <a:pt x="72" y="144"/>
                    </a:lnTo>
                    <a:lnTo>
                      <a:pt x="30" y="192"/>
                    </a:lnTo>
                    <a:lnTo>
                      <a:pt x="6" y="246"/>
                    </a:lnTo>
                    <a:lnTo>
                      <a:pt x="0" y="300"/>
                    </a:lnTo>
                    <a:lnTo>
                      <a:pt x="6" y="348"/>
                    </a:lnTo>
                    <a:lnTo>
                      <a:pt x="30" y="396"/>
                    </a:lnTo>
                    <a:lnTo>
                      <a:pt x="66" y="444"/>
                    </a:lnTo>
                    <a:lnTo>
                      <a:pt x="107" y="486"/>
                    </a:lnTo>
                    <a:lnTo>
                      <a:pt x="131" y="486"/>
                    </a:lnTo>
                    <a:lnTo>
                      <a:pt x="83" y="450"/>
                    </a:lnTo>
                    <a:lnTo>
                      <a:pt x="48" y="402"/>
                    </a:lnTo>
                    <a:lnTo>
                      <a:pt x="24" y="354"/>
                    </a:lnTo>
                    <a:lnTo>
                      <a:pt x="18" y="300"/>
                    </a:lnTo>
                    <a:lnTo>
                      <a:pt x="18" y="30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8701" name="Freeform 29"/>
              <p:cNvSpPr>
                <a:spLocks/>
              </p:cNvSpPr>
              <p:nvPr/>
            </p:nvSpPr>
            <p:spPr bwMode="hidden">
              <a:xfrm>
                <a:off x="2987" y="4044"/>
                <a:ext cx="108" cy="252"/>
              </a:xfrm>
              <a:custGeom>
                <a:avLst/>
                <a:gdLst/>
                <a:ahLst/>
                <a:cxnLst>
                  <a:cxn ang="0">
                    <a:pos x="89" y="84"/>
                  </a:cxn>
                  <a:cxn ang="0">
                    <a:pos x="83" y="132"/>
                  </a:cxn>
                  <a:cxn ang="0">
                    <a:pos x="65" y="174"/>
                  </a:cxn>
                  <a:cxn ang="0">
                    <a:pos x="36" y="216"/>
                  </a:cxn>
                  <a:cxn ang="0">
                    <a:pos x="0" y="252"/>
                  </a:cxn>
                  <a:cxn ang="0">
                    <a:pos x="18" y="252"/>
                  </a:cxn>
                  <a:cxn ang="0">
                    <a:pos x="53" y="216"/>
                  </a:cxn>
                  <a:cxn ang="0">
                    <a:pos x="83" y="174"/>
                  </a:cxn>
                  <a:cxn ang="0">
                    <a:pos x="101" y="132"/>
                  </a:cxn>
                  <a:cxn ang="0">
                    <a:pos x="107" y="84"/>
                  </a:cxn>
                  <a:cxn ang="0">
                    <a:pos x="101" y="42"/>
                  </a:cxn>
                  <a:cxn ang="0">
                    <a:pos x="89" y="0"/>
                  </a:cxn>
                  <a:cxn ang="0">
                    <a:pos x="65" y="0"/>
                  </a:cxn>
                  <a:cxn ang="0">
                    <a:pos x="83" y="42"/>
                  </a:cxn>
                  <a:cxn ang="0">
                    <a:pos x="89" y="84"/>
                  </a:cxn>
                  <a:cxn ang="0">
                    <a:pos x="89" y="84"/>
                  </a:cxn>
                </a:cxnLst>
                <a:rect l="0" t="0" r="r" b="b"/>
                <a:pathLst>
                  <a:path w="107" h="252">
                    <a:moveTo>
                      <a:pt x="89" y="84"/>
                    </a:moveTo>
                    <a:lnTo>
                      <a:pt x="83" y="132"/>
                    </a:lnTo>
                    <a:lnTo>
                      <a:pt x="65" y="174"/>
                    </a:lnTo>
                    <a:lnTo>
                      <a:pt x="36" y="216"/>
                    </a:lnTo>
                    <a:lnTo>
                      <a:pt x="0" y="252"/>
                    </a:lnTo>
                    <a:lnTo>
                      <a:pt x="18" y="252"/>
                    </a:lnTo>
                    <a:lnTo>
                      <a:pt x="53" y="216"/>
                    </a:lnTo>
                    <a:lnTo>
                      <a:pt x="83" y="174"/>
                    </a:lnTo>
                    <a:lnTo>
                      <a:pt x="101" y="132"/>
                    </a:lnTo>
                    <a:lnTo>
                      <a:pt x="107" y="84"/>
                    </a:lnTo>
                    <a:lnTo>
                      <a:pt x="101" y="42"/>
                    </a:lnTo>
                    <a:lnTo>
                      <a:pt x="89" y="0"/>
                    </a:lnTo>
                    <a:lnTo>
                      <a:pt x="65" y="0"/>
                    </a:lnTo>
                    <a:lnTo>
                      <a:pt x="83" y="42"/>
                    </a:lnTo>
                    <a:lnTo>
                      <a:pt x="89" y="84"/>
                    </a:lnTo>
                    <a:lnTo>
                      <a:pt x="89" y="8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1961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8702" name="Freeform 30"/>
              <p:cNvSpPr>
                <a:spLocks/>
              </p:cNvSpPr>
              <p:nvPr/>
            </p:nvSpPr>
            <p:spPr bwMode="hidden">
              <a:xfrm>
                <a:off x="2068" y="3685"/>
                <a:ext cx="835" cy="150"/>
              </a:xfrm>
              <a:custGeom>
                <a:avLst/>
                <a:gdLst/>
                <a:ahLst/>
                <a:cxnLst>
                  <a:cxn ang="0">
                    <a:pos x="518" y="18"/>
                  </a:cxn>
                  <a:cxn ang="0">
                    <a:pos x="597" y="24"/>
                  </a:cxn>
                  <a:cxn ang="0">
                    <a:pos x="682" y="30"/>
                  </a:cxn>
                  <a:cxn ang="0">
                    <a:pos x="755" y="42"/>
                  </a:cxn>
                  <a:cxn ang="0">
                    <a:pos x="828" y="60"/>
                  </a:cxn>
                  <a:cxn ang="0">
                    <a:pos x="835" y="42"/>
                  </a:cxn>
                  <a:cxn ang="0">
                    <a:pos x="761" y="24"/>
                  </a:cxn>
                  <a:cxn ang="0">
                    <a:pos x="688" y="12"/>
                  </a:cxn>
                  <a:cxn ang="0">
                    <a:pos x="603" y="6"/>
                  </a:cxn>
                  <a:cxn ang="0">
                    <a:pos x="518" y="0"/>
                  </a:cxn>
                  <a:cxn ang="0">
                    <a:pos x="372" y="12"/>
                  </a:cxn>
                  <a:cxn ang="0">
                    <a:pos x="232" y="36"/>
                  </a:cxn>
                  <a:cxn ang="0">
                    <a:pos x="110" y="78"/>
                  </a:cxn>
                  <a:cxn ang="0">
                    <a:pos x="0" y="132"/>
                  </a:cxn>
                  <a:cxn ang="0">
                    <a:pos x="19" y="150"/>
                  </a:cxn>
                  <a:cxn ang="0">
                    <a:pos x="122" y="96"/>
                  </a:cxn>
                  <a:cxn ang="0">
                    <a:pos x="244" y="54"/>
                  </a:cxn>
                  <a:cxn ang="0">
                    <a:pos x="378" y="30"/>
                  </a:cxn>
                  <a:cxn ang="0">
                    <a:pos x="518" y="18"/>
                  </a:cxn>
                  <a:cxn ang="0">
                    <a:pos x="518" y="18"/>
                  </a:cxn>
                </a:cxnLst>
                <a:rect l="0" t="0" r="r" b="b"/>
                <a:pathLst>
                  <a:path w="835" h="150">
                    <a:moveTo>
                      <a:pt x="518" y="18"/>
                    </a:moveTo>
                    <a:lnTo>
                      <a:pt x="597" y="24"/>
                    </a:lnTo>
                    <a:lnTo>
                      <a:pt x="682" y="30"/>
                    </a:lnTo>
                    <a:lnTo>
                      <a:pt x="755" y="42"/>
                    </a:lnTo>
                    <a:lnTo>
                      <a:pt x="828" y="60"/>
                    </a:lnTo>
                    <a:lnTo>
                      <a:pt x="835" y="42"/>
                    </a:lnTo>
                    <a:lnTo>
                      <a:pt x="761" y="24"/>
                    </a:lnTo>
                    <a:lnTo>
                      <a:pt x="688" y="12"/>
                    </a:lnTo>
                    <a:lnTo>
                      <a:pt x="603" y="6"/>
                    </a:lnTo>
                    <a:lnTo>
                      <a:pt x="518" y="0"/>
                    </a:lnTo>
                    <a:lnTo>
                      <a:pt x="372" y="12"/>
                    </a:lnTo>
                    <a:lnTo>
                      <a:pt x="232" y="36"/>
                    </a:lnTo>
                    <a:lnTo>
                      <a:pt x="110" y="78"/>
                    </a:lnTo>
                    <a:lnTo>
                      <a:pt x="0" y="132"/>
                    </a:lnTo>
                    <a:lnTo>
                      <a:pt x="19" y="150"/>
                    </a:lnTo>
                    <a:lnTo>
                      <a:pt x="122" y="96"/>
                    </a:lnTo>
                    <a:lnTo>
                      <a:pt x="244" y="54"/>
                    </a:lnTo>
                    <a:lnTo>
                      <a:pt x="378" y="30"/>
                    </a:lnTo>
                    <a:lnTo>
                      <a:pt x="518" y="18"/>
                    </a:lnTo>
                    <a:lnTo>
                      <a:pt x="518" y="18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8703" name="Freeform 31"/>
              <p:cNvSpPr>
                <a:spLocks/>
              </p:cNvSpPr>
              <p:nvPr/>
            </p:nvSpPr>
            <p:spPr bwMode="hidden">
              <a:xfrm>
                <a:off x="1867" y="3853"/>
                <a:ext cx="171" cy="461"/>
              </a:xfrm>
              <a:custGeom>
                <a:avLst/>
                <a:gdLst/>
                <a:ahLst/>
                <a:cxnLst>
                  <a:cxn ang="0">
                    <a:pos x="31" y="263"/>
                  </a:cxn>
                  <a:cxn ang="0">
                    <a:pos x="43" y="191"/>
                  </a:cxn>
                  <a:cxn ang="0">
                    <a:pos x="67" y="131"/>
                  </a:cxn>
                  <a:cxn ang="0">
                    <a:pos x="116" y="72"/>
                  </a:cxn>
                  <a:cxn ang="0">
                    <a:pos x="171" y="18"/>
                  </a:cxn>
                  <a:cxn ang="0">
                    <a:pos x="153" y="0"/>
                  </a:cxn>
                  <a:cxn ang="0">
                    <a:pos x="86" y="60"/>
                  </a:cxn>
                  <a:cxn ang="0">
                    <a:pos x="43" y="120"/>
                  </a:cxn>
                  <a:cxn ang="0">
                    <a:pos x="13" y="191"/>
                  </a:cxn>
                  <a:cxn ang="0">
                    <a:pos x="0" y="263"/>
                  </a:cxn>
                  <a:cxn ang="0">
                    <a:pos x="6" y="317"/>
                  </a:cxn>
                  <a:cxn ang="0">
                    <a:pos x="25" y="365"/>
                  </a:cxn>
                  <a:cxn ang="0">
                    <a:pos x="49" y="413"/>
                  </a:cxn>
                  <a:cxn ang="0">
                    <a:pos x="86" y="461"/>
                  </a:cxn>
                  <a:cxn ang="0">
                    <a:pos x="122" y="461"/>
                  </a:cxn>
                  <a:cxn ang="0">
                    <a:pos x="86" y="413"/>
                  </a:cxn>
                  <a:cxn ang="0">
                    <a:pos x="55" y="365"/>
                  </a:cxn>
                  <a:cxn ang="0">
                    <a:pos x="37" y="317"/>
                  </a:cxn>
                  <a:cxn ang="0">
                    <a:pos x="31" y="263"/>
                  </a:cxn>
                  <a:cxn ang="0">
                    <a:pos x="31" y="263"/>
                  </a:cxn>
                </a:cxnLst>
                <a:rect l="0" t="0" r="r" b="b"/>
                <a:pathLst>
                  <a:path w="171" h="461">
                    <a:moveTo>
                      <a:pt x="31" y="263"/>
                    </a:moveTo>
                    <a:lnTo>
                      <a:pt x="43" y="191"/>
                    </a:lnTo>
                    <a:lnTo>
                      <a:pt x="67" y="131"/>
                    </a:lnTo>
                    <a:lnTo>
                      <a:pt x="116" y="72"/>
                    </a:lnTo>
                    <a:lnTo>
                      <a:pt x="171" y="18"/>
                    </a:lnTo>
                    <a:lnTo>
                      <a:pt x="153" y="0"/>
                    </a:lnTo>
                    <a:lnTo>
                      <a:pt x="86" y="60"/>
                    </a:lnTo>
                    <a:lnTo>
                      <a:pt x="43" y="120"/>
                    </a:lnTo>
                    <a:lnTo>
                      <a:pt x="13" y="191"/>
                    </a:lnTo>
                    <a:lnTo>
                      <a:pt x="0" y="263"/>
                    </a:lnTo>
                    <a:lnTo>
                      <a:pt x="6" y="317"/>
                    </a:lnTo>
                    <a:lnTo>
                      <a:pt x="25" y="365"/>
                    </a:lnTo>
                    <a:lnTo>
                      <a:pt x="49" y="413"/>
                    </a:lnTo>
                    <a:lnTo>
                      <a:pt x="86" y="461"/>
                    </a:lnTo>
                    <a:lnTo>
                      <a:pt x="122" y="461"/>
                    </a:lnTo>
                    <a:lnTo>
                      <a:pt x="86" y="413"/>
                    </a:lnTo>
                    <a:lnTo>
                      <a:pt x="55" y="365"/>
                    </a:lnTo>
                    <a:lnTo>
                      <a:pt x="37" y="317"/>
                    </a:lnTo>
                    <a:lnTo>
                      <a:pt x="31" y="263"/>
                    </a:lnTo>
                    <a:lnTo>
                      <a:pt x="31" y="26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8704" name="Freeform 32"/>
              <p:cNvSpPr>
                <a:spLocks/>
              </p:cNvSpPr>
              <p:nvPr/>
            </p:nvSpPr>
            <p:spPr bwMode="hidden">
              <a:xfrm>
                <a:off x="2951" y="3751"/>
                <a:ext cx="360" cy="563"/>
              </a:xfrm>
              <a:custGeom>
                <a:avLst/>
                <a:gdLst/>
                <a:ahLst/>
                <a:cxnLst>
                  <a:cxn ang="0">
                    <a:pos x="360" y="365"/>
                  </a:cxn>
                  <a:cxn ang="0">
                    <a:pos x="353" y="305"/>
                  </a:cxn>
                  <a:cxn ang="0">
                    <a:pos x="335" y="251"/>
                  </a:cxn>
                  <a:cxn ang="0">
                    <a:pos x="305" y="204"/>
                  </a:cxn>
                  <a:cxn ang="0">
                    <a:pos x="262" y="156"/>
                  </a:cxn>
                  <a:cxn ang="0">
                    <a:pos x="213" y="108"/>
                  </a:cxn>
                  <a:cxn ang="0">
                    <a:pos x="159" y="66"/>
                  </a:cxn>
                  <a:cxn ang="0">
                    <a:pos x="92" y="30"/>
                  </a:cxn>
                  <a:cxn ang="0">
                    <a:pos x="19" y="0"/>
                  </a:cxn>
                  <a:cxn ang="0">
                    <a:pos x="0" y="12"/>
                  </a:cxn>
                  <a:cxn ang="0">
                    <a:pos x="67" y="42"/>
                  </a:cxn>
                  <a:cxn ang="0">
                    <a:pos x="134" y="78"/>
                  </a:cxn>
                  <a:cxn ang="0">
                    <a:pos x="189" y="114"/>
                  </a:cxn>
                  <a:cxn ang="0">
                    <a:pos x="238" y="162"/>
                  </a:cxn>
                  <a:cxn ang="0">
                    <a:pos x="274" y="210"/>
                  </a:cxn>
                  <a:cxn ang="0">
                    <a:pos x="299" y="257"/>
                  </a:cxn>
                  <a:cxn ang="0">
                    <a:pos x="317" y="311"/>
                  </a:cxn>
                  <a:cxn ang="0">
                    <a:pos x="323" y="365"/>
                  </a:cxn>
                  <a:cxn ang="0">
                    <a:pos x="317" y="419"/>
                  </a:cxn>
                  <a:cxn ang="0">
                    <a:pos x="299" y="467"/>
                  </a:cxn>
                  <a:cxn ang="0">
                    <a:pos x="274" y="515"/>
                  </a:cxn>
                  <a:cxn ang="0">
                    <a:pos x="238" y="563"/>
                  </a:cxn>
                  <a:cxn ang="0">
                    <a:pos x="268" y="563"/>
                  </a:cxn>
                  <a:cxn ang="0">
                    <a:pos x="311" y="515"/>
                  </a:cxn>
                  <a:cxn ang="0">
                    <a:pos x="335" y="467"/>
                  </a:cxn>
                  <a:cxn ang="0">
                    <a:pos x="353" y="419"/>
                  </a:cxn>
                  <a:cxn ang="0">
                    <a:pos x="360" y="365"/>
                  </a:cxn>
                  <a:cxn ang="0">
                    <a:pos x="360" y="365"/>
                  </a:cxn>
                </a:cxnLst>
                <a:rect l="0" t="0" r="r" b="b"/>
                <a:pathLst>
                  <a:path w="360" h="563">
                    <a:moveTo>
                      <a:pt x="360" y="365"/>
                    </a:moveTo>
                    <a:lnTo>
                      <a:pt x="353" y="305"/>
                    </a:lnTo>
                    <a:lnTo>
                      <a:pt x="335" y="251"/>
                    </a:lnTo>
                    <a:lnTo>
                      <a:pt x="305" y="204"/>
                    </a:lnTo>
                    <a:lnTo>
                      <a:pt x="262" y="156"/>
                    </a:lnTo>
                    <a:lnTo>
                      <a:pt x="213" y="108"/>
                    </a:lnTo>
                    <a:lnTo>
                      <a:pt x="159" y="66"/>
                    </a:lnTo>
                    <a:lnTo>
                      <a:pt x="92" y="30"/>
                    </a:lnTo>
                    <a:lnTo>
                      <a:pt x="19" y="0"/>
                    </a:lnTo>
                    <a:lnTo>
                      <a:pt x="0" y="12"/>
                    </a:lnTo>
                    <a:lnTo>
                      <a:pt x="67" y="42"/>
                    </a:lnTo>
                    <a:lnTo>
                      <a:pt x="134" y="78"/>
                    </a:lnTo>
                    <a:lnTo>
                      <a:pt x="189" y="114"/>
                    </a:lnTo>
                    <a:lnTo>
                      <a:pt x="238" y="162"/>
                    </a:lnTo>
                    <a:lnTo>
                      <a:pt x="274" y="210"/>
                    </a:lnTo>
                    <a:lnTo>
                      <a:pt x="299" y="257"/>
                    </a:lnTo>
                    <a:lnTo>
                      <a:pt x="317" y="311"/>
                    </a:lnTo>
                    <a:lnTo>
                      <a:pt x="323" y="365"/>
                    </a:lnTo>
                    <a:lnTo>
                      <a:pt x="317" y="419"/>
                    </a:lnTo>
                    <a:lnTo>
                      <a:pt x="299" y="467"/>
                    </a:lnTo>
                    <a:lnTo>
                      <a:pt x="274" y="515"/>
                    </a:lnTo>
                    <a:lnTo>
                      <a:pt x="238" y="563"/>
                    </a:lnTo>
                    <a:lnTo>
                      <a:pt x="268" y="563"/>
                    </a:lnTo>
                    <a:lnTo>
                      <a:pt x="311" y="515"/>
                    </a:lnTo>
                    <a:lnTo>
                      <a:pt x="335" y="467"/>
                    </a:lnTo>
                    <a:lnTo>
                      <a:pt x="353" y="419"/>
                    </a:lnTo>
                    <a:lnTo>
                      <a:pt x="360" y="365"/>
                    </a:lnTo>
                    <a:lnTo>
                      <a:pt x="360" y="3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8705" name="Freeform 33"/>
              <p:cNvSpPr>
                <a:spLocks/>
              </p:cNvSpPr>
              <p:nvPr/>
            </p:nvSpPr>
            <p:spPr bwMode="hidden">
              <a:xfrm>
                <a:off x="2318" y="3631"/>
                <a:ext cx="1078" cy="425"/>
              </a:xfrm>
              <a:custGeom>
                <a:avLst/>
                <a:gdLst/>
                <a:ahLst/>
                <a:cxnLst>
                  <a:cxn ang="0">
                    <a:pos x="1053" y="425"/>
                  </a:cxn>
                  <a:cxn ang="0">
                    <a:pos x="1078" y="419"/>
                  </a:cxn>
                  <a:cxn ang="0">
                    <a:pos x="1066" y="377"/>
                  </a:cxn>
                  <a:cxn ang="0">
                    <a:pos x="1047" y="336"/>
                  </a:cxn>
                  <a:cxn ang="0">
                    <a:pos x="986" y="252"/>
                  </a:cxn>
                  <a:cxn ang="0">
                    <a:pos x="907" y="180"/>
                  </a:cxn>
                  <a:cxn ang="0">
                    <a:pos x="810" y="120"/>
                  </a:cxn>
                  <a:cxn ang="0">
                    <a:pos x="694" y="72"/>
                  </a:cxn>
                  <a:cxn ang="0">
                    <a:pos x="560" y="30"/>
                  </a:cxn>
                  <a:cxn ang="0">
                    <a:pos x="420" y="6"/>
                  </a:cxn>
                  <a:cxn ang="0">
                    <a:pos x="268" y="0"/>
                  </a:cxn>
                  <a:cxn ang="0">
                    <a:pos x="134" y="6"/>
                  </a:cxn>
                  <a:cxn ang="0">
                    <a:pos x="0" y="24"/>
                  </a:cxn>
                  <a:cxn ang="0">
                    <a:pos x="12" y="36"/>
                  </a:cxn>
                  <a:cxn ang="0">
                    <a:pos x="134" y="18"/>
                  </a:cxn>
                  <a:cxn ang="0">
                    <a:pos x="268" y="12"/>
                  </a:cxn>
                  <a:cxn ang="0">
                    <a:pos x="420" y="18"/>
                  </a:cxn>
                  <a:cxn ang="0">
                    <a:pos x="554" y="42"/>
                  </a:cxn>
                  <a:cxn ang="0">
                    <a:pos x="682" y="84"/>
                  </a:cxn>
                  <a:cxn ang="0">
                    <a:pos x="798" y="132"/>
                  </a:cxn>
                  <a:cxn ang="0">
                    <a:pos x="895" y="192"/>
                  </a:cxn>
                  <a:cxn ang="0">
                    <a:pos x="968" y="264"/>
                  </a:cxn>
                  <a:cxn ang="0">
                    <a:pos x="999" y="300"/>
                  </a:cxn>
                  <a:cxn ang="0">
                    <a:pos x="1023" y="342"/>
                  </a:cxn>
                  <a:cxn ang="0">
                    <a:pos x="1041" y="383"/>
                  </a:cxn>
                  <a:cxn ang="0">
                    <a:pos x="1053" y="425"/>
                  </a:cxn>
                  <a:cxn ang="0">
                    <a:pos x="1053" y="425"/>
                  </a:cxn>
                </a:cxnLst>
                <a:rect l="0" t="0" r="r" b="b"/>
                <a:pathLst>
                  <a:path w="1078" h="425">
                    <a:moveTo>
                      <a:pt x="1053" y="425"/>
                    </a:moveTo>
                    <a:lnTo>
                      <a:pt x="1078" y="419"/>
                    </a:lnTo>
                    <a:lnTo>
                      <a:pt x="1066" y="377"/>
                    </a:lnTo>
                    <a:lnTo>
                      <a:pt x="1047" y="336"/>
                    </a:lnTo>
                    <a:lnTo>
                      <a:pt x="986" y="252"/>
                    </a:lnTo>
                    <a:lnTo>
                      <a:pt x="907" y="180"/>
                    </a:lnTo>
                    <a:lnTo>
                      <a:pt x="810" y="120"/>
                    </a:lnTo>
                    <a:lnTo>
                      <a:pt x="694" y="72"/>
                    </a:lnTo>
                    <a:lnTo>
                      <a:pt x="560" y="30"/>
                    </a:lnTo>
                    <a:lnTo>
                      <a:pt x="420" y="6"/>
                    </a:lnTo>
                    <a:lnTo>
                      <a:pt x="268" y="0"/>
                    </a:lnTo>
                    <a:lnTo>
                      <a:pt x="134" y="6"/>
                    </a:lnTo>
                    <a:lnTo>
                      <a:pt x="0" y="24"/>
                    </a:lnTo>
                    <a:lnTo>
                      <a:pt x="12" y="36"/>
                    </a:lnTo>
                    <a:lnTo>
                      <a:pt x="134" y="18"/>
                    </a:lnTo>
                    <a:lnTo>
                      <a:pt x="268" y="12"/>
                    </a:lnTo>
                    <a:lnTo>
                      <a:pt x="420" y="18"/>
                    </a:lnTo>
                    <a:lnTo>
                      <a:pt x="554" y="42"/>
                    </a:lnTo>
                    <a:lnTo>
                      <a:pt x="682" y="84"/>
                    </a:lnTo>
                    <a:lnTo>
                      <a:pt x="798" y="132"/>
                    </a:lnTo>
                    <a:lnTo>
                      <a:pt x="895" y="192"/>
                    </a:lnTo>
                    <a:lnTo>
                      <a:pt x="968" y="264"/>
                    </a:lnTo>
                    <a:lnTo>
                      <a:pt x="999" y="300"/>
                    </a:lnTo>
                    <a:lnTo>
                      <a:pt x="1023" y="342"/>
                    </a:lnTo>
                    <a:lnTo>
                      <a:pt x="1041" y="383"/>
                    </a:lnTo>
                    <a:lnTo>
                      <a:pt x="1053" y="425"/>
                    </a:lnTo>
                    <a:lnTo>
                      <a:pt x="1053" y="42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8706" name="Freeform 34"/>
              <p:cNvSpPr>
                <a:spLocks/>
              </p:cNvSpPr>
              <p:nvPr/>
            </p:nvSpPr>
            <p:spPr bwMode="hidden">
              <a:xfrm>
                <a:off x="3304" y="4080"/>
                <a:ext cx="98" cy="234"/>
              </a:xfrm>
              <a:custGeom>
                <a:avLst/>
                <a:gdLst/>
                <a:ahLst/>
                <a:cxnLst>
                  <a:cxn ang="0">
                    <a:pos x="0" y="234"/>
                  </a:cxn>
                  <a:cxn ang="0">
                    <a:pos x="25" y="234"/>
                  </a:cxn>
                  <a:cxn ang="0">
                    <a:pos x="55" y="186"/>
                  </a:cxn>
                  <a:cxn ang="0">
                    <a:pos x="80" y="138"/>
                  </a:cxn>
                  <a:cxn ang="0">
                    <a:pos x="92" y="90"/>
                  </a:cxn>
                  <a:cxn ang="0">
                    <a:pos x="98" y="36"/>
                  </a:cxn>
                  <a:cxn ang="0">
                    <a:pos x="98" y="0"/>
                  </a:cxn>
                  <a:cxn ang="0">
                    <a:pos x="74" y="0"/>
                  </a:cxn>
                  <a:cxn ang="0">
                    <a:pos x="74" y="36"/>
                  </a:cxn>
                  <a:cxn ang="0">
                    <a:pos x="67" y="90"/>
                  </a:cxn>
                  <a:cxn ang="0">
                    <a:pos x="55" y="138"/>
                  </a:cxn>
                  <a:cxn ang="0">
                    <a:pos x="31" y="186"/>
                  </a:cxn>
                  <a:cxn ang="0">
                    <a:pos x="0" y="234"/>
                  </a:cxn>
                  <a:cxn ang="0">
                    <a:pos x="0" y="234"/>
                  </a:cxn>
                </a:cxnLst>
                <a:rect l="0" t="0" r="r" b="b"/>
                <a:pathLst>
                  <a:path w="98" h="234">
                    <a:moveTo>
                      <a:pt x="0" y="234"/>
                    </a:moveTo>
                    <a:lnTo>
                      <a:pt x="25" y="234"/>
                    </a:lnTo>
                    <a:lnTo>
                      <a:pt x="55" y="186"/>
                    </a:lnTo>
                    <a:lnTo>
                      <a:pt x="80" y="138"/>
                    </a:lnTo>
                    <a:lnTo>
                      <a:pt x="92" y="90"/>
                    </a:lnTo>
                    <a:lnTo>
                      <a:pt x="98" y="36"/>
                    </a:lnTo>
                    <a:lnTo>
                      <a:pt x="98" y="0"/>
                    </a:lnTo>
                    <a:lnTo>
                      <a:pt x="74" y="0"/>
                    </a:lnTo>
                    <a:lnTo>
                      <a:pt x="74" y="36"/>
                    </a:lnTo>
                    <a:lnTo>
                      <a:pt x="67" y="90"/>
                    </a:lnTo>
                    <a:lnTo>
                      <a:pt x="55" y="138"/>
                    </a:lnTo>
                    <a:lnTo>
                      <a:pt x="31" y="186"/>
                    </a:lnTo>
                    <a:lnTo>
                      <a:pt x="0" y="234"/>
                    </a:lnTo>
                    <a:lnTo>
                      <a:pt x="0" y="23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8707" name="Freeform 35"/>
              <p:cNvSpPr>
                <a:spLocks/>
              </p:cNvSpPr>
              <p:nvPr/>
            </p:nvSpPr>
            <p:spPr bwMode="hidden">
              <a:xfrm>
                <a:off x="1776" y="3673"/>
                <a:ext cx="481" cy="641"/>
              </a:xfrm>
              <a:custGeom>
                <a:avLst/>
                <a:gdLst/>
                <a:ahLst/>
                <a:cxnLst>
                  <a:cxn ang="0">
                    <a:pos x="18" y="443"/>
                  </a:cxn>
                  <a:cxn ang="0">
                    <a:pos x="24" y="371"/>
                  </a:cxn>
                  <a:cxn ang="0">
                    <a:pos x="55" y="305"/>
                  </a:cxn>
                  <a:cxn ang="0">
                    <a:pos x="91" y="246"/>
                  </a:cxn>
                  <a:cxn ang="0">
                    <a:pos x="146" y="186"/>
                  </a:cxn>
                  <a:cxn ang="0">
                    <a:pos x="213" y="132"/>
                  </a:cxn>
                  <a:cxn ang="0">
                    <a:pos x="292" y="84"/>
                  </a:cxn>
                  <a:cxn ang="0">
                    <a:pos x="384" y="48"/>
                  </a:cxn>
                  <a:cxn ang="0">
                    <a:pos x="481" y="12"/>
                  </a:cxn>
                  <a:cxn ang="0">
                    <a:pos x="457" y="0"/>
                  </a:cxn>
                  <a:cxn ang="0">
                    <a:pos x="359" y="36"/>
                  </a:cxn>
                  <a:cxn ang="0">
                    <a:pos x="274" y="78"/>
                  </a:cxn>
                  <a:cxn ang="0">
                    <a:pos x="195" y="126"/>
                  </a:cxn>
                  <a:cxn ang="0">
                    <a:pos x="128" y="180"/>
                  </a:cxn>
                  <a:cxn ang="0">
                    <a:pos x="73" y="240"/>
                  </a:cxn>
                  <a:cxn ang="0">
                    <a:pos x="37" y="305"/>
                  </a:cxn>
                  <a:cxn ang="0">
                    <a:pos x="6" y="371"/>
                  </a:cxn>
                  <a:cxn ang="0">
                    <a:pos x="0" y="443"/>
                  </a:cxn>
                  <a:cxn ang="0">
                    <a:pos x="6" y="497"/>
                  </a:cxn>
                  <a:cxn ang="0">
                    <a:pos x="18" y="545"/>
                  </a:cxn>
                  <a:cxn ang="0">
                    <a:pos x="43" y="593"/>
                  </a:cxn>
                  <a:cxn ang="0">
                    <a:pos x="73" y="641"/>
                  </a:cxn>
                  <a:cxn ang="0">
                    <a:pos x="97" y="641"/>
                  </a:cxn>
                  <a:cxn ang="0">
                    <a:pos x="67" y="593"/>
                  </a:cxn>
                  <a:cxn ang="0">
                    <a:pos x="43" y="545"/>
                  </a:cxn>
                  <a:cxn ang="0">
                    <a:pos x="24" y="497"/>
                  </a:cxn>
                  <a:cxn ang="0">
                    <a:pos x="18" y="443"/>
                  </a:cxn>
                  <a:cxn ang="0">
                    <a:pos x="18" y="443"/>
                  </a:cxn>
                </a:cxnLst>
                <a:rect l="0" t="0" r="r" b="b"/>
                <a:pathLst>
                  <a:path w="481" h="641">
                    <a:moveTo>
                      <a:pt x="18" y="443"/>
                    </a:moveTo>
                    <a:lnTo>
                      <a:pt x="24" y="371"/>
                    </a:lnTo>
                    <a:lnTo>
                      <a:pt x="55" y="305"/>
                    </a:lnTo>
                    <a:lnTo>
                      <a:pt x="91" y="246"/>
                    </a:lnTo>
                    <a:lnTo>
                      <a:pt x="146" y="186"/>
                    </a:lnTo>
                    <a:lnTo>
                      <a:pt x="213" y="132"/>
                    </a:lnTo>
                    <a:lnTo>
                      <a:pt x="292" y="84"/>
                    </a:lnTo>
                    <a:lnTo>
                      <a:pt x="384" y="48"/>
                    </a:lnTo>
                    <a:lnTo>
                      <a:pt x="481" y="12"/>
                    </a:lnTo>
                    <a:lnTo>
                      <a:pt x="457" y="0"/>
                    </a:lnTo>
                    <a:lnTo>
                      <a:pt x="359" y="36"/>
                    </a:lnTo>
                    <a:lnTo>
                      <a:pt x="274" y="78"/>
                    </a:lnTo>
                    <a:lnTo>
                      <a:pt x="195" y="126"/>
                    </a:lnTo>
                    <a:lnTo>
                      <a:pt x="128" y="180"/>
                    </a:lnTo>
                    <a:lnTo>
                      <a:pt x="73" y="240"/>
                    </a:lnTo>
                    <a:lnTo>
                      <a:pt x="37" y="305"/>
                    </a:lnTo>
                    <a:lnTo>
                      <a:pt x="6" y="371"/>
                    </a:lnTo>
                    <a:lnTo>
                      <a:pt x="0" y="443"/>
                    </a:lnTo>
                    <a:lnTo>
                      <a:pt x="6" y="497"/>
                    </a:lnTo>
                    <a:lnTo>
                      <a:pt x="18" y="545"/>
                    </a:lnTo>
                    <a:lnTo>
                      <a:pt x="43" y="593"/>
                    </a:lnTo>
                    <a:lnTo>
                      <a:pt x="73" y="641"/>
                    </a:lnTo>
                    <a:lnTo>
                      <a:pt x="97" y="641"/>
                    </a:lnTo>
                    <a:lnTo>
                      <a:pt x="67" y="593"/>
                    </a:lnTo>
                    <a:lnTo>
                      <a:pt x="43" y="545"/>
                    </a:lnTo>
                    <a:lnTo>
                      <a:pt x="24" y="497"/>
                    </a:lnTo>
                    <a:lnTo>
                      <a:pt x="18" y="443"/>
                    </a:lnTo>
                    <a:lnTo>
                      <a:pt x="18" y="44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</p:grpSp>
        <p:grpSp>
          <p:nvGrpSpPr>
            <p:cNvPr id="1036" name="Group 36"/>
            <p:cNvGrpSpPr>
              <a:grpSpLocks/>
            </p:cNvGrpSpPr>
            <p:nvPr userDrawn="1"/>
          </p:nvGrpSpPr>
          <p:grpSpPr bwMode="auto">
            <a:xfrm>
              <a:off x="4128" y="3360"/>
              <a:ext cx="1351" cy="821"/>
              <a:chOff x="4128" y="3360"/>
              <a:chExt cx="1351" cy="821"/>
            </a:xfrm>
          </p:grpSpPr>
          <p:sp>
            <p:nvSpPr>
              <p:cNvPr id="28709" name="Freeform 37"/>
              <p:cNvSpPr>
                <a:spLocks noEditPoints="1"/>
              </p:cNvSpPr>
              <p:nvPr/>
            </p:nvSpPr>
            <p:spPr bwMode="hidden">
              <a:xfrm>
                <a:off x="4200" y="3402"/>
                <a:ext cx="1201" cy="731"/>
              </a:xfrm>
              <a:custGeom>
                <a:avLst/>
                <a:gdLst/>
                <a:ahLst/>
                <a:cxnLst>
                  <a:cxn ang="0">
                    <a:pos x="484" y="6"/>
                  </a:cxn>
                  <a:cxn ang="0">
                    <a:pos x="263" y="60"/>
                  </a:cxn>
                  <a:cxn ang="0">
                    <a:pos x="101" y="162"/>
                  </a:cxn>
                  <a:cxn ang="0">
                    <a:pos x="12" y="294"/>
                  </a:cxn>
                  <a:cxn ang="0">
                    <a:pos x="0" y="366"/>
                  </a:cxn>
                  <a:cxn ang="0">
                    <a:pos x="12" y="437"/>
                  </a:cxn>
                  <a:cxn ang="0">
                    <a:pos x="101" y="569"/>
                  </a:cxn>
                  <a:cxn ang="0">
                    <a:pos x="263" y="671"/>
                  </a:cxn>
                  <a:cxn ang="0">
                    <a:pos x="484" y="725"/>
                  </a:cxn>
                  <a:cxn ang="0">
                    <a:pos x="723" y="725"/>
                  </a:cxn>
                  <a:cxn ang="0">
                    <a:pos x="938" y="671"/>
                  </a:cxn>
                  <a:cxn ang="0">
                    <a:pos x="1100" y="569"/>
                  </a:cxn>
                  <a:cxn ang="0">
                    <a:pos x="1189" y="437"/>
                  </a:cxn>
                  <a:cxn ang="0">
                    <a:pos x="1201" y="366"/>
                  </a:cxn>
                  <a:cxn ang="0">
                    <a:pos x="1189" y="294"/>
                  </a:cxn>
                  <a:cxn ang="0">
                    <a:pos x="1100" y="162"/>
                  </a:cxn>
                  <a:cxn ang="0">
                    <a:pos x="938" y="60"/>
                  </a:cxn>
                  <a:cxn ang="0">
                    <a:pos x="723" y="6"/>
                  </a:cxn>
                  <a:cxn ang="0">
                    <a:pos x="604" y="0"/>
                  </a:cxn>
                  <a:cxn ang="0">
                    <a:pos x="490" y="701"/>
                  </a:cxn>
                  <a:cxn ang="0">
                    <a:pos x="287" y="647"/>
                  </a:cxn>
                  <a:cxn ang="0">
                    <a:pos x="131" y="557"/>
                  </a:cxn>
                  <a:cxn ang="0">
                    <a:pos x="48" y="437"/>
                  </a:cxn>
                  <a:cxn ang="0">
                    <a:pos x="36" y="366"/>
                  </a:cxn>
                  <a:cxn ang="0">
                    <a:pos x="48" y="300"/>
                  </a:cxn>
                  <a:cxn ang="0">
                    <a:pos x="131" y="174"/>
                  </a:cxn>
                  <a:cxn ang="0">
                    <a:pos x="287" y="84"/>
                  </a:cxn>
                  <a:cxn ang="0">
                    <a:pos x="490" y="30"/>
                  </a:cxn>
                  <a:cxn ang="0">
                    <a:pos x="717" y="30"/>
                  </a:cxn>
                  <a:cxn ang="0">
                    <a:pos x="920" y="84"/>
                  </a:cxn>
                  <a:cxn ang="0">
                    <a:pos x="1070" y="174"/>
                  </a:cxn>
                  <a:cxn ang="0">
                    <a:pos x="1153" y="300"/>
                  </a:cxn>
                  <a:cxn ang="0">
                    <a:pos x="1153" y="437"/>
                  </a:cxn>
                  <a:cxn ang="0">
                    <a:pos x="1070" y="557"/>
                  </a:cxn>
                  <a:cxn ang="0">
                    <a:pos x="920" y="647"/>
                  </a:cxn>
                  <a:cxn ang="0">
                    <a:pos x="717" y="701"/>
                  </a:cxn>
                  <a:cxn ang="0">
                    <a:pos x="604" y="707"/>
                  </a:cxn>
                </a:cxnLst>
                <a:rect l="0" t="0" r="r" b="b"/>
                <a:pathLst>
                  <a:path w="1201" h="731">
                    <a:moveTo>
                      <a:pt x="604" y="0"/>
                    </a:moveTo>
                    <a:lnTo>
                      <a:pt x="484" y="6"/>
                    </a:lnTo>
                    <a:lnTo>
                      <a:pt x="370" y="30"/>
                    </a:lnTo>
                    <a:lnTo>
                      <a:pt x="263" y="60"/>
                    </a:lnTo>
                    <a:lnTo>
                      <a:pt x="179" y="108"/>
                    </a:lnTo>
                    <a:lnTo>
                      <a:pt x="101" y="162"/>
                    </a:lnTo>
                    <a:lnTo>
                      <a:pt x="48" y="222"/>
                    </a:lnTo>
                    <a:lnTo>
                      <a:pt x="12" y="294"/>
                    </a:lnTo>
                    <a:lnTo>
                      <a:pt x="6" y="330"/>
                    </a:lnTo>
                    <a:lnTo>
                      <a:pt x="0" y="366"/>
                    </a:lnTo>
                    <a:lnTo>
                      <a:pt x="6" y="401"/>
                    </a:lnTo>
                    <a:lnTo>
                      <a:pt x="12" y="437"/>
                    </a:lnTo>
                    <a:lnTo>
                      <a:pt x="48" y="509"/>
                    </a:lnTo>
                    <a:lnTo>
                      <a:pt x="101" y="569"/>
                    </a:lnTo>
                    <a:lnTo>
                      <a:pt x="179" y="623"/>
                    </a:lnTo>
                    <a:lnTo>
                      <a:pt x="263" y="671"/>
                    </a:lnTo>
                    <a:lnTo>
                      <a:pt x="370" y="701"/>
                    </a:lnTo>
                    <a:lnTo>
                      <a:pt x="484" y="725"/>
                    </a:lnTo>
                    <a:lnTo>
                      <a:pt x="604" y="731"/>
                    </a:lnTo>
                    <a:lnTo>
                      <a:pt x="723" y="725"/>
                    </a:lnTo>
                    <a:lnTo>
                      <a:pt x="837" y="701"/>
                    </a:lnTo>
                    <a:lnTo>
                      <a:pt x="938" y="671"/>
                    </a:lnTo>
                    <a:lnTo>
                      <a:pt x="1028" y="623"/>
                    </a:lnTo>
                    <a:lnTo>
                      <a:pt x="1100" y="569"/>
                    </a:lnTo>
                    <a:lnTo>
                      <a:pt x="1153" y="509"/>
                    </a:lnTo>
                    <a:lnTo>
                      <a:pt x="1189" y="437"/>
                    </a:lnTo>
                    <a:lnTo>
                      <a:pt x="1201" y="401"/>
                    </a:lnTo>
                    <a:lnTo>
                      <a:pt x="1201" y="366"/>
                    </a:lnTo>
                    <a:lnTo>
                      <a:pt x="1201" y="330"/>
                    </a:lnTo>
                    <a:lnTo>
                      <a:pt x="1189" y="294"/>
                    </a:lnTo>
                    <a:lnTo>
                      <a:pt x="1153" y="222"/>
                    </a:lnTo>
                    <a:lnTo>
                      <a:pt x="1100" y="162"/>
                    </a:lnTo>
                    <a:lnTo>
                      <a:pt x="1028" y="108"/>
                    </a:lnTo>
                    <a:lnTo>
                      <a:pt x="938" y="60"/>
                    </a:lnTo>
                    <a:lnTo>
                      <a:pt x="837" y="30"/>
                    </a:lnTo>
                    <a:lnTo>
                      <a:pt x="723" y="6"/>
                    </a:lnTo>
                    <a:lnTo>
                      <a:pt x="604" y="0"/>
                    </a:lnTo>
                    <a:lnTo>
                      <a:pt x="604" y="0"/>
                    </a:lnTo>
                    <a:close/>
                    <a:moveTo>
                      <a:pt x="604" y="707"/>
                    </a:moveTo>
                    <a:lnTo>
                      <a:pt x="490" y="701"/>
                    </a:lnTo>
                    <a:lnTo>
                      <a:pt x="382" y="683"/>
                    </a:lnTo>
                    <a:lnTo>
                      <a:pt x="287" y="647"/>
                    </a:lnTo>
                    <a:lnTo>
                      <a:pt x="203" y="611"/>
                    </a:lnTo>
                    <a:lnTo>
                      <a:pt x="131" y="557"/>
                    </a:lnTo>
                    <a:lnTo>
                      <a:pt x="83" y="497"/>
                    </a:lnTo>
                    <a:lnTo>
                      <a:pt x="48" y="437"/>
                    </a:lnTo>
                    <a:lnTo>
                      <a:pt x="42" y="401"/>
                    </a:lnTo>
                    <a:lnTo>
                      <a:pt x="36" y="366"/>
                    </a:lnTo>
                    <a:lnTo>
                      <a:pt x="42" y="330"/>
                    </a:lnTo>
                    <a:lnTo>
                      <a:pt x="48" y="300"/>
                    </a:lnTo>
                    <a:lnTo>
                      <a:pt x="83" y="234"/>
                    </a:lnTo>
                    <a:lnTo>
                      <a:pt x="131" y="174"/>
                    </a:lnTo>
                    <a:lnTo>
                      <a:pt x="203" y="126"/>
                    </a:lnTo>
                    <a:lnTo>
                      <a:pt x="287" y="84"/>
                    </a:lnTo>
                    <a:lnTo>
                      <a:pt x="382" y="54"/>
                    </a:lnTo>
                    <a:lnTo>
                      <a:pt x="490" y="30"/>
                    </a:lnTo>
                    <a:lnTo>
                      <a:pt x="604" y="24"/>
                    </a:lnTo>
                    <a:lnTo>
                      <a:pt x="717" y="30"/>
                    </a:lnTo>
                    <a:lnTo>
                      <a:pt x="825" y="54"/>
                    </a:lnTo>
                    <a:lnTo>
                      <a:pt x="920" y="84"/>
                    </a:lnTo>
                    <a:lnTo>
                      <a:pt x="1004" y="126"/>
                    </a:lnTo>
                    <a:lnTo>
                      <a:pt x="1070" y="174"/>
                    </a:lnTo>
                    <a:lnTo>
                      <a:pt x="1124" y="234"/>
                    </a:lnTo>
                    <a:lnTo>
                      <a:pt x="1153" y="300"/>
                    </a:lnTo>
                    <a:lnTo>
                      <a:pt x="1165" y="366"/>
                    </a:lnTo>
                    <a:lnTo>
                      <a:pt x="1153" y="437"/>
                    </a:lnTo>
                    <a:lnTo>
                      <a:pt x="1124" y="497"/>
                    </a:lnTo>
                    <a:lnTo>
                      <a:pt x="1070" y="557"/>
                    </a:lnTo>
                    <a:lnTo>
                      <a:pt x="1004" y="611"/>
                    </a:lnTo>
                    <a:lnTo>
                      <a:pt x="920" y="647"/>
                    </a:lnTo>
                    <a:lnTo>
                      <a:pt x="825" y="683"/>
                    </a:lnTo>
                    <a:lnTo>
                      <a:pt x="717" y="701"/>
                    </a:lnTo>
                    <a:lnTo>
                      <a:pt x="604" y="707"/>
                    </a:lnTo>
                    <a:lnTo>
                      <a:pt x="604" y="70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8710" name="Freeform 38"/>
              <p:cNvSpPr>
                <a:spLocks/>
              </p:cNvSpPr>
              <p:nvPr/>
            </p:nvSpPr>
            <p:spPr bwMode="hidden">
              <a:xfrm>
                <a:off x="4128" y="3366"/>
                <a:ext cx="544" cy="737"/>
              </a:xfrm>
              <a:custGeom>
                <a:avLst/>
                <a:gdLst/>
                <a:ahLst/>
                <a:cxnLst>
                  <a:cxn ang="0">
                    <a:pos x="24" y="402"/>
                  </a:cxn>
                  <a:cxn ang="0">
                    <a:pos x="36" y="330"/>
                  </a:cxn>
                  <a:cxn ang="0">
                    <a:pos x="66" y="264"/>
                  </a:cxn>
                  <a:cxn ang="0">
                    <a:pos x="108" y="204"/>
                  </a:cxn>
                  <a:cxn ang="0">
                    <a:pos x="173" y="150"/>
                  </a:cxn>
                  <a:cxn ang="0">
                    <a:pos x="251" y="102"/>
                  </a:cxn>
                  <a:cxn ang="0">
                    <a:pos x="335" y="60"/>
                  </a:cxn>
                  <a:cxn ang="0">
                    <a:pos x="436" y="30"/>
                  </a:cxn>
                  <a:cxn ang="0">
                    <a:pos x="544" y="12"/>
                  </a:cxn>
                  <a:cxn ang="0">
                    <a:pos x="544" y="0"/>
                  </a:cxn>
                  <a:cxn ang="0">
                    <a:pos x="430" y="18"/>
                  </a:cxn>
                  <a:cxn ang="0">
                    <a:pos x="329" y="48"/>
                  </a:cxn>
                  <a:cxn ang="0">
                    <a:pos x="233" y="90"/>
                  </a:cxn>
                  <a:cxn ang="0">
                    <a:pos x="155" y="138"/>
                  </a:cxn>
                  <a:cxn ang="0">
                    <a:pos x="90" y="198"/>
                  </a:cxn>
                  <a:cxn ang="0">
                    <a:pos x="42" y="258"/>
                  </a:cxn>
                  <a:cxn ang="0">
                    <a:pos x="12" y="330"/>
                  </a:cxn>
                  <a:cxn ang="0">
                    <a:pos x="0" y="402"/>
                  </a:cxn>
                  <a:cxn ang="0">
                    <a:pos x="6" y="455"/>
                  </a:cxn>
                  <a:cxn ang="0">
                    <a:pos x="18" y="503"/>
                  </a:cxn>
                  <a:cxn ang="0">
                    <a:pos x="42" y="545"/>
                  </a:cxn>
                  <a:cxn ang="0">
                    <a:pos x="78" y="593"/>
                  </a:cxn>
                  <a:cxn ang="0">
                    <a:pos x="114" y="635"/>
                  </a:cxn>
                  <a:cxn ang="0">
                    <a:pos x="161" y="671"/>
                  </a:cxn>
                  <a:cxn ang="0">
                    <a:pos x="221" y="707"/>
                  </a:cxn>
                  <a:cxn ang="0">
                    <a:pos x="281" y="737"/>
                  </a:cxn>
                  <a:cxn ang="0">
                    <a:pos x="323" y="737"/>
                  </a:cxn>
                  <a:cxn ang="0">
                    <a:pos x="257" y="707"/>
                  </a:cxn>
                  <a:cxn ang="0">
                    <a:pos x="203" y="671"/>
                  </a:cxn>
                  <a:cxn ang="0">
                    <a:pos x="149" y="635"/>
                  </a:cxn>
                  <a:cxn ang="0">
                    <a:pos x="108" y="593"/>
                  </a:cxn>
                  <a:cxn ang="0">
                    <a:pos x="72" y="551"/>
                  </a:cxn>
                  <a:cxn ang="0">
                    <a:pos x="48" y="503"/>
                  </a:cxn>
                  <a:cxn ang="0">
                    <a:pos x="30" y="455"/>
                  </a:cxn>
                  <a:cxn ang="0">
                    <a:pos x="24" y="402"/>
                  </a:cxn>
                  <a:cxn ang="0">
                    <a:pos x="24" y="402"/>
                  </a:cxn>
                </a:cxnLst>
                <a:rect l="0" t="0" r="r" b="b"/>
                <a:pathLst>
                  <a:path w="544" h="737">
                    <a:moveTo>
                      <a:pt x="24" y="402"/>
                    </a:moveTo>
                    <a:lnTo>
                      <a:pt x="36" y="330"/>
                    </a:lnTo>
                    <a:lnTo>
                      <a:pt x="66" y="264"/>
                    </a:lnTo>
                    <a:lnTo>
                      <a:pt x="108" y="204"/>
                    </a:lnTo>
                    <a:lnTo>
                      <a:pt x="173" y="150"/>
                    </a:lnTo>
                    <a:lnTo>
                      <a:pt x="251" y="102"/>
                    </a:lnTo>
                    <a:lnTo>
                      <a:pt x="335" y="60"/>
                    </a:lnTo>
                    <a:lnTo>
                      <a:pt x="436" y="30"/>
                    </a:lnTo>
                    <a:lnTo>
                      <a:pt x="544" y="12"/>
                    </a:lnTo>
                    <a:lnTo>
                      <a:pt x="544" y="0"/>
                    </a:lnTo>
                    <a:lnTo>
                      <a:pt x="430" y="18"/>
                    </a:lnTo>
                    <a:lnTo>
                      <a:pt x="329" y="48"/>
                    </a:lnTo>
                    <a:lnTo>
                      <a:pt x="233" y="90"/>
                    </a:lnTo>
                    <a:lnTo>
                      <a:pt x="155" y="138"/>
                    </a:lnTo>
                    <a:lnTo>
                      <a:pt x="90" y="198"/>
                    </a:lnTo>
                    <a:lnTo>
                      <a:pt x="42" y="258"/>
                    </a:lnTo>
                    <a:lnTo>
                      <a:pt x="12" y="330"/>
                    </a:lnTo>
                    <a:lnTo>
                      <a:pt x="0" y="402"/>
                    </a:lnTo>
                    <a:lnTo>
                      <a:pt x="6" y="455"/>
                    </a:lnTo>
                    <a:lnTo>
                      <a:pt x="18" y="503"/>
                    </a:lnTo>
                    <a:lnTo>
                      <a:pt x="42" y="545"/>
                    </a:lnTo>
                    <a:lnTo>
                      <a:pt x="78" y="593"/>
                    </a:lnTo>
                    <a:lnTo>
                      <a:pt x="114" y="635"/>
                    </a:lnTo>
                    <a:lnTo>
                      <a:pt x="161" y="671"/>
                    </a:lnTo>
                    <a:lnTo>
                      <a:pt x="221" y="707"/>
                    </a:lnTo>
                    <a:lnTo>
                      <a:pt x="281" y="737"/>
                    </a:lnTo>
                    <a:lnTo>
                      <a:pt x="323" y="737"/>
                    </a:lnTo>
                    <a:lnTo>
                      <a:pt x="257" y="707"/>
                    </a:lnTo>
                    <a:lnTo>
                      <a:pt x="203" y="671"/>
                    </a:lnTo>
                    <a:lnTo>
                      <a:pt x="149" y="635"/>
                    </a:lnTo>
                    <a:lnTo>
                      <a:pt x="108" y="593"/>
                    </a:lnTo>
                    <a:lnTo>
                      <a:pt x="72" y="551"/>
                    </a:lnTo>
                    <a:lnTo>
                      <a:pt x="48" y="503"/>
                    </a:lnTo>
                    <a:lnTo>
                      <a:pt x="30" y="455"/>
                    </a:lnTo>
                    <a:lnTo>
                      <a:pt x="24" y="402"/>
                    </a:lnTo>
                    <a:lnTo>
                      <a:pt x="24" y="40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8711" name="Freeform 39"/>
              <p:cNvSpPr>
                <a:spLocks/>
              </p:cNvSpPr>
              <p:nvPr/>
            </p:nvSpPr>
            <p:spPr bwMode="hidden">
              <a:xfrm>
                <a:off x="4792" y="3360"/>
                <a:ext cx="609" cy="252"/>
              </a:xfrm>
              <a:custGeom>
                <a:avLst/>
                <a:gdLst/>
                <a:ahLst/>
                <a:cxnLst>
                  <a:cxn ang="0">
                    <a:pos x="12" y="12"/>
                  </a:cxn>
                  <a:cxn ang="0">
                    <a:pos x="113" y="18"/>
                  </a:cxn>
                  <a:cxn ang="0">
                    <a:pos x="203" y="30"/>
                  </a:cxn>
                  <a:cxn ang="0">
                    <a:pos x="292" y="48"/>
                  </a:cxn>
                  <a:cxn ang="0">
                    <a:pos x="376" y="78"/>
                  </a:cxn>
                  <a:cxn ang="0">
                    <a:pos x="448" y="114"/>
                  </a:cxn>
                  <a:cxn ang="0">
                    <a:pos x="514" y="156"/>
                  </a:cxn>
                  <a:cxn ang="0">
                    <a:pos x="567" y="198"/>
                  </a:cxn>
                  <a:cxn ang="0">
                    <a:pos x="609" y="252"/>
                  </a:cxn>
                  <a:cxn ang="0">
                    <a:pos x="609" y="216"/>
                  </a:cxn>
                  <a:cxn ang="0">
                    <a:pos x="561" y="168"/>
                  </a:cxn>
                  <a:cxn ang="0">
                    <a:pos x="502" y="126"/>
                  </a:cxn>
                  <a:cxn ang="0">
                    <a:pos x="436" y="90"/>
                  </a:cxn>
                  <a:cxn ang="0">
                    <a:pos x="364" y="60"/>
                  </a:cxn>
                  <a:cxn ang="0">
                    <a:pos x="286" y="36"/>
                  </a:cxn>
                  <a:cxn ang="0">
                    <a:pos x="197" y="18"/>
                  </a:cxn>
                  <a:cxn ang="0">
                    <a:pos x="107" y="6"/>
                  </a:cxn>
                  <a:cxn ang="0">
                    <a:pos x="12" y="0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6" y="12"/>
                  </a:cxn>
                  <a:cxn ang="0">
                    <a:pos x="12" y="12"/>
                  </a:cxn>
                  <a:cxn ang="0">
                    <a:pos x="12" y="12"/>
                  </a:cxn>
                </a:cxnLst>
                <a:rect l="0" t="0" r="r" b="b"/>
                <a:pathLst>
                  <a:path w="609" h="252">
                    <a:moveTo>
                      <a:pt x="12" y="12"/>
                    </a:moveTo>
                    <a:lnTo>
                      <a:pt x="113" y="18"/>
                    </a:lnTo>
                    <a:lnTo>
                      <a:pt x="203" y="30"/>
                    </a:lnTo>
                    <a:lnTo>
                      <a:pt x="292" y="48"/>
                    </a:lnTo>
                    <a:lnTo>
                      <a:pt x="376" y="78"/>
                    </a:lnTo>
                    <a:lnTo>
                      <a:pt x="448" y="114"/>
                    </a:lnTo>
                    <a:lnTo>
                      <a:pt x="514" y="156"/>
                    </a:lnTo>
                    <a:lnTo>
                      <a:pt x="567" y="198"/>
                    </a:lnTo>
                    <a:lnTo>
                      <a:pt x="609" y="252"/>
                    </a:lnTo>
                    <a:lnTo>
                      <a:pt x="609" y="216"/>
                    </a:lnTo>
                    <a:lnTo>
                      <a:pt x="561" y="168"/>
                    </a:lnTo>
                    <a:lnTo>
                      <a:pt x="502" y="126"/>
                    </a:lnTo>
                    <a:lnTo>
                      <a:pt x="436" y="90"/>
                    </a:lnTo>
                    <a:lnTo>
                      <a:pt x="364" y="60"/>
                    </a:lnTo>
                    <a:lnTo>
                      <a:pt x="286" y="36"/>
                    </a:lnTo>
                    <a:lnTo>
                      <a:pt x="197" y="18"/>
                    </a:lnTo>
                    <a:lnTo>
                      <a:pt x="107" y="6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12"/>
                    </a:lnTo>
                    <a:lnTo>
                      <a:pt x="6" y="12"/>
                    </a:lnTo>
                    <a:lnTo>
                      <a:pt x="12" y="12"/>
                    </a:lnTo>
                    <a:lnTo>
                      <a:pt x="12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8712" name="Freeform 40"/>
              <p:cNvSpPr>
                <a:spLocks/>
              </p:cNvSpPr>
              <p:nvPr/>
            </p:nvSpPr>
            <p:spPr bwMode="hidden">
              <a:xfrm>
                <a:off x="5246" y="4007"/>
                <a:ext cx="72" cy="54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36" y="30"/>
                  </a:cxn>
                  <a:cxn ang="0">
                    <a:pos x="0" y="54"/>
                  </a:cxn>
                  <a:cxn ang="0">
                    <a:pos x="36" y="54"/>
                  </a:cxn>
                  <a:cxn ang="0">
                    <a:pos x="54" y="42"/>
                  </a:cxn>
                  <a:cxn ang="0">
                    <a:pos x="72" y="24"/>
                  </a:cxn>
                  <a:cxn ang="0">
                    <a:pos x="72" y="24"/>
                  </a:cxn>
                  <a:cxn ang="0">
                    <a:pos x="72" y="0"/>
                  </a:cxn>
                  <a:cxn ang="0">
                    <a:pos x="72" y="0"/>
                  </a:cxn>
                </a:cxnLst>
                <a:rect l="0" t="0" r="r" b="b"/>
                <a:pathLst>
                  <a:path w="72" h="54">
                    <a:moveTo>
                      <a:pt x="72" y="0"/>
                    </a:moveTo>
                    <a:lnTo>
                      <a:pt x="36" y="30"/>
                    </a:lnTo>
                    <a:lnTo>
                      <a:pt x="0" y="54"/>
                    </a:lnTo>
                    <a:lnTo>
                      <a:pt x="36" y="54"/>
                    </a:lnTo>
                    <a:lnTo>
                      <a:pt x="54" y="42"/>
                    </a:lnTo>
                    <a:lnTo>
                      <a:pt x="72" y="24"/>
                    </a:lnTo>
                    <a:lnTo>
                      <a:pt x="72" y="24"/>
                    </a:lnTo>
                    <a:lnTo>
                      <a:pt x="72" y="0"/>
                    </a:lnTo>
                    <a:lnTo>
                      <a:pt x="7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8713" name="Freeform 41"/>
              <p:cNvSpPr>
                <a:spLocks/>
              </p:cNvSpPr>
              <p:nvPr/>
            </p:nvSpPr>
            <p:spPr bwMode="hidden">
              <a:xfrm>
                <a:off x="4505" y="4073"/>
                <a:ext cx="705" cy="108"/>
              </a:xfrm>
              <a:custGeom>
                <a:avLst/>
                <a:gdLst/>
                <a:ahLst/>
                <a:cxnLst>
                  <a:cxn ang="0">
                    <a:pos x="299" y="90"/>
                  </a:cxn>
                  <a:cxn ang="0">
                    <a:pos x="221" y="90"/>
                  </a:cxn>
                  <a:cxn ang="0">
                    <a:pos x="143" y="78"/>
                  </a:cxn>
                  <a:cxn ang="0">
                    <a:pos x="0" y="48"/>
                  </a:cxn>
                  <a:cxn ang="0">
                    <a:pos x="0" y="66"/>
                  </a:cxn>
                  <a:cxn ang="0">
                    <a:pos x="143" y="96"/>
                  </a:cxn>
                  <a:cxn ang="0">
                    <a:pos x="221" y="108"/>
                  </a:cxn>
                  <a:cxn ang="0">
                    <a:pos x="299" y="108"/>
                  </a:cxn>
                  <a:cxn ang="0">
                    <a:pos x="412" y="102"/>
                  </a:cxn>
                  <a:cxn ang="0">
                    <a:pos x="520" y="84"/>
                  </a:cxn>
                  <a:cxn ang="0">
                    <a:pos x="615" y="60"/>
                  </a:cxn>
                  <a:cxn ang="0">
                    <a:pos x="705" y="24"/>
                  </a:cxn>
                  <a:cxn ang="0">
                    <a:pos x="705" y="0"/>
                  </a:cxn>
                  <a:cxn ang="0">
                    <a:pos x="615" y="42"/>
                  </a:cxn>
                  <a:cxn ang="0">
                    <a:pos x="520" y="66"/>
                  </a:cxn>
                  <a:cxn ang="0">
                    <a:pos x="412" y="84"/>
                  </a:cxn>
                  <a:cxn ang="0">
                    <a:pos x="299" y="90"/>
                  </a:cxn>
                  <a:cxn ang="0">
                    <a:pos x="299" y="90"/>
                  </a:cxn>
                </a:cxnLst>
                <a:rect l="0" t="0" r="r" b="b"/>
                <a:pathLst>
                  <a:path w="705" h="108">
                    <a:moveTo>
                      <a:pt x="299" y="90"/>
                    </a:moveTo>
                    <a:lnTo>
                      <a:pt x="221" y="90"/>
                    </a:lnTo>
                    <a:lnTo>
                      <a:pt x="143" y="78"/>
                    </a:lnTo>
                    <a:lnTo>
                      <a:pt x="0" y="48"/>
                    </a:lnTo>
                    <a:lnTo>
                      <a:pt x="0" y="66"/>
                    </a:lnTo>
                    <a:lnTo>
                      <a:pt x="143" y="96"/>
                    </a:lnTo>
                    <a:lnTo>
                      <a:pt x="221" y="108"/>
                    </a:lnTo>
                    <a:lnTo>
                      <a:pt x="299" y="108"/>
                    </a:lnTo>
                    <a:lnTo>
                      <a:pt x="412" y="102"/>
                    </a:lnTo>
                    <a:lnTo>
                      <a:pt x="520" y="84"/>
                    </a:lnTo>
                    <a:lnTo>
                      <a:pt x="615" y="60"/>
                    </a:lnTo>
                    <a:lnTo>
                      <a:pt x="705" y="24"/>
                    </a:lnTo>
                    <a:lnTo>
                      <a:pt x="705" y="0"/>
                    </a:lnTo>
                    <a:lnTo>
                      <a:pt x="615" y="42"/>
                    </a:lnTo>
                    <a:lnTo>
                      <a:pt x="520" y="66"/>
                    </a:lnTo>
                    <a:lnTo>
                      <a:pt x="412" y="84"/>
                    </a:lnTo>
                    <a:lnTo>
                      <a:pt x="299" y="90"/>
                    </a:lnTo>
                    <a:lnTo>
                      <a:pt x="29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8714" name="Freeform 42"/>
              <p:cNvSpPr>
                <a:spLocks/>
              </p:cNvSpPr>
              <p:nvPr/>
            </p:nvSpPr>
            <p:spPr bwMode="hidden">
              <a:xfrm>
                <a:off x="5336" y="3654"/>
                <a:ext cx="143" cy="341"/>
              </a:xfrm>
              <a:custGeom>
                <a:avLst/>
                <a:gdLst/>
                <a:ahLst/>
                <a:cxnLst>
                  <a:cxn ang="0">
                    <a:pos x="119" y="114"/>
                  </a:cxn>
                  <a:cxn ang="0">
                    <a:pos x="113" y="173"/>
                  </a:cxn>
                  <a:cxn ang="0">
                    <a:pos x="89" y="239"/>
                  </a:cxn>
                  <a:cxn ang="0">
                    <a:pos x="47" y="293"/>
                  </a:cxn>
                  <a:cxn ang="0">
                    <a:pos x="0" y="341"/>
                  </a:cxn>
                  <a:cxn ang="0">
                    <a:pos x="29" y="341"/>
                  </a:cxn>
                  <a:cxn ang="0">
                    <a:pos x="77" y="287"/>
                  </a:cxn>
                  <a:cxn ang="0">
                    <a:pos x="113" y="233"/>
                  </a:cxn>
                  <a:cxn ang="0">
                    <a:pos x="137" y="173"/>
                  </a:cxn>
                  <a:cxn ang="0">
                    <a:pos x="143" y="114"/>
                  </a:cxn>
                  <a:cxn ang="0">
                    <a:pos x="137" y="60"/>
                  </a:cxn>
                  <a:cxn ang="0">
                    <a:pos x="119" y="0"/>
                  </a:cxn>
                  <a:cxn ang="0">
                    <a:pos x="89" y="0"/>
                  </a:cxn>
                  <a:cxn ang="0">
                    <a:pos x="113" y="60"/>
                  </a:cxn>
                  <a:cxn ang="0">
                    <a:pos x="119" y="114"/>
                  </a:cxn>
                  <a:cxn ang="0">
                    <a:pos x="119" y="114"/>
                  </a:cxn>
                </a:cxnLst>
                <a:rect l="0" t="0" r="r" b="b"/>
                <a:pathLst>
                  <a:path w="143" h="341">
                    <a:moveTo>
                      <a:pt x="119" y="114"/>
                    </a:moveTo>
                    <a:lnTo>
                      <a:pt x="113" y="173"/>
                    </a:lnTo>
                    <a:lnTo>
                      <a:pt x="89" y="239"/>
                    </a:lnTo>
                    <a:lnTo>
                      <a:pt x="47" y="293"/>
                    </a:lnTo>
                    <a:lnTo>
                      <a:pt x="0" y="341"/>
                    </a:lnTo>
                    <a:lnTo>
                      <a:pt x="29" y="341"/>
                    </a:lnTo>
                    <a:lnTo>
                      <a:pt x="77" y="287"/>
                    </a:lnTo>
                    <a:lnTo>
                      <a:pt x="113" y="233"/>
                    </a:lnTo>
                    <a:lnTo>
                      <a:pt x="137" y="173"/>
                    </a:lnTo>
                    <a:lnTo>
                      <a:pt x="143" y="114"/>
                    </a:lnTo>
                    <a:lnTo>
                      <a:pt x="137" y="60"/>
                    </a:lnTo>
                    <a:lnTo>
                      <a:pt x="119" y="0"/>
                    </a:lnTo>
                    <a:lnTo>
                      <a:pt x="89" y="0"/>
                    </a:lnTo>
                    <a:lnTo>
                      <a:pt x="113" y="60"/>
                    </a:lnTo>
                    <a:lnTo>
                      <a:pt x="119" y="114"/>
                    </a:lnTo>
                    <a:lnTo>
                      <a:pt x="119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8715" name="Freeform 43"/>
              <p:cNvSpPr>
                <a:spLocks/>
              </p:cNvSpPr>
              <p:nvPr/>
            </p:nvSpPr>
            <p:spPr bwMode="hidden">
              <a:xfrm>
                <a:off x="5061" y="3624"/>
                <a:ext cx="83" cy="90"/>
              </a:xfrm>
              <a:custGeom>
                <a:avLst/>
                <a:gdLst/>
                <a:ahLst/>
                <a:cxnLst>
                  <a:cxn ang="0">
                    <a:pos x="59" y="90"/>
                  </a:cxn>
                  <a:cxn ang="0">
                    <a:pos x="83" y="84"/>
                  </a:cxn>
                  <a:cxn ang="0">
                    <a:pos x="71" y="60"/>
                  </a:cxn>
                  <a:cxn ang="0">
                    <a:pos x="53" y="42"/>
                  </a:cxn>
                  <a:cxn ang="0">
                    <a:pos x="6" y="0"/>
                  </a:cxn>
                  <a:cxn ang="0">
                    <a:pos x="0" y="18"/>
                  </a:cxn>
                  <a:cxn ang="0">
                    <a:pos x="35" y="48"/>
                  </a:cxn>
                  <a:cxn ang="0">
                    <a:pos x="59" y="90"/>
                  </a:cxn>
                  <a:cxn ang="0">
                    <a:pos x="59" y="90"/>
                  </a:cxn>
                </a:cxnLst>
                <a:rect l="0" t="0" r="r" b="b"/>
                <a:pathLst>
                  <a:path w="83" h="90">
                    <a:moveTo>
                      <a:pt x="59" y="90"/>
                    </a:moveTo>
                    <a:lnTo>
                      <a:pt x="83" y="84"/>
                    </a:lnTo>
                    <a:lnTo>
                      <a:pt x="71" y="60"/>
                    </a:lnTo>
                    <a:lnTo>
                      <a:pt x="53" y="42"/>
                    </a:lnTo>
                    <a:lnTo>
                      <a:pt x="6" y="0"/>
                    </a:lnTo>
                    <a:lnTo>
                      <a:pt x="0" y="18"/>
                    </a:lnTo>
                    <a:lnTo>
                      <a:pt x="35" y="48"/>
                    </a:lnTo>
                    <a:lnTo>
                      <a:pt x="59" y="90"/>
                    </a:lnTo>
                    <a:lnTo>
                      <a:pt x="5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8716" name="Freeform 44"/>
              <p:cNvSpPr>
                <a:spLocks/>
              </p:cNvSpPr>
              <p:nvPr/>
            </p:nvSpPr>
            <p:spPr bwMode="hidden">
              <a:xfrm>
                <a:off x="4445" y="3552"/>
                <a:ext cx="717" cy="431"/>
              </a:xfrm>
              <a:custGeom>
                <a:avLst/>
                <a:gdLst/>
                <a:ahLst/>
                <a:cxnLst>
                  <a:cxn ang="0">
                    <a:pos x="693" y="216"/>
                  </a:cxn>
                  <a:cxn ang="0">
                    <a:pos x="687" y="257"/>
                  </a:cxn>
                  <a:cxn ang="0">
                    <a:pos x="669" y="293"/>
                  </a:cxn>
                  <a:cxn ang="0">
                    <a:pos x="633" y="329"/>
                  </a:cxn>
                  <a:cxn ang="0">
                    <a:pos x="598" y="359"/>
                  </a:cxn>
                  <a:cxn ang="0">
                    <a:pos x="544" y="383"/>
                  </a:cxn>
                  <a:cxn ang="0">
                    <a:pos x="490" y="401"/>
                  </a:cxn>
                  <a:cxn ang="0">
                    <a:pos x="424" y="413"/>
                  </a:cxn>
                  <a:cxn ang="0">
                    <a:pos x="359" y="419"/>
                  </a:cxn>
                  <a:cxn ang="0">
                    <a:pos x="293" y="413"/>
                  </a:cxn>
                  <a:cxn ang="0">
                    <a:pos x="227" y="401"/>
                  </a:cxn>
                  <a:cxn ang="0">
                    <a:pos x="173" y="383"/>
                  </a:cxn>
                  <a:cxn ang="0">
                    <a:pos x="119" y="359"/>
                  </a:cxn>
                  <a:cxn ang="0">
                    <a:pos x="84" y="329"/>
                  </a:cxn>
                  <a:cxn ang="0">
                    <a:pos x="48" y="293"/>
                  </a:cxn>
                  <a:cxn ang="0">
                    <a:pos x="30" y="257"/>
                  </a:cxn>
                  <a:cxn ang="0">
                    <a:pos x="24" y="216"/>
                  </a:cxn>
                  <a:cxn ang="0">
                    <a:pos x="30" y="174"/>
                  </a:cxn>
                  <a:cxn ang="0">
                    <a:pos x="48" y="138"/>
                  </a:cxn>
                  <a:cxn ang="0">
                    <a:pos x="84" y="102"/>
                  </a:cxn>
                  <a:cxn ang="0">
                    <a:pos x="119" y="72"/>
                  </a:cxn>
                  <a:cxn ang="0">
                    <a:pos x="173" y="48"/>
                  </a:cxn>
                  <a:cxn ang="0">
                    <a:pos x="227" y="30"/>
                  </a:cxn>
                  <a:cxn ang="0">
                    <a:pos x="293" y="18"/>
                  </a:cxn>
                  <a:cxn ang="0">
                    <a:pos x="359" y="12"/>
                  </a:cxn>
                  <a:cxn ang="0">
                    <a:pos x="418" y="18"/>
                  </a:cxn>
                  <a:cxn ang="0">
                    <a:pos x="478" y="30"/>
                  </a:cxn>
                  <a:cxn ang="0">
                    <a:pos x="532" y="48"/>
                  </a:cxn>
                  <a:cxn ang="0">
                    <a:pos x="580" y="66"/>
                  </a:cxn>
                  <a:cxn ang="0">
                    <a:pos x="586" y="48"/>
                  </a:cxn>
                  <a:cxn ang="0">
                    <a:pos x="478" y="12"/>
                  </a:cxn>
                  <a:cxn ang="0">
                    <a:pos x="418" y="6"/>
                  </a:cxn>
                  <a:cxn ang="0">
                    <a:pos x="359" y="0"/>
                  </a:cxn>
                  <a:cxn ang="0">
                    <a:pos x="287" y="6"/>
                  </a:cxn>
                  <a:cxn ang="0">
                    <a:pos x="221" y="18"/>
                  </a:cxn>
                  <a:cxn ang="0">
                    <a:pos x="161" y="36"/>
                  </a:cxn>
                  <a:cxn ang="0">
                    <a:pos x="107" y="66"/>
                  </a:cxn>
                  <a:cxn ang="0">
                    <a:pos x="60" y="96"/>
                  </a:cxn>
                  <a:cxn ang="0">
                    <a:pos x="30" y="132"/>
                  </a:cxn>
                  <a:cxn ang="0">
                    <a:pos x="6" y="174"/>
                  </a:cxn>
                  <a:cxn ang="0">
                    <a:pos x="0" y="216"/>
                  </a:cxn>
                  <a:cxn ang="0">
                    <a:pos x="6" y="257"/>
                  </a:cxn>
                  <a:cxn ang="0">
                    <a:pos x="30" y="299"/>
                  </a:cxn>
                  <a:cxn ang="0">
                    <a:pos x="60" y="335"/>
                  </a:cxn>
                  <a:cxn ang="0">
                    <a:pos x="107" y="371"/>
                  </a:cxn>
                  <a:cxn ang="0">
                    <a:pos x="161" y="395"/>
                  </a:cxn>
                  <a:cxn ang="0">
                    <a:pos x="221" y="413"/>
                  </a:cxn>
                  <a:cxn ang="0">
                    <a:pos x="287" y="425"/>
                  </a:cxn>
                  <a:cxn ang="0">
                    <a:pos x="359" y="431"/>
                  </a:cxn>
                  <a:cxn ang="0">
                    <a:pos x="430" y="425"/>
                  </a:cxn>
                  <a:cxn ang="0">
                    <a:pos x="496" y="413"/>
                  </a:cxn>
                  <a:cxn ang="0">
                    <a:pos x="562" y="395"/>
                  </a:cxn>
                  <a:cxn ang="0">
                    <a:pos x="610" y="371"/>
                  </a:cxn>
                  <a:cxn ang="0">
                    <a:pos x="657" y="335"/>
                  </a:cxn>
                  <a:cxn ang="0">
                    <a:pos x="687" y="299"/>
                  </a:cxn>
                  <a:cxn ang="0">
                    <a:pos x="711" y="257"/>
                  </a:cxn>
                  <a:cxn ang="0">
                    <a:pos x="717" y="216"/>
                  </a:cxn>
                  <a:cxn ang="0">
                    <a:pos x="717" y="204"/>
                  </a:cxn>
                  <a:cxn ang="0">
                    <a:pos x="711" y="192"/>
                  </a:cxn>
                  <a:cxn ang="0">
                    <a:pos x="687" y="198"/>
                  </a:cxn>
                  <a:cxn ang="0">
                    <a:pos x="693" y="210"/>
                  </a:cxn>
                  <a:cxn ang="0">
                    <a:pos x="693" y="216"/>
                  </a:cxn>
                  <a:cxn ang="0">
                    <a:pos x="693" y="216"/>
                  </a:cxn>
                </a:cxnLst>
                <a:rect l="0" t="0" r="r" b="b"/>
                <a:pathLst>
                  <a:path w="717" h="431">
                    <a:moveTo>
                      <a:pt x="693" y="216"/>
                    </a:moveTo>
                    <a:lnTo>
                      <a:pt x="687" y="257"/>
                    </a:lnTo>
                    <a:lnTo>
                      <a:pt x="669" y="293"/>
                    </a:lnTo>
                    <a:lnTo>
                      <a:pt x="633" y="329"/>
                    </a:lnTo>
                    <a:lnTo>
                      <a:pt x="598" y="359"/>
                    </a:lnTo>
                    <a:lnTo>
                      <a:pt x="544" y="383"/>
                    </a:lnTo>
                    <a:lnTo>
                      <a:pt x="490" y="401"/>
                    </a:lnTo>
                    <a:lnTo>
                      <a:pt x="424" y="413"/>
                    </a:lnTo>
                    <a:lnTo>
                      <a:pt x="359" y="419"/>
                    </a:lnTo>
                    <a:lnTo>
                      <a:pt x="293" y="413"/>
                    </a:lnTo>
                    <a:lnTo>
                      <a:pt x="227" y="401"/>
                    </a:lnTo>
                    <a:lnTo>
                      <a:pt x="173" y="383"/>
                    </a:lnTo>
                    <a:lnTo>
                      <a:pt x="119" y="359"/>
                    </a:lnTo>
                    <a:lnTo>
                      <a:pt x="84" y="329"/>
                    </a:lnTo>
                    <a:lnTo>
                      <a:pt x="48" y="293"/>
                    </a:lnTo>
                    <a:lnTo>
                      <a:pt x="30" y="257"/>
                    </a:lnTo>
                    <a:lnTo>
                      <a:pt x="24" y="216"/>
                    </a:lnTo>
                    <a:lnTo>
                      <a:pt x="30" y="174"/>
                    </a:lnTo>
                    <a:lnTo>
                      <a:pt x="48" y="138"/>
                    </a:lnTo>
                    <a:lnTo>
                      <a:pt x="84" y="102"/>
                    </a:lnTo>
                    <a:lnTo>
                      <a:pt x="119" y="72"/>
                    </a:lnTo>
                    <a:lnTo>
                      <a:pt x="173" y="48"/>
                    </a:lnTo>
                    <a:lnTo>
                      <a:pt x="227" y="30"/>
                    </a:lnTo>
                    <a:lnTo>
                      <a:pt x="293" y="18"/>
                    </a:lnTo>
                    <a:lnTo>
                      <a:pt x="359" y="12"/>
                    </a:lnTo>
                    <a:lnTo>
                      <a:pt x="418" y="18"/>
                    </a:lnTo>
                    <a:lnTo>
                      <a:pt x="478" y="30"/>
                    </a:lnTo>
                    <a:lnTo>
                      <a:pt x="532" y="48"/>
                    </a:lnTo>
                    <a:lnTo>
                      <a:pt x="580" y="66"/>
                    </a:lnTo>
                    <a:lnTo>
                      <a:pt x="586" y="48"/>
                    </a:lnTo>
                    <a:lnTo>
                      <a:pt x="478" y="12"/>
                    </a:lnTo>
                    <a:lnTo>
                      <a:pt x="418" y="6"/>
                    </a:lnTo>
                    <a:lnTo>
                      <a:pt x="359" y="0"/>
                    </a:lnTo>
                    <a:lnTo>
                      <a:pt x="287" y="6"/>
                    </a:lnTo>
                    <a:lnTo>
                      <a:pt x="221" y="18"/>
                    </a:lnTo>
                    <a:lnTo>
                      <a:pt x="161" y="36"/>
                    </a:lnTo>
                    <a:lnTo>
                      <a:pt x="107" y="66"/>
                    </a:lnTo>
                    <a:lnTo>
                      <a:pt x="60" y="96"/>
                    </a:lnTo>
                    <a:lnTo>
                      <a:pt x="30" y="132"/>
                    </a:lnTo>
                    <a:lnTo>
                      <a:pt x="6" y="174"/>
                    </a:lnTo>
                    <a:lnTo>
                      <a:pt x="0" y="216"/>
                    </a:lnTo>
                    <a:lnTo>
                      <a:pt x="6" y="257"/>
                    </a:lnTo>
                    <a:lnTo>
                      <a:pt x="30" y="299"/>
                    </a:lnTo>
                    <a:lnTo>
                      <a:pt x="60" y="335"/>
                    </a:lnTo>
                    <a:lnTo>
                      <a:pt x="107" y="371"/>
                    </a:lnTo>
                    <a:lnTo>
                      <a:pt x="161" y="395"/>
                    </a:lnTo>
                    <a:lnTo>
                      <a:pt x="221" y="413"/>
                    </a:lnTo>
                    <a:lnTo>
                      <a:pt x="287" y="425"/>
                    </a:lnTo>
                    <a:lnTo>
                      <a:pt x="359" y="431"/>
                    </a:lnTo>
                    <a:lnTo>
                      <a:pt x="430" y="425"/>
                    </a:lnTo>
                    <a:lnTo>
                      <a:pt x="496" y="413"/>
                    </a:lnTo>
                    <a:lnTo>
                      <a:pt x="562" y="395"/>
                    </a:lnTo>
                    <a:lnTo>
                      <a:pt x="610" y="371"/>
                    </a:lnTo>
                    <a:lnTo>
                      <a:pt x="657" y="335"/>
                    </a:lnTo>
                    <a:lnTo>
                      <a:pt x="687" y="299"/>
                    </a:lnTo>
                    <a:lnTo>
                      <a:pt x="711" y="257"/>
                    </a:lnTo>
                    <a:lnTo>
                      <a:pt x="717" y="216"/>
                    </a:lnTo>
                    <a:lnTo>
                      <a:pt x="717" y="204"/>
                    </a:lnTo>
                    <a:lnTo>
                      <a:pt x="711" y="192"/>
                    </a:lnTo>
                    <a:lnTo>
                      <a:pt x="687" y="198"/>
                    </a:lnTo>
                    <a:lnTo>
                      <a:pt x="693" y="210"/>
                    </a:lnTo>
                    <a:lnTo>
                      <a:pt x="693" y="216"/>
                    </a:lnTo>
                    <a:lnTo>
                      <a:pt x="693" y="216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8717" name="Freeform 45"/>
              <p:cNvSpPr>
                <a:spLocks/>
              </p:cNvSpPr>
              <p:nvPr/>
            </p:nvSpPr>
            <p:spPr bwMode="hidden">
              <a:xfrm>
                <a:off x="4349" y="3510"/>
                <a:ext cx="909" cy="533"/>
              </a:xfrm>
              <a:custGeom>
                <a:avLst/>
                <a:gdLst/>
                <a:ahLst/>
                <a:cxnLst>
                  <a:cxn ang="0">
                    <a:pos x="616" y="0"/>
                  </a:cxn>
                  <a:cxn ang="0">
                    <a:pos x="616" y="18"/>
                  </a:cxn>
                  <a:cxn ang="0">
                    <a:pos x="724" y="60"/>
                  </a:cxn>
                  <a:cxn ang="0">
                    <a:pos x="765" y="84"/>
                  </a:cxn>
                  <a:cxn ang="0">
                    <a:pos x="807" y="114"/>
                  </a:cxn>
                  <a:cxn ang="0">
                    <a:pos x="837" y="144"/>
                  </a:cxn>
                  <a:cxn ang="0">
                    <a:pos x="861" y="180"/>
                  </a:cxn>
                  <a:cxn ang="0">
                    <a:pos x="873" y="216"/>
                  </a:cxn>
                  <a:cxn ang="0">
                    <a:pos x="879" y="258"/>
                  </a:cxn>
                  <a:cxn ang="0">
                    <a:pos x="873" y="311"/>
                  </a:cxn>
                  <a:cxn ang="0">
                    <a:pos x="843" y="359"/>
                  </a:cxn>
                  <a:cxn ang="0">
                    <a:pos x="807" y="401"/>
                  </a:cxn>
                  <a:cxn ang="0">
                    <a:pos x="753" y="443"/>
                  </a:cxn>
                  <a:cxn ang="0">
                    <a:pos x="694" y="473"/>
                  </a:cxn>
                  <a:cxn ang="0">
                    <a:pos x="622" y="497"/>
                  </a:cxn>
                  <a:cxn ang="0">
                    <a:pos x="538" y="509"/>
                  </a:cxn>
                  <a:cxn ang="0">
                    <a:pos x="455" y="515"/>
                  </a:cxn>
                  <a:cxn ang="0">
                    <a:pos x="371" y="509"/>
                  </a:cxn>
                  <a:cxn ang="0">
                    <a:pos x="287" y="497"/>
                  </a:cxn>
                  <a:cxn ang="0">
                    <a:pos x="215" y="473"/>
                  </a:cxn>
                  <a:cxn ang="0">
                    <a:pos x="156" y="443"/>
                  </a:cxn>
                  <a:cxn ang="0">
                    <a:pos x="102" y="401"/>
                  </a:cxn>
                  <a:cxn ang="0">
                    <a:pos x="66" y="359"/>
                  </a:cxn>
                  <a:cxn ang="0">
                    <a:pos x="36" y="311"/>
                  </a:cxn>
                  <a:cxn ang="0">
                    <a:pos x="30" y="258"/>
                  </a:cxn>
                  <a:cxn ang="0">
                    <a:pos x="36" y="222"/>
                  </a:cxn>
                  <a:cxn ang="0">
                    <a:pos x="48" y="186"/>
                  </a:cxn>
                  <a:cxn ang="0">
                    <a:pos x="66" y="156"/>
                  </a:cxn>
                  <a:cxn ang="0">
                    <a:pos x="90" y="126"/>
                  </a:cxn>
                  <a:cxn ang="0">
                    <a:pos x="66" y="114"/>
                  </a:cxn>
                  <a:cxn ang="0">
                    <a:pos x="36" y="144"/>
                  </a:cxn>
                  <a:cxn ang="0">
                    <a:pos x="18" y="180"/>
                  </a:cxn>
                  <a:cxn ang="0">
                    <a:pos x="6" y="216"/>
                  </a:cxn>
                  <a:cxn ang="0">
                    <a:pos x="0" y="258"/>
                  </a:cxn>
                  <a:cxn ang="0">
                    <a:pos x="12" y="311"/>
                  </a:cxn>
                  <a:cxn ang="0">
                    <a:pos x="36" y="365"/>
                  </a:cxn>
                  <a:cxn ang="0">
                    <a:pos x="78" y="413"/>
                  </a:cxn>
                  <a:cxn ang="0">
                    <a:pos x="132" y="449"/>
                  </a:cxn>
                  <a:cxn ang="0">
                    <a:pos x="203" y="485"/>
                  </a:cxn>
                  <a:cxn ang="0">
                    <a:pos x="275" y="509"/>
                  </a:cxn>
                  <a:cxn ang="0">
                    <a:pos x="365" y="527"/>
                  </a:cxn>
                  <a:cxn ang="0">
                    <a:pos x="455" y="533"/>
                  </a:cxn>
                  <a:cxn ang="0">
                    <a:pos x="544" y="527"/>
                  </a:cxn>
                  <a:cxn ang="0">
                    <a:pos x="634" y="509"/>
                  </a:cxn>
                  <a:cxn ang="0">
                    <a:pos x="712" y="485"/>
                  </a:cxn>
                  <a:cxn ang="0">
                    <a:pos x="777" y="449"/>
                  </a:cxn>
                  <a:cxn ang="0">
                    <a:pos x="831" y="413"/>
                  </a:cxn>
                  <a:cxn ang="0">
                    <a:pos x="873" y="365"/>
                  </a:cxn>
                  <a:cxn ang="0">
                    <a:pos x="897" y="311"/>
                  </a:cxn>
                  <a:cxn ang="0">
                    <a:pos x="909" y="258"/>
                  </a:cxn>
                  <a:cxn ang="0">
                    <a:pos x="903" y="216"/>
                  </a:cxn>
                  <a:cxn ang="0">
                    <a:pos x="885" y="174"/>
                  </a:cxn>
                  <a:cxn ang="0">
                    <a:pos x="861" y="132"/>
                  </a:cxn>
                  <a:cxn ang="0">
                    <a:pos x="825" y="102"/>
                  </a:cxn>
                  <a:cxn ang="0">
                    <a:pos x="783" y="66"/>
                  </a:cxn>
                  <a:cxn ang="0">
                    <a:pos x="735" y="42"/>
                  </a:cxn>
                  <a:cxn ang="0">
                    <a:pos x="616" y="0"/>
                  </a:cxn>
                  <a:cxn ang="0">
                    <a:pos x="616" y="0"/>
                  </a:cxn>
                </a:cxnLst>
                <a:rect l="0" t="0" r="r" b="b"/>
                <a:pathLst>
                  <a:path w="909" h="533">
                    <a:moveTo>
                      <a:pt x="616" y="0"/>
                    </a:moveTo>
                    <a:lnTo>
                      <a:pt x="616" y="18"/>
                    </a:lnTo>
                    <a:lnTo>
                      <a:pt x="724" y="60"/>
                    </a:lnTo>
                    <a:lnTo>
                      <a:pt x="765" y="84"/>
                    </a:lnTo>
                    <a:lnTo>
                      <a:pt x="807" y="114"/>
                    </a:lnTo>
                    <a:lnTo>
                      <a:pt x="837" y="144"/>
                    </a:lnTo>
                    <a:lnTo>
                      <a:pt x="861" y="180"/>
                    </a:lnTo>
                    <a:lnTo>
                      <a:pt x="873" y="216"/>
                    </a:lnTo>
                    <a:lnTo>
                      <a:pt x="879" y="258"/>
                    </a:lnTo>
                    <a:lnTo>
                      <a:pt x="873" y="311"/>
                    </a:lnTo>
                    <a:lnTo>
                      <a:pt x="843" y="359"/>
                    </a:lnTo>
                    <a:lnTo>
                      <a:pt x="807" y="401"/>
                    </a:lnTo>
                    <a:lnTo>
                      <a:pt x="753" y="443"/>
                    </a:lnTo>
                    <a:lnTo>
                      <a:pt x="694" y="473"/>
                    </a:lnTo>
                    <a:lnTo>
                      <a:pt x="622" y="497"/>
                    </a:lnTo>
                    <a:lnTo>
                      <a:pt x="538" y="509"/>
                    </a:lnTo>
                    <a:lnTo>
                      <a:pt x="455" y="515"/>
                    </a:lnTo>
                    <a:lnTo>
                      <a:pt x="371" y="509"/>
                    </a:lnTo>
                    <a:lnTo>
                      <a:pt x="287" y="497"/>
                    </a:lnTo>
                    <a:lnTo>
                      <a:pt x="215" y="473"/>
                    </a:lnTo>
                    <a:lnTo>
                      <a:pt x="156" y="443"/>
                    </a:lnTo>
                    <a:lnTo>
                      <a:pt x="102" y="401"/>
                    </a:lnTo>
                    <a:lnTo>
                      <a:pt x="66" y="359"/>
                    </a:lnTo>
                    <a:lnTo>
                      <a:pt x="36" y="311"/>
                    </a:lnTo>
                    <a:lnTo>
                      <a:pt x="30" y="258"/>
                    </a:lnTo>
                    <a:lnTo>
                      <a:pt x="36" y="222"/>
                    </a:lnTo>
                    <a:lnTo>
                      <a:pt x="48" y="186"/>
                    </a:lnTo>
                    <a:lnTo>
                      <a:pt x="66" y="156"/>
                    </a:lnTo>
                    <a:lnTo>
                      <a:pt x="90" y="126"/>
                    </a:lnTo>
                    <a:lnTo>
                      <a:pt x="66" y="114"/>
                    </a:lnTo>
                    <a:lnTo>
                      <a:pt x="36" y="144"/>
                    </a:lnTo>
                    <a:lnTo>
                      <a:pt x="18" y="180"/>
                    </a:lnTo>
                    <a:lnTo>
                      <a:pt x="6" y="216"/>
                    </a:lnTo>
                    <a:lnTo>
                      <a:pt x="0" y="258"/>
                    </a:lnTo>
                    <a:lnTo>
                      <a:pt x="12" y="311"/>
                    </a:lnTo>
                    <a:lnTo>
                      <a:pt x="36" y="365"/>
                    </a:lnTo>
                    <a:lnTo>
                      <a:pt x="78" y="413"/>
                    </a:lnTo>
                    <a:lnTo>
                      <a:pt x="132" y="449"/>
                    </a:lnTo>
                    <a:lnTo>
                      <a:pt x="203" y="485"/>
                    </a:lnTo>
                    <a:lnTo>
                      <a:pt x="275" y="509"/>
                    </a:lnTo>
                    <a:lnTo>
                      <a:pt x="365" y="527"/>
                    </a:lnTo>
                    <a:lnTo>
                      <a:pt x="455" y="533"/>
                    </a:lnTo>
                    <a:lnTo>
                      <a:pt x="544" y="527"/>
                    </a:lnTo>
                    <a:lnTo>
                      <a:pt x="634" y="509"/>
                    </a:lnTo>
                    <a:lnTo>
                      <a:pt x="712" y="485"/>
                    </a:lnTo>
                    <a:lnTo>
                      <a:pt x="777" y="449"/>
                    </a:lnTo>
                    <a:lnTo>
                      <a:pt x="831" y="413"/>
                    </a:lnTo>
                    <a:lnTo>
                      <a:pt x="873" y="365"/>
                    </a:lnTo>
                    <a:lnTo>
                      <a:pt x="897" y="311"/>
                    </a:lnTo>
                    <a:lnTo>
                      <a:pt x="909" y="258"/>
                    </a:lnTo>
                    <a:lnTo>
                      <a:pt x="903" y="216"/>
                    </a:lnTo>
                    <a:lnTo>
                      <a:pt x="885" y="174"/>
                    </a:lnTo>
                    <a:lnTo>
                      <a:pt x="861" y="132"/>
                    </a:lnTo>
                    <a:lnTo>
                      <a:pt x="825" y="102"/>
                    </a:lnTo>
                    <a:lnTo>
                      <a:pt x="783" y="66"/>
                    </a:lnTo>
                    <a:lnTo>
                      <a:pt x="735" y="42"/>
                    </a:lnTo>
                    <a:lnTo>
                      <a:pt x="616" y="0"/>
                    </a:lnTo>
                    <a:lnTo>
                      <a:pt x="61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8718" name="Freeform 46"/>
              <p:cNvSpPr>
                <a:spLocks/>
              </p:cNvSpPr>
              <p:nvPr/>
            </p:nvSpPr>
            <p:spPr bwMode="hidden">
              <a:xfrm>
                <a:off x="4564" y="3492"/>
                <a:ext cx="365" cy="66"/>
              </a:xfrm>
              <a:custGeom>
                <a:avLst/>
                <a:gdLst/>
                <a:ahLst/>
                <a:cxnLst>
                  <a:cxn ang="0">
                    <a:pos x="240" y="18"/>
                  </a:cxn>
                  <a:cxn ang="0">
                    <a:pos x="299" y="24"/>
                  </a:cxn>
                  <a:cxn ang="0">
                    <a:pos x="359" y="30"/>
                  </a:cxn>
                  <a:cxn ang="0">
                    <a:pos x="365" y="12"/>
                  </a:cxn>
                  <a:cxn ang="0">
                    <a:pos x="305" y="6"/>
                  </a:cxn>
                  <a:cxn ang="0">
                    <a:pos x="240" y="0"/>
                  </a:cxn>
                  <a:cxn ang="0">
                    <a:pos x="174" y="6"/>
                  </a:cxn>
                  <a:cxn ang="0">
                    <a:pos x="114" y="12"/>
                  </a:cxn>
                  <a:cxn ang="0">
                    <a:pos x="0" y="42"/>
                  </a:cxn>
                  <a:cxn ang="0">
                    <a:pos x="0" y="66"/>
                  </a:cxn>
                  <a:cxn ang="0">
                    <a:pos x="54" y="48"/>
                  </a:cxn>
                  <a:cxn ang="0">
                    <a:pos x="114" y="30"/>
                  </a:cxn>
                  <a:cxn ang="0">
                    <a:pos x="174" y="24"/>
                  </a:cxn>
                  <a:cxn ang="0">
                    <a:pos x="240" y="18"/>
                  </a:cxn>
                  <a:cxn ang="0">
                    <a:pos x="240" y="18"/>
                  </a:cxn>
                </a:cxnLst>
                <a:rect l="0" t="0" r="r" b="b"/>
                <a:pathLst>
                  <a:path w="365" h="66">
                    <a:moveTo>
                      <a:pt x="240" y="18"/>
                    </a:moveTo>
                    <a:lnTo>
                      <a:pt x="299" y="24"/>
                    </a:lnTo>
                    <a:lnTo>
                      <a:pt x="359" y="30"/>
                    </a:lnTo>
                    <a:lnTo>
                      <a:pt x="365" y="12"/>
                    </a:lnTo>
                    <a:lnTo>
                      <a:pt x="305" y="6"/>
                    </a:lnTo>
                    <a:lnTo>
                      <a:pt x="240" y="0"/>
                    </a:lnTo>
                    <a:lnTo>
                      <a:pt x="174" y="6"/>
                    </a:lnTo>
                    <a:lnTo>
                      <a:pt x="114" y="12"/>
                    </a:lnTo>
                    <a:lnTo>
                      <a:pt x="0" y="42"/>
                    </a:lnTo>
                    <a:lnTo>
                      <a:pt x="0" y="66"/>
                    </a:lnTo>
                    <a:lnTo>
                      <a:pt x="54" y="48"/>
                    </a:lnTo>
                    <a:lnTo>
                      <a:pt x="114" y="30"/>
                    </a:lnTo>
                    <a:lnTo>
                      <a:pt x="174" y="24"/>
                    </a:lnTo>
                    <a:lnTo>
                      <a:pt x="240" y="18"/>
                    </a:lnTo>
                    <a:lnTo>
                      <a:pt x="240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8719" name="Freeform 47"/>
              <p:cNvSpPr>
                <a:spLocks/>
              </p:cNvSpPr>
              <p:nvPr/>
            </p:nvSpPr>
            <p:spPr bwMode="hidden">
              <a:xfrm>
                <a:off x="4463" y="3558"/>
                <a:ext cx="66" cy="48"/>
              </a:xfrm>
              <a:custGeom>
                <a:avLst/>
                <a:gdLst/>
                <a:ahLst/>
                <a:cxnLst>
                  <a:cxn ang="0">
                    <a:pos x="66" y="18"/>
                  </a:cxn>
                  <a:cxn ang="0">
                    <a:pos x="48" y="0"/>
                  </a:cxn>
                  <a:cxn ang="0">
                    <a:pos x="24" y="12"/>
                  </a:cxn>
                  <a:cxn ang="0">
                    <a:pos x="0" y="30"/>
                  </a:cxn>
                  <a:cxn ang="0">
                    <a:pos x="12" y="48"/>
                  </a:cxn>
                  <a:cxn ang="0">
                    <a:pos x="42" y="30"/>
                  </a:cxn>
                  <a:cxn ang="0">
                    <a:pos x="66" y="18"/>
                  </a:cxn>
                  <a:cxn ang="0">
                    <a:pos x="66" y="18"/>
                  </a:cxn>
                </a:cxnLst>
                <a:rect l="0" t="0" r="r" b="b"/>
                <a:pathLst>
                  <a:path w="66" h="48">
                    <a:moveTo>
                      <a:pt x="66" y="18"/>
                    </a:moveTo>
                    <a:lnTo>
                      <a:pt x="48" y="0"/>
                    </a:lnTo>
                    <a:lnTo>
                      <a:pt x="24" y="12"/>
                    </a:lnTo>
                    <a:lnTo>
                      <a:pt x="0" y="30"/>
                    </a:lnTo>
                    <a:lnTo>
                      <a:pt x="12" y="48"/>
                    </a:lnTo>
                    <a:lnTo>
                      <a:pt x="42" y="30"/>
                    </a:lnTo>
                    <a:lnTo>
                      <a:pt x="66" y="18"/>
                    </a:lnTo>
                    <a:lnTo>
                      <a:pt x="66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8720" name="Oval 48"/>
              <p:cNvSpPr>
                <a:spLocks noChangeArrowheads="1"/>
              </p:cNvSpPr>
              <p:nvPr/>
            </p:nvSpPr>
            <p:spPr bwMode="hidden">
              <a:xfrm>
                <a:off x="4546" y="3608"/>
                <a:ext cx="518" cy="31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8721" name="Oval 49"/>
              <p:cNvSpPr>
                <a:spLocks noChangeArrowheads="1"/>
              </p:cNvSpPr>
              <p:nvPr/>
            </p:nvSpPr>
            <p:spPr bwMode="hidden">
              <a:xfrm>
                <a:off x="4578" y="3630"/>
                <a:ext cx="446" cy="27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8722" name="Oval 50"/>
              <p:cNvSpPr>
                <a:spLocks noChangeArrowheads="1"/>
              </p:cNvSpPr>
              <p:nvPr/>
            </p:nvSpPr>
            <p:spPr bwMode="hidden">
              <a:xfrm>
                <a:off x="4610" y="3650"/>
                <a:ext cx="386" cy="233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8723" name="Oval 51"/>
              <p:cNvSpPr>
                <a:spLocks noChangeArrowheads="1"/>
              </p:cNvSpPr>
              <p:nvPr/>
            </p:nvSpPr>
            <p:spPr bwMode="hidden">
              <a:xfrm>
                <a:off x="4654" y="3678"/>
                <a:ext cx="298" cy="1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8724" name="Oval 52"/>
              <p:cNvSpPr>
                <a:spLocks noChangeArrowheads="1"/>
              </p:cNvSpPr>
              <p:nvPr/>
            </p:nvSpPr>
            <p:spPr bwMode="hidden">
              <a:xfrm>
                <a:off x="4690" y="3698"/>
                <a:ext cx="222" cy="139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8725" name="Oval 53"/>
              <p:cNvSpPr>
                <a:spLocks noChangeArrowheads="1"/>
              </p:cNvSpPr>
              <p:nvPr/>
            </p:nvSpPr>
            <p:spPr bwMode="hidden">
              <a:xfrm>
                <a:off x="4738" y="3728"/>
                <a:ext cx="126" cy="8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</p:grpSp>
        <p:grpSp>
          <p:nvGrpSpPr>
            <p:cNvPr id="1037" name="Group 54"/>
            <p:cNvGrpSpPr>
              <a:grpSpLocks/>
            </p:cNvGrpSpPr>
            <p:nvPr userDrawn="1"/>
          </p:nvGrpSpPr>
          <p:grpSpPr bwMode="auto">
            <a:xfrm>
              <a:off x="5280" y="3024"/>
              <a:ext cx="425" cy="258"/>
              <a:chOff x="5280" y="3024"/>
              <a:chExt cx="425" cy="258"/>
            </a:xfrm>
          </p:grpSpPr>
          <p:sp>
            <p:nvSpPr>
              <p:cNvPr id="28727" name="Freeform 55"/>
              <p:cNvSpPr>
                <a:spLocks/>
              </p:cNvSpPr>
              <p:nvPr/>
            </p:nvSpPr>
            <p:spPr bwMode="hidden">
              <a:xfrm>
                <a:off x="5280" y="3186"/>
                <a:ext cx="383" cy="96"/>
              </a:xfrm>
              <a:custGeom>
                <a:avLst/>
                <a:gdLst/>
                <a:ahLst/>
                <a:cxnLst>
                  <a:cxn ang="0">
                    <a:pos x="209" y="96"/>
                  </a:cxn>
                  <a:cxn ang="0">
                    <a:pos x="143" y="90"/>
                  </a:cxn>
                  <a:cxn ang="0">
                    <a:pos x="83" y="66"/>
                  </a:cxn>
                  <a:cxn ang="0">
                    <a:pos x="35" y="36"/>
                  </a:cxn>
                  <a:cxn ang="0">
                    <a:pos x="6" y="0"/>
                  </a:cxn>
                  <a:cxn ang="0">
                    <a:pos x="0" y="6"/>
                  </a:cxn>
                  <a:cxn ang="0">
                    <a:pos x="29" y="42"/>
                  </a:cxn>
                  <a:cxn ang="0">
                    <a:pos x="77" y="72"/>
                  </a:cxn>
                  <a:cxn ang="0">
                    <a:pos x="137" y="90"/>
                  </a:cxn>
                  <a:cxn ang="0">
                    <a:pos x="209" y="96"/>
                  </a:cxn>
                  <a:cxn ang="0">
                    <a:pos x="263" y="90"/>
                  </a:cxn>
                  <a:cxn ang="0">
                    <a:pos x="311" y="84"/>
                  </a:cxn>
                  <a:cxn ang="0">
                    <a:pos x="352" y="66"/>
                  </a:cxn>
                  <a:cxn ang="0">
                    <a:pos x="382" y="42"/>
                  </a:cxn>
                  <a:cxn ang="0">
                    <a:pos x="376" y="42"/>
                  </a:cxn>
                  <a:cxn ang="0">
                    <a:pos x="346" y="66"/>
                  </a:cxn>
                  <a:cxn ang="0">
                    <a:pos x="305" y="78"/>
                  </a:cxn>
                  <a:cxn ang="0">
                    <a:pos x="263" y="90"/>
                  </a:cxn>
                  <a:cxn ang="0">
                    <a:pos x="209" y="96"/>
                  </a:cxn>
                  <a:cxn ang="0">
                    <a:pos x="209" y="96"/>
                  </a:cxn>
                </a:cxnLst>
                <a:rect l="0" t="0" r="r" b="b"/>
                <a:pathLst>
                  <a:path w="382" h="96">
                    <a:moveTo>
                      <a:pt x="209" y="96"/>
                    </a:moveTo>
                    <a:lnTo>
                      <a:pt x="143" y="90"/>
                    </a:lnTo>
                    <a:lnTo>
                      <a:pt x="83" y="66"/>
                    </a:lnTo>
                    <a:lnTo>
                      <a:pt x="35" y="36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9" y="42"/>
                    </a:lnTo>
                    <a:lnTo>
                      <a:pt x="77" y="72"/>
                    </a:lnTo>
                    <a:lnTo>
                      <a:pt x="137" y="90"/>
                    </a:lnTo>
                    <a:lnTo>
                      <a:pt x="209" y="96"/>
                    </a:lnTo>
                    <a:lnTo>
                      <a:pt x="263" y="90"/>
                    </a:lnTo>
                    <a:lnTo>
                      <a:pt x="311" y="84"/>
                    </a:lnTo>
                    <a:lnTo>
                      <a:pt x="352" y="66"/>
                    </a:lnTo>
                    <a:lnTo>
                      <a:pt x="382" y="42"/>
                    </a:lnTo>
                    <a:lnTo>
                      <a:pt x="376" y="42"/>
                    </a:lnTo>
                    <a:lnTo>
                      <a:pt x="346" y="66"/>
                    </a:lnTo>
                    <a:lnTo>
                      <a:pt x="305" y="78"/>
                    </a:lnTo>
                    <a:lnTo>
                      <a:pt x="263" y="90"/>
                    </a:lnTo>
                    <a:lnTo>
                      <a:pt x="209" y="96"/>
                    </a:lnTo>
                    <a:lnTo>
                      <a:pt x="209" y="9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8728" name="Freeform 56"/>
              <p:cNvSpPr>
                <a:spLocks/>
              </p:cNvSpPr>
              <p:nvPr/>
            </p:nvSpPr>
            <p:spPr bwMode="hidden">
              <a:xfrm>
                <a:off x="5315" y="3024"/>
                <a:ext cx="258" cy="54"/>
              </a:xfrm>
              <a:custGeom>
                <a:avLst/>
                <a:gdLst/>
                <a:ahLst/>
                <a:cxnLst>
                  <a:cxn ang="0">
                    <a:pos x="174" y="0"/>
                  </a:cxn>
                  <a:cxn ang="0">
                    <a:pos x="216" y="6"/>
                  </a:cxn>
                  <a:cxn ang="0">
                    <a:pos x="258" y="12"/>
                  </a:cxn>
                  <a:cxn ang="0">
                    <a:pos x="252" y="6"/>
                  </a:cxn>
                  <a:cxn ang="0">
                    <a:pos x="216" y="0"/>
                  </a:cxn>
                  <a:cxn ang="0">
                    <a:pos x="174" y="0"/>
                  </a:cxn>
                  <a:cxn ang="0">
                    <a:pos x="120" y="6"/>
                  </a:cxn>
                  <a:cxn ang="0">
                    <a:pos x="78" y="12"/>
                  </a:cxn>
                  <a:cxn ang="0">
                    <a:pos x="36" y="30"/>
                  </a:cxn>
                  <a:cxn ang="0">
                    <a:pos x="0" y="48"/>
                  </a:cxn>
                  <a:cxn ang="0">
                    <a:pos x="6" y="54"/>
                  </a:cxn>
                  <a:cxn ang="0">
                    <a:pos x="36" y="36"/>
                  </a:cxn>
                  <a:cxn ang="0">
                    <a:pos x="78" y="18"/>
                  </a:cxn>
                  <a:cxn ang="0">
                    <a:pos x="120" y="6"/>
                  </a:cxn>
                  <a:cxn ang="0">
                    <a:pos x="174" y="0"/>
                  </a:cxn>
                  <a:cxn ang="0">
                    <a:pos x="174" y="0"/>
                  </a:cxn>
                </a:cxnLst>
                <a:rect l="0" t="0" r="r" b="b"/>
                <a:pathLst>
                  <a:path w="258" h="54">
                    <a:moveTo>
                      <a:pt x="174" y="0"/>
                    </a:moveTo>
                    <a:lnTo>
                      <a:pt x="216" y="6"/>
                    </a:lnTo>
                    <a:lnTo>
                      <a:pt x="258" y="12"/>
                    </a:lnTo>
                    <a:lnTo>
                      <a:pt x="252" y="6"/>
                    </a:lnTo>
                    <a:lnTo>
                      <a:pt x="216" y="0"/>
                    </a:lnTo>
                    <a:lnTo>
                      <a:pt x="174" y="0"/>
                    </a:lnTo>
                    <a:lnTo>
                      <a:pt x="120" y="6"/>
                    </a:lnTo>
                    <a:lnTo>
                      <a:pt x="78" y="12"/>
                    </a:lnTo>
                    <a:lnTo>
                      <a:pt x="36" y="30"/>
                    </a:lnTo>
                    <a:lnTo>
                      <a:pt x="0" y="48"/>
                    </a:lnTo>
                    <a:lnTo>
                      <a:pt x="6" y="54"/>
                    </a:lnTo>
                    <a:lnTo>
                      <a:pt x="36" y="36"/>
                    </a:lnTo>
                    <a:lnTo>
                      <a:pt x="78" y="18"/>
                    </a:lnTo>
                    <a:lnTo>
                      <a:pt x="120" y="6"/>
                    </a:lnTo>
                    <a:lnTo>
                      <a:pt x="174" y="0"/>
                    </a:lnTo>
                    <a:lnTo>
                      <a:pt x="17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8729" name="Freeform 57"/>
              <p:cNvSpPr>
                <a:spLocks/>
              </p:cNvSpPr>
              <p:nvPr/>
            </p:nvSpPr>
            <p:spPr bwMode="hidden">
              <a:xfrm>
                <a:off x="5645" y="3066"/>
                <a:ext cx="60" cy="156"/>
              </a:xfrm>
              <a:custGeom>
                <a:avLst/>
                <a:gdLst/>
                <a:ahLst/>
                <a:cxnLst>
                  <a:cxn ang="0">
                    <a:pos x="54" y="90"/>
                  </a:cxn>
                  <a:cxn ang="0">
                    <a:pos x="48" y="126"/>
                  </a:cxn>
                  <a:cxn ang="0">
                    <a:pos x="24" y="156"/>
                  </a:cxn>
                  <a:cxn ang="0">
                    <a:pos x="30" y="156"/>
                  </a:cxn>
                  <a:cxn ang="0">
                    <a:pos x="54" y="126"/>
                  </a:cxn>
                  <a:cxn ang="0">
                    <a:pos x="60" y="90"/>
                  </a:cxn>
                  <a:cxn ang="0">
                    <a:pos x="54" y="66"/>
                  </a:cxn>
                  <a:cxn ang="0">
                    <a:pos x="48" y="42"/>
                  </a:cxn>
                  <a:cxn ang="0">
                    <a:pos x="30" y="18"/>
                  </a:cxn>
                  <a:cxn ang="0">
                    <a:pos x="6" y="0"/>
                  </a:cxn>
                  <a:cxn ang="0">
                    <a:pos x="0" y="6"/>
                  </a:cxn>
                  <a:cxn ang="0">
                    <a:pos x="24" y="24"/>
                  </a:cxn>
                  <a:cxn ang="0">
                    <a:pos x="42" y="42"/>
                  </a:cxn>
                  <a:cxn ang="0">
                    <a:pos x="48" y="66"/>
                  </a:cxn>
                  <a:cxn ang="0">
                    <a:pos x="54" y="90"/>
                  </a:cxn>
                  <a:cxn ang="0">
                    <a:pos x="54" y="90"/>
                  </a:cxn>
                </a:cxnLst>
                <a:rect l="0" t="0" r="r" b="b"/>
                <a:pathLst>
                  <a:path w="60" h="156">
                    <a:moveTo>
                      <a:pt x="54" y="90"/>
                    </a:moveTo>
                    <a:lnTo>
                      <a:pt x="48" y="126"/>
                    </a:lnTo>
                    <a:lnTo>
                      <a:pt x="24" y="156"/>
                    </a:lnTo>
                    <a:lnTo>
                      <a:pt x="30" y="156"/>
                    </a:lnTo>
                    <a:lnTo>
                      <a:pt x="54" y="126"/>
                    </a:lnTo>
                    <a:lnTo>
                      <a:pt x="60" y="90"/>
                    </a:lnTo>
                    <a:lnTo>
                      <a:pt x="54" y="66"/>
                    </a:lnTo>
                    <a:lnTo>
                      <a:pt x="48" y="42"/>
                    </a:lnTo>
                    <a:lnTo>
                      <a:pt x="30" y="18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4" y="24"/>
                    </a:lnTo>
                    <a:lnTo>
                      <a:pt x="42" y="42"/>
                    </a:lnTo>
                    <a:lnTo>
                      <a:pt x="48" y="66"/>
                    </a:lnTo>
                    <a:lnTo>
                      <a:pt x="54" y="90"/>
                    </a:lnTo>
                    <a:lnTo>
                      <a:pt x="54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8730" name="Freeform 58"/>
              <p:cNvSpPr>
                <a:spLocks/>
              </p:cNvSpPr>
              <p:nvPr/>
            </p:nvSpPr>
            <p:spPr bwMode="hidden">
              <a:xfrm>
                <a:off x="5375" y="3246"/>
                <a:ext cx="192" cy="18"/>
              </a:xfrm>
              <a:custGeom>
                <a:avLst/>
                <a:gdLst/>
                <a:ahLst/>
                <a:cxnLst>
                  <a:cxn ang="0">
                    <a:pos x="114" y="12"/>
                  </a:cxn>
                  <a:cxn ang="0">
                    <a:pos x="72" y="6"/>
                  </a:cxn>
                  <a:cxn ang="0">
                    <a:pos x="30" y="0"/>
                  </a:cxn>
                  <a:cxn ang="0">
                    <a:pos x="0" y="0"/>
                  </a:cxn>
                  <a:cxn ang="0">
                    <a:pos x="54" y="12"/>
                  </a:cxn>
                  <a:cxn ang="0">
                    <a:pos x="114" y="18"/>
                  </a:cxn>
                  <a:cxn ang="0">
                    <a:pos x="156" y="18"/>
                  </a:cxn>
                  <a:cxn ang="0">
                    <a:pos x="192" y="12"/>
                  </a:cxn>
                  <a:cxn ang="0">
                    <a:pos x="186" y="0"/>
                  </a:cxn>
                  <a:cxn ang="0">
                    <a:pos x="150" y="6"/>
                  </a:cxn>
                  <a:cxn ang="0">
                    <a:pos x="114" y="12"/>
                  </a:cxn>
                  <a:cxn ang="0">
                    <a:pos x="114" y="12"/>
                  </a:cxn>
                </a:cxnLst>
                <a:rect l="0" t="0" r="r" b="b"/>
                <a:pathLst>
                  <a:path w="192" h="18">
                    <a:moveTo>
                      <a:pt x="114" y="12"/>
                    </a:moveTo>
                    <a:lnTo>
                      <a:pt x="72" y="6"/>
                    </a:lnTo>
                    <a:lnTo>
                      <a:pt x="30" y="0"/>
                    </a:lnTo>
                    <a:lnTo>
                      <a:pt x="0" y="0"/>
                    </a:lnTo>
                    <a:lnTo>
                      <a:pt x="54" y="12"/>
                    </a:lnTo>
                    <a:lnTo>
                      <a:pt x="114" y="18"/>
                    </a:lnTo>
                    <a:lnTo>
                      <a:pt x="156" y="18"/>
                    </a:lnTo>
                    <a:lnTo>
                      <a:pt x="192" y="12"/>
                    </a:lnTo>
                    <a:lnTo>
                      <a:pt x="186" y="0"/>
                    </a:lnTo>
                    <a:lnTo>
                      <a:pt x="150" y="6"/>
                    </a:lnTo>
                    <a:lnTo>
                      <a:pt x="114" y="12"/>
                    </a:lnTo>
                    <a:lnTo>
                      <a:pt x="114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8731" name="Freeform 59"/>
              <p:cNvSpPr>
                <a:spLocks/>
              </p:cNvSpPr>
              <p:nvPr/>
            </p:nvSpPr>
            <p:spPr bwMode="hidden">
              <a:xfrm>
                <a:off x="5304" y="3042"/>
                <a:ext cx="161" cy="186"/>
              </a:xfrm>
              <a:custGeom>
                <a:avLst/>
                <a:gdLst/>
                <a:ahLst/>
                <a:cxnLst>
                  <a:cxn ang="0">
                    <a:pos x="11" y="114"/>
                  </a:cxn>
                  <a:cxn ang="0">
                    <a:pos x="17" y="96"/>
                  </a:cxn>
                  <a:cxn ang="0">
                    <a:pos x="23" y="78"/>
                  </a:cxn>
                  <a:cxn ang="0">
                    <a:pos x="53" y="42"/>
                  </a:cxn>
                  <a:cxn ang="0">
                    <a:pos x="101" y="18"/>
                  </a:cxn>
                  <a:cxn ang="0">
                    <a:pos x="155" y="6"/>
                  </a:cxn>
                  <a:cxn ang="0">
                    <a:pos x="161" y="0"/>
                  </a:cxn>
                  <a:cxn ang="0">
                    <a:pos x="95" y="12"/>
                  </a:cxn>
                  <a:cxn ang="0">
                    <a:pos x="47" y="36"/>
                  </a:cxn>
                  <a:cxn ang="0">
                    <a:pos x="11" y="72"/>
                  </a:cxn>
                  <a:cxn ang="0">
                    <a:pos x="5" y="90"/>
                  </a:cxn>
                  <a:cxn ang="0">
                    <a:pos x="0" y="114"/>
                  </a:cxn>
                  <a:cxn ang="0">
                    <a:pos x="11" y="150"/>
                  </a:cxn>
                  <a:cxn ang="0">
                    <a:pos x="23" y="168"/>
                  </a:cxn>
                  <a:cxn ang="0">
                    <a:pos x="41" y="186"/>
                  </a:cxn>
                  <a:cxn ang="0">
                    <a:pos x="65" y="186"/>
                  </a:cxn>
                  <a:cxn ang="0">
                    <a:pos x="41" y="168"/>
                  </a:cxn>
                  <a:cxn ang="0">
                    <a:pos x="23" y="150"/>
                  </a:cxn>
                  <a:cxn ang="0">
                    <a:pos x="17" y="132"/>
                  </a:cxn>
                  <a:cxn ang="0">
                    <a:pos x="11" y="114"/>
                  </a:cxn>
                  <a:cxn ang="0">
                    <a:pos x="11" y="114"/>
                  </a:cxn>
                </a:cxnLst>
                <a:rect l="0" t="0" r="r" b="b"/>
                <a:pathLst>
                  <a:path w="161" h="186">
                    <a:moveTo>
                      <a:pt x="11" y="114"/>
                    </a:moveTo>
                    <a:lnTo>
                      <a:pt x="17" y="96"/>
                    </a:lnTo>
                    <a:lnTo>
                      <a:pt x="23" y="78"/>
                    </a:lnTo>
                    <a:lnTo>
                      <a:pt x="53" y="42"/>
                    </a:lnTo>
                    <a:lnTo>
                      <a:pt x="101" y="18"/>
                    </a:lnTo>
                    <a:lnTo>
                      <a:pt x="155" y="6"/>
                    </a:lnTo>
                    <a:lnTo>
                      <a:pt x="161" y="0"/>
                    </a:lnTo>
                    <a:lnTo>
                      <a:pt x="95" y="12"/>
                    </a:lnTo>
                    <a:lnTo>
                      <a:pt x="47" y="36"/>
                    </a:lnTo>
                    <a:lnTo>
                      <a:pt x="11" y="72"/>
                    </a:lnTo>
                    <a:lnTo>
                      <a:pt x="5" y="90"/>
                    </a:lnTo>
                    <a:lnTo>
                      <a:pt x="0" y="114"/>
                    </a:lnTo>
                    <a:lnTo>
                      <a:pt x="11" y="150"/>
                    </a:lnTo>
                    <a:lnTo>
                      <a:pt x="23" y="168"/>
                    </a:lnTo>
                    <a:lnTo>
                      <a:pt x="41" y="186"/>
                    </a:lnTo>
                    <a:lnTo>
                      <a:pt x="65" y="186"/>
                    </a:lnTo>
                    <a:lnTo>
                      <a:pt x="41" y="168"/>
                    </a:lnTo>
                    <a:lnTo>
                      <a:pt x="23" y="150"/>
                    </a:lnTo>
                    <a:lnTo>
                      <a:pt x="17" y="132"/>
                    </a:lnTo>
                    <a:lnTo>
                      <a:pt x="11" y="114"/>
                    </a:lnTo>
                    <a:lnTo>
                      <a:pt x="11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8732" name="Freeform 60"/>
              <p:cNvSpPr>
                <a:spLocks/>
              </p:cNvSpPr>
              <p:nvPr/>
            </p:nvSpPr>
            <p:spPr bwMode="hidden">
              <a:xfrm>
                <a:off x="5489" y="3042"/>
                <a:ext cx="186" cy="210"/>
              </a:xfrm>
              <a:custGeom>
                <a:avLst/>
                <a:gdLst/>
                <a:ahLst/>
                <a:cxnLst>
                  <a:cxn ang="0">
                    <a:pos x="0" y="6"/>
                  </a:cxn>
                  <a:cxn ang="0">
                    <a:pos x="66" y="12"/>
                  </a:cxn>
                  <a:cxn ang="0">
                    <a:pos x="119" y="36"/>
                  </a:cxn>
                  <a:cxn ang="0">
                    <a:pos x="155" y="72"/>
                  </a:cxn>
                  <a:cxn ang="0">
                    <a:pos x="161" y="90"/>
                  </a:cxn>
                  <a:cxn ang="0">
                    <a:pos x="167" y="114"/>
                  </a:cxn>
                  <a:cxn ang="0">
                    <a:pos x="161" y="138"/>
                  </a:cxn>
                  <a:cxn ang="0">
                    <a:pos x="149" y="162"/>
                  </a:cxn>
                  <a:cxn ang="0">
                    <a:pos x="119" y="180"/>
                  </a:cxn>
                  <a:cxn ang="0">
                    <a:pos x="90" y="198"/>
                  </a:cxn>
                  <a:cxn ang="0">
                    <a:pos x="96" y="210"/>
                  </a:cxn>
                  <a:cxn ang="0">
                    <a:pos x="131" y="192"/>
                  </a:cxn>
                  <a:cxn ang="0">
                    <a:pos x="161" y="168"/>
                  </a:cxn>
                  <a:cxn ang="0">
                    <a:pos x="179" y="144"/>
                  </a:cxn>
                  <a:cxn ang="0">
                    <a:pos x="185" y="114"/>
                  </a:cxn>
                  <a:cxn ang="0">
                    <a:pos x="179" y="90"/>
                  </a:cxn>
                  <a:cxn ang="0">
                    <a:pos x="173" y="66"/>
                  </a:cxn>
                  <a:cxn ang="0">
                    <a:pos x="155" y="48"/>
                  </a:cxn>
                  <a:cxn ang="0">
                    <a:pos x="131" y="30"/>
                  </a:cxn>
                  <a:cxn ang="0">
                    <a:pos x="72" y="6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0" y="6"/>
                  </a:cxn>
                </a:cxnLst>
                <a:rect l="0" t="0" r="r" b="b"/>
                <a:pathLst>
                  <a:path w="185" h="210">
                    <a:moveTo>
                      <a:pt x="0" y="6"/>
                    </a:moveTo>
                    <a:lnTo>
                      <a:pt x="66" y="12"/>
                    </a:lnTo>
                    <a:lnTo>
                      <a:pt x="119" y="36"/>
                    </a:lnTo>
                    <a:lnTo>
                      <a:pt x="155" y="72"/>
                    </a:lnTo>
                    <a:lnTo>
                      <a:pt x="161" y="90"/>
                    </a:lnTo>
                    <a:lnTo>
                      <a:pt x="167" y="114"/>
                    </a:lnTo>
                    <a:lnTo>
                      <a:pt x="161" y="138"/>
                    </a:lnTo>
                    <a:lnTo>
                      <a:pt x="149" y="162"/>
                    </a:lnTo>
                    <a:lnTo>
                      <a:pt x="119" y="180"/>
                    </a:lnTo>
                    <a:lnTo>
                      <a:pt x="90" y="198"/>
                    </a:lnTo>
                    <a:lnTo>
                      <a:pt x="96" y="210"/>
                    </a:lnTo>
                    <a:lnTo>
                      <a:pt x="131" y="192"/>
                    </a:lnTo>
                    <a:lnTo>
                      <a:pt x="161" y="168"/>
                    </a:lnTo>
                    <a:lnTo>
                      <a:pt x="179" y="144"/>
                    </a:lnTo>
                    <a:lnTo>
                      <a:pt x="185" y="114"/>
                    </a:lnTo>
                    <a:lnTo>
                      <a:pt x="179" y="90"/>
                    </a:lnTo>
                    <a:lnTo>
                      <a:pt x="173" y="66"/>
                    </a:lnTo>
                    <a:lnTo>
                      <a:pt x="155" y="48"/>
                    </a:lnTo>
                    <a:lnTo>
                      <a:pt x="131" y="30"/>
                    </a:lnTo>
                    <a:lnTo>
                      <a:pt x="72" y="6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0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8733" name="Freeform 61"/>
              <p:cNvSpPr>
                <a:spLocks noEditPoints="1"/>
              </p:cNvSpPr>
              <p:nvPr/>
            </p:nvSpPr>
            <p:spPr bwMode="hidden">
              <a:xfrm>
                <a:off x="5345" y="3058"/>
                <a:ext cx="299" cy="186"/>
              </a:xfrm>
              <a:custGeom>
                <a:avLst/>
                <a:gdLst/>
                <a:ahLst/>
                <a:cxnLst>
                  <a:cxn ang="0">
                    <a:pos x="150" y="0"/>
                  </a:cxn>
                  <a:cxn ang="0">
                    <a:pos x="90" y="6"/>
                  </a:cxn>
                  <a:cxn ang="0">
                    <a:pos x="42" y="30"/>
                  </a:cxn>
                  <a:cxn ang="0">
                    <a:pos x="12" y="54"/>
                  </a:cxn>
                  <a:cxn ang="0">
                    <a:pos x="6" y="72"/>
                  </a:cxn>
                  <a:cxn ang="0">
                    <a:pos x="0" y="90"/>
                  </a:cxn>
                  <a:cxn ang="0">
                    <a:pos x="6" y="108"/>
                  </a:cxn>
                  <a:cxn ang="0">
                    <a:pos x="12" y="126"/>
                  </a:cxn>
                  <a:cxn ang="0">
                    <a:pos x="42" y="156"/>
                  </a:cxn>
                  <a:cxn ang="0">
                    <a:pos x="90" y="180"/>
                  </a:cxn>
                  <a:cxn ang="0">
                    <a:pos x="150" y="186"/>
                  </a:cxn>
                  <a:cxn ang="0">
                    <a:pos x="209" y="180"/>
                  </a:cxn>
                  <a:cxn ang="0">
                    <a:pos x="257" y="156"/>
                  </a:cxn>
                  <a:cxn ang="0">
                    <a:pos x="287" y="126"/>
                  </a:cxn>
                  <a:cxn ang="0">
                    <a:pos x="299" y="108"/>
                  </a:cxn>
                  <a:cxn ang="0">
                    <a:pos x="299" y="90"/>
                  </a:cxn>
                  <a:cxn ang="0">
                    <a:pos x="299" y="72"/>
                  </a:cxn>
                  <a:cxn ang="0">
                    <a:pos x="287" y="54"/>
                  </a:cxn>
                  <a:cxn ang="0">
                    <a:pos x="257" y="30"/>
                  </a:cxn>
                  <a:cxn ang="0">
                    <a:pos x="209" y="6"/>
                  </a:cxn>
                  <a:cxn ang="0">
                    <a:pos x="150" y="0"/>
                  </a:cxn>
                  <a:cxn ang="0">
                    <a:pos x="150" y="0"/>
                  </a:cxn>
                  <a:cxn ang="0">
                    <a:pos x="150" y="180"/>
                  </a:cxn>
                  <a:cxn ang="0">
                    <a:pos x="96" y="174"/>
                  </a:cxn>
                  <a:cxn ang="0">
                    <a:pos x="48" y="156"/>
                  </a:cxn>
                  <a:cxn ang="0">
                    <a:pos x="18" y="126"/>
                  </a:cxn>
                  <a:cxn ang="0">
                    <a:pos x="12" y="108"/>
                  </a:cxn>
                  <a:cxn ang="0">
                    <a:pos x="6" y="90"/>
                  </a:cxn>
                  <a:cxn ang="0">
                    <a:pos x="12" y="72"/>
                  </a:cxn>
                  <a:cxn ang="0">
                    <a:pos x="18" y="54"/>
                  </a:cxn>
                  <a:cxn ang="0">
                    <a:pos x="48" y="30"/>
                  </a:cxn>
                  <a:cxn ang="0">
                    <a:pos x="96" y="12"/>
                  </a:cxn>
                  <a:cxn ang="0">
                    <a:pos x="150" y="6"/>
                  </a:cxn>
                  <a:cxn ang="0">
                    <a:pos x="203" y="12"/>
                  </a:cxn>
                  <a:cxn ang="0">
                    <a:pos x="251" y="30"/>
                  </a:cxn>
                  <a:cxn ang="0">
                    <a:pos x="281" y="54"/>
                  </a:cxn>
                  <a:cxn ang="0">
                    <a:pos x="293" y="72"/>
                  </a:cxn>
                  <a:cxn ang="0">
                    <a:pos x="293" y="90"/>
                  </a:cxn>
                  <a:cxn ang="0">
                    <a:pos x="293" y="108"/>
                  </a:cxn>
                  <a:cxn ang="0">
                    <a:pos x="281" y="126"/>
                  </a:cxn>
                  <a:cxn ang="0">
                    <a:pos x="251" y="156"/>
                  </a:cxn>
                  <a:cxn ang="0">
                    <a:pos x="203" y="174"/>
                  </a:cxn>
                  <a:cxn ang="0">
                    <a:pos x="150" y="180"/>
                  </a:cxn>
                  <a:cxn ang="0">
                    <a:pos x="150" y="180"/>
                  </a:cxn>
                </a:cxnLst>
                <a:rect l="0" t="0" r="r" b="b"/>
                <a:pathLst>
                  <a:path w="299" h="186">
                    <a:moveTo>
                      <a:pt x="150" y="0"/>
                    </a:moveTo>
                    <a:lnTo>
                      <a:pt x="90" y="6"/>
                    </a:lnTo>
                    <a:lnTo>
                      <a:pt x="42" y="30"/>
                    </a:lnTo>
                    <a:lnTo>
                      <a:pt x="12" y="54"/>
                    </a:lnTo>
                    <a:lnTo>
                      <a:pt x="6" y="72"/>
                    </a:lnTo>
                    <a:lnTo>
                      <a:pt x="0" y="90"/>
                    </a:lnTo>
                    <a:lnTo>
                      <a:pt x="6" y="108"/>
                    </a:lnTo>
                    <a:lnTo>
                      <a:pt x="12" y="126"/>
                    </a:lnTo>
                    <a:lnTo>
                      <a:pt x="42" y="156"/>
                    </a:lnTo>
                    <a:lnTo>
                      <a:pt x="90" y="180"/>
                    </a:lnTo>
                    <a:lnTo>
                      <a:pt x="150" y="186"/>
                    </a:lnTo>
                    <a:lnTo>
                      <a:pt x="209" y="180"/>
                    </a:lnTo>
                    <a:lnTo>
                      <a:pt x="257" y="156"/>
                    </a:lnTo>
                    <a:lnTo>
                      <a:pt x="287" y="126"/>
                    </a:lnTo>
                    <a:lnTo>
                      <a:pt x="299" y="108"/>
                    </a:lnTo>
                    <a:lnTo>
                      <a:pt x="299" y="90"/>
                    </a:lnTo>
                    <a:lnTo>
                      <a:pt x="299" y="72"/>
                    </a:lnTo>
                    <a:lnTo>
                      <a:pt x="287" y="54"/>
                    </a:lnTo>
                    <a:lnTo>
                      <a:pt x="257" y="30"/>
                    </a:lnTo>
                    <a:lnTo>
                      <a:pt x="209" y="6"/>
                    </a:lnTo>
                    <a:lnTo>
                      <a:pt x="150" y="0"/>
                    </a:lnTo>
                    <a:lnTo>
                      <a:pt x="150" y="0"/>
                    </a:lnTo>
                    <a:close/>
                    <a:moveTo>
                      <a:pt x="150" y="180"/>
                    </a:moveTo>
                    <a:lnTo>
                      <a:pt x="96" y="174"/>
                    </a:lnTo>
                    <a:lnTo>
                      <a:pt x="48" y="156"/>
                    </a:lnTo>
                    <a:lnTo>
                      <a:pt x="18" y="126"/>
                    </a:lnTo>
                    <a:lnTo>
                      <a:pt x="12" y="108"/>
                    </a:lnTo>
                    <a:lnTo>
                      <a:pt x="6" y="90"/>
                    </a:lnTo>
                    <a:lnTo>
                      <a:pt x="12" y="72"/>
                    </a:lnTo>
                    <a:lnTo>
                      <a:pt x="18" y="54"/>
                    </a:lnTo>
                    <a:lnTo>
                      <a:pt x="48" y="30"/>
                    </a:lnTo>
                    <a:lnTo>
                      <a:pt x="96" y="12"/>
                    </a:lnTo>
                    <a:lnTo>
                      <a:pt x="150" y="6"/>
                    </a:lnTo>
                    <a:lnTo>
                      <a:pt x="203" y="12"/>
                    </a:lnTo>
                    <a:lnTo>
                      <a:pt x="251" y="30"/>
                    </a:lnTo>
                    <a:lnTo>
                      <a:pt x="281" y="54"/>
                    </a:lnTo>
                    <a:lnTo>
                      <a:pt x="293" y="72"/>
                    </a:lnTo>
                    <a:lnTo>
                      <a:pt x="293" y="90"/>
                    </a:lnTo>
                    <a:lnTo>
                      <a:pt x="293" y="108"/>
                    </a:lnTo>
                    <a:lnTo>
                      <a:pt x="281" y="126"/>
                    </a:lnTo>
                    <a:lnTo>
                      <a:pt x="251" y="156"/>
                    </a:lnTo>
                    <a:lnTo>
                      <a:pt x="203" y="174"/>
                    </a:lnTo>
                    <a:lnTo>
                      <a:pt x="150" y="180"/>
                    </a:lnTo>
                    <a:lnTo>
                      <a:pt x="150" y="18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grpSp>
            <p:nvGrpSpPr>
              <p:cNvPr id="1045" name="Group 62"/>
              <p:cNvGrpSpPr>
                <a:grpSpLocks/>
              </p:cNvGrpSpPr>
              <p:nvPr/>
            </p:nvGrpSpPr>
            <p:grpSpPr bwMode="auto">
              <a:xfrm>
                <a:off x="5381" y="3085"/>
                <a:ext cx="227" cy="132"/>
                <a:chOff x="5381" y="3085"/>
                <a:chExt cx="227" cy="132"/>
              </a:xfrm>
            </p:grpSpPr>
            <p:sp>
              <p:nvSpPr>
                <p:cNvPr id="28735" name="Oval 63"/>
                <p:cNvSpPr>
                  <a:spLocks noChangeArrowheads="1"/>
                </p:cNvSpPr>
                <p:nvPr userDrawn="1"/>
              </p:nvSpPr>
              <p:spPr bwMode="hidden">
                <a:xfrm>
                  <a:off x="5381" y="3085"/>
                  <a:ext cx="227" cy="13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28736" name="Oval 64"/>
                <p:cNvSpPr>
                  <a:spLocks noChangeArrowheads="1"/>
                </p:cNvSpPr>
                <p:nvPr userDrawn="1"/>
              </p:nvSpPr>
              <p:spPr bwMode="hidden">
                <a:xfrm>
                  <a:off x="5403" y="3099"/>
                  <a:ext cx="182" cy="10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28737" name="Oval 65"/>
                <p:cNvSpPr>
                  <a:spLocks noChangeArrowheads="1"/>
                </p:cNvSpPr>
                <p:nvPr userDrawn="1"/>
              </p:nvSpPr>
              <p:spPr bwMode="hidden">
                <a:xfrm>
                  <a:off x="5431" y="3109"/>
                  <a:ext cx="125" cy="8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28738" name="Oval 66"/>
                <p:cNvSpPr>
                  <a:spLocks noChangeArrowheads="1"/>
                </p:cNvSpPr>
                <p:nvPr userDrawn="1"/>
              </p:nvSpPr>
              <p:spPr bwMode="hidden">
                <a:xfrm>
                  <a:off x="5458" y="3125"/>
                  <a:ext cx="73" cy="47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</p:grpSp>
        </p:grpSp>
      </p:grpSp>
      <p:sp>
        <p:nvSpPr>
          <p:cNvPr id="28739" name="Rectangle 67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28740" name="Rectangle 68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28741" name="Rectangle 6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fld id="{91015191-6563-4DC9-9BFB-E9FCB6B0CE53}" type="datetimeFigureOut">
              <a:rPr lang="cs-CZ"/>
              <a:pPr>
                <a:defRPr/>
              </a:pPr>
              <a:t>7.12.2016</a:t>
            </a:fld>
            <a:endParaRPr lang="cs-CZ"/>
          </a:p>
        </p:txBody>
      </p:sp>
      <p:sp>
        <p:nvSpPr>
          <p:cNvPr id="28742" name="Rectangle 7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8743" name="Rectangle 7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fld id="{AD381CAB-A916-42BE-9788-EE0E709259C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0" r:id="rId2"/>
    <p:sldLayoutId id="2147483659" r:id="rId3"/>
    <p:sldLayoutId id="2147483658" r:id="rId4"/>
    <p:sldLayoutId id="2147483657" r:id="rId5"/>
    <p:sldLayoutId id="2147483656" r:id="rId6"/>
    <p:sldLayoutId id="2147483655" r:id="rId7"/>
    <p:sldLayoutId id="2147483654" r:id="rId8"/>
    <p:sldLayoutId id="2147483653" r:id="rId9"/>
    <p:sldLayoutId id="2147483652" r:id="rId10"/>
    <p:sldLayoutId id="2147483651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Ø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50000"/>
        <a:buFont typeface="Wingdings" pitchFamily="2" charset="2"/>
        <a:buChar char="l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Nadpis 1"/>
          <p:cNvSpPr>
            <a:spLocks noGrp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 anchorCtr="0"/>
          <a:lstStyle/>
          <a:p>
            <a:pPr eaLnBrk="1" hangingPunct="1">
              <a:defRPr/>
            </a:pPr>
            <a:r>
              <a:rPr lang="cs-CZ" sz="5400" dirty="0">
                <a:solidFill>
                  <a:srgbClr val="FFC000"/>
                </a:solidFill>
              </a:rPr>
              <a:t>Posttraumatická stresová porucha u dětí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4294967295"/>
          </p:nvPr>
        </p:nvSpPr>
        <p:spPr>
          <a:xfrm>
            <a:off x="1371600" y="3886200"/>
            <a:ext cx="6400800" cy="1752600"/>
          </a:xfrm>
        </p:spPr>
        <p:txBody>
          <a:bodyPr>
            <a:normAutofit/>
          </a:bodyPr>
          <a:lstStyle/>
          <a:p>
            <a:pPr marL="0" indent="0" algn="ctr" eaLnBrk="1" hangingPunct="1">
              <a:buFont typeface="Wingdings" pitchFamily="2" charset="2"/>
              <a:buNone/>
              <a:defRPr/>
            </a:pPr>
            <a:r>
              <a:rPr lang="cs-CZ" dirty="0" smtClean="0">
                <a:solidFill>
                  <a:srgbClr val="898989"/>
                </a:solidFill>
              </a:rPr>
              <a:t>Kocourková, J..</a:t>
            </a:r>
          </a:p>
          <a:p>
            <a:pPr marL="0" indent="0" algn="ctr" eaLnBrk="1" hangingPunct="1">
              <a:buFont typeface="Wingdings" pitchFamily="2" charset="2"/>
              <a:buNone/>
              <a:defRPr/>
            </a:pPr>
            <a:r>
              <a:rPr lang="cs-CZ" dirty="0" smtClean="0">
                <a:solidFill>
                  <a:srgbClr val="898989"/>
                </a:solidFill>
              </a:rPr>
              <a:t>Dětská psychiatrická klinika FN Motol a 2.LF </a:t>
            </a:r>
            <a:r>
              <a:rPr lang="cs-CZ" dirty="0" smtClean="0">
                <a:solidFill>
                  <a:srgbClr val="898989"/>
                </a:solidFill>
              </a:rPr>
              <a:t>UK Praha</a:t>
            </a:r>
            <a:endParaRPr lang="cs-CZ" dirty="0" smtClean="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/>
        <p:txBody>
          <a:bodyPr anchorCtr="0">
            <a:normAutofit fontScale="90000"/>
          </a:bodyPr>
          <a:lstStyle/>
          <a:p>
            <a:pPr eaLnBrk="1" hangingPunct="1">
              <a:defRPr/>
            </a:pPr>
            <a:r>
              <a:rPr lang="cs-CZ" sz="4000" dirty="0">
                <a:solidFill>
                  <a:srgbClr val="FFC000"/>
                </a:solidFill>
              </a:rPr>
              <a:t>Proč potřebujeme specifikovat </a:t>
            </a:r>
            <a:r>
              <a:rPr lang="cs-CZ" sz="4000" dirty="0" smtClean="0">
                <a:solidFill>
                  <a:srgbClr val="FFC000"/>
                </a:solidFill>
              </a:rPr>
              <a:t>posttraumatickou stresovou poruchu (PTSD)  </a:t>
            </a:r>
            <a:r>
              <a:rPr lang="cs-CZ" sz="4000" dirty="0">
                <a:solidFill>
                  <a:srgbClr val="FFC000"/>
                </a:solidFill>
              </a:rPr>
              <a:t>u dětí?</a:t>
            </a:r>
          </a:p>
        </p:txBody>
      </p:sp>
      <p:sp>
        <p:nvSpPr>
          <p:cNvPr id="14338" name="Zástupný symbol pro obsah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smtClean="0"/>
              <a:t>Potřebujeme se vyhnout riziku falešně pozitivních i falešně negativních diagnóz</a:t>
            </a:r>
          </a:p>
          <a:p>
            <a:pPr eaLnBrk="1" hangingPunct="1">
              <a:defRPr/>
            </a:pPr>
            <a:r>
              <a:rPr lang="cs-CZ" dirty="0" smtClean="0"/>
              <a:t>V diagnostice  PTSD u dětí musíme zohlednit vývojové faktory</a:t>
            </a:r>
          </a:p>
          <a:p>
            <a:pPr eaLnBrk="1" hangingPunct="1">
              <a:defRPr/>
            </a:pPr>
            <a:r>
              <a:rPr lang="cs-CZ" dirty="0" smtClean="0"/>
              <a:t>Potřebujeme rozumět tomu, co ovlivňuje vyšetření dětí (vývojové stadium, vztahy)</a:t>
            </a:r>
          </a:p>
          <a:p>
            <a:pPr eaLnBrk="1" hangingPunct="1">
              <a:defRPr/>
            </a:pPr>
            <a:r>
              <a:rPr lang="cs-CZ" dirty="0" smtClean="0"/>
              <a:t>Správné posouzení traumatizovaného dítěte má vliv na terapii a na forenzní aspekty</a:t>
            </a:r>
          </a:p>
          <a:p>
            <a:pPr eaLnBrk="1" hangingPunct="1">
              <a:defRPr/>
            </a:pPr>
            <a:r>
              <a:rPr lang="cs-CZ" sz="1800" dirty="0" err="1" smtClean="0">
                <a:solidFill>
                  <a:srgbClr val="FFFF00"/>
                </a:solidFill>
              </a:rPr>
              <a:t>Cohen</a:t>
            </a:r>
            <a:r>
              <a:rPr lang="cs-CZ" sz="1800" dirty="0" smtClean="0">
                <a:solidFill>
                  <a:srgbClr val="FFFF00"/>
                </a:solidFill>
              </a:rPr>
              <a:t>,J.A.,</a:t>
            </a:r>
            <a:r>
              <a:rPr lang="cs-CZ" sz="1800" dirty="0" err="1" smtClean="0">
                <a:solidFill>
                  <a:srgbClr val="FFFF00"/>
                </a:solidFill>
              </a:rPr>
              <a:t>Scheeringa</a:t>
            </a:r>
            <a:r>
              <a:rPr lang="cs-CZ" sz="1800" dirty="0" smtClean="0">
                <a:solidFill>
                  <a:srgbClr val="FFFF00"/>
                </a:solidFill>
              </a:rPr>
              <a:t>,M.S.: Post-</a:t>
            </a:r>
            <a:r>
              <a:rPr lang="cs-CZ" sz="1800" dirty="0" err="1" smtClean="0">
                <a:solidFill>
                  <a:srgbClr val="FFFF00"/>
                </a:solidFill>
              </a:rPr>
              <a:t>traumatic</a:t>
            </a:r>
            <a:r>
              <a:rPr lang="cs-CZ" sz="1800" dirty="0" smtClean="0">
                <a:solidFill>
                  <a:srgbClr val="FFFF00"/>
                </a:solidFill>
              </a:rPr>
              <a:t> stress </a:t>
            </a:r>
            <a:r>
              <a:rPr lang="cs-CZ" sz="1800" dirty="0" err="1" smtClean="0">
                <a:solidFill>
                  <a:srgbClr val="FFFF00"/>
                </a:solidFill>
              </a:rPr>
              <a:t>disorder</a:t>
            </a:r>
            <a:r>
              <a:rPr lang="cs-CZ" sz="1800" dirty="0" smtClean="0">
                <a:solidFill>
                  <a:srgbClr val="FFFF00"/>
                </a:solidFill>
              </a:rPr>
              <a:t> </a:t>
            </a:r>
            <a:r>
              <a:rPr lang="cs-CZ" sz="1800" dirty="0" err="1" smtClean="0">
                <a:solidFill>
                  <a:srgbClr val="FFFF00"/>
                </a:solidFill>
              </a:rPr>
              <a:t>diagnosis</a:t>
            </a:r>
            <a:r>
              <a:rPr lang="cs-CZ" sz="1800" dirty="0" smtClean="0">
                <a:solidFill>
                  <a:srgbClr val="FFFF00"/>
                </a:solidFill>
              </a:rPr>
              <a:t> in </a:t>
            </a:r>
            <a:r>
              <a:rPr lang="cs-CZ" sz="1800" dirty="0" err="1" smtClean="0">
                <a:solidFill>
                  <a:srgbClr val="FFFF00"/>
                </a:solidFill>
              </a:rPr>
              <a:t>children</a:t>
            </a:r>
            <a:r>
              <a:rPr lang="cs-CZ" sz="1800" dirty="0" smtClean="0">
                <a:solidFill>
                  <a:srgbClr val="FFFF00"/>
                </a:solidFill>
              </a:rPr>
              <a:t>: </a:t>
            </a:r>
            <a:r>
              <a:rPr lang="cs-CZ" sz="1800" dirty="0" err="1" smtClean="0">
                <a:solidFill>
                  <a:srgbClr val="FFFF00"/>
                </a:solidFill>
              </a:rPr>
              <a:t>challenges</a:t>
            </a:r>
            <a:r>
              <a:rPr lang="cs-CZ" sz="1800" dirty="0" smtClean="0">
                <a:solidFill>
                  <a:srgbClr val="FFFF00"/>
                </a:solidFill>
              </a:rPr>
              <a:t> </a:t>
            </a:r>
            <a:r>
              <a:rPr lang="cs-CZ" sz="1800" dirty="0" err="1" smtClean="0">
                <a:solidFill>
                  <a:srgbClr val="FFFF00"/>
                </a:solidFill>
              </a:rPr>
              <a:t>and</a:t>
            </a:r>
            <a:r>
              <a:rPr lang="cs-CZ" sz="1800" dirty="0" smtClean="0">
                <a:solidFill>
                  <a:srgbClr val="FFFF00"/>
                </a:solidFill>
              </a:rPr>
              <a:t> </a:t>
            </a:r>
            <a:r>
              <a:rPr lang="cs-CZ" sz="1800" dirty="0" err="1" smtClean="0">
                <a:solidFill>
                  <a:srgbClr val="FFFF00"/>
                </a:solidFill>
              </a:rPr>
              <a:t>promises</a:t>
            </a:r>
            <a:r>
              <a:rPr lang="cs-CZ" sz="1800" dirty="0" smtClean="0">
                <a:solidFill>
                  <a:srgbClr val="FFFF00"/>
                </a:solidFill>
              </a:rPr>
              <a:t>. </a:t>
            </a:r>
            <a:r>
              <a:rPr lang="cs-CZ" sz="1800" dirty="0" err="1" smtClean="0">
                <a:solidFill>
                  <a:srgbClr val="FFFF00"/>
                </a:solidFill>
              </a:rPr>
              <a:t>Dialogues</a:t>
            </a:r>
            <a:r>
              <a:rPr lang="cs-CZ" sz="1800" dirty="0" smtClean="0">
                <a:solidFill>
                  <a:srgbClr val="FFFF00"/>
                </a:solidFill>
              </a:rPr>
              <a:t> in </a:t>
            </a:r>
            <a:r>
              <a:rPr lang="cs-CZ" sz="1800" dirty="0" err="1" smtClean="0">
                <a:solidFill>
                  <a:srgbClr val="FFFF00"/>
                </a:solidFill>
              </a:rPr>
              <a:t>clinical</a:t>
            </a:r>
            <a:r>
              <a:rPr lang="cs-CZ" sz="1800" dirty="0" smtClean="0">
                <a:solidFill>
                  <a:srgbClr val="FFFF00"/>
                </a:solidFill>
              </a:rPr>
              <a:t> </a:t>
            </a:r>
            <a:r>
              <a:rPr lang="cs-CZ" sz="1800" dirty="0" err="1" smtClean="0">
                <a:solidFill>
                  <a:srgbClr val="FFFF00"/>
                </a:solidFill>
              </a:rPr>
              <a:t>neuroscience</a:t>
            </a:r>
            <a:r>
              <a:rPr lang="cs-CZ" sz="1800" dirty="0" smtClean="0">
                <a:solidFill>
                  <a:srgbClr val="FFFF00"/>
                </a:solidFill>
              </a:rPr>
              <a:t>, 2009,11,1, 91-99.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Nadpis 1"/>
          <p:cNvSpPr>
            <a:spLocks noGrp="1"/>
          </p:cNvSpPr>
          <p:nvPr>
            <p:ph type="title" idx="4294967295"/>
          </p:nvPr>
        </p:nvSpPr>
        <p:spPr/>
        <p:txBody>
          <a:bodyPr anchorCtr="0"/>
          <a:lstStyle/>
          <a:p>
            <a:pPr eaLnBrk="1" hangingPunct="1">
              <a:defRPr/>
            </a:pPr>
            <a:r>
              <a:rPr lang="cs-CZ" dirty="0">
                <a:solidFill>
                  <a:srgbClr val="FFC000"/>
                </a:solidFill>
              </a:rPr>
              <a:t>Traumatické situace v dětství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755650" y="1268413"/>
            <a:ext cx="8747125" cy="5256212"/>
          </a:xfrm>
        </p:spPr>
        <p:txBody>
          <a:bodyPr>
            <a:normAutofit fontScale="92500" lnSpcReduction="10000"/>
          </a:bodyPr>
          <a:lstStyle/>
          <a:p>
            <a:pPr eaLnBrk="1" hangingPunct="1">
              <a:lnSpc>
                <a:spcPct val="90000"/>
              </a:lnSpc>
              <a:defRPr/>
            </a:pPr>
            <a:endParaRPr lang="cs-CZ" dirty="0" smtClean="0"/>
          </a:p>
          <a:p>
            <a:pPr eaLnBrk="1" hangingPunct="1">
              <a:lnSpc>
                <a:spcPct val="90000"/>
              </a:lnSpc>
              <a:defRPr/>
            </a:pPr>
            <a:endParaRPr lang="cs-CZ" dirty="0" smtClean="0"/>
          </a:p>
          <a:p>
            <a:pPr eaLnBrk="1" hangingPunct="1">
              <a:lnSpc>
                <a:spcPct val="90000"/>
              </a:lnSpc>
              <a:defRPr/>
            </a:pPr>
            <a:r>
              <a:rPr lang="cs-CZ" dirty="0" smtClean="0"/>
              <a:t>Týrání, zneužívání, znásilnění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dirty="0" smtClean="0"/>
              <a:t>Dítě je svědkem násilí v interpersonálních vztazích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dirty="0" smtClean="0"/>
              <a:t>Šikana, </a:t>
            </a:r>
            <a:r>
              <a:rPr lang="cs-CZ" dirty="0" err="1" smtClean="0"/>
              <a:t>kyberšikana</a:t>
            </a:r>
            <a:endParaRPr lang="cs-CZ" dirty="0" smtClean="0"/>
          </a:p>
          <a:p>
            <a:pPr eaLnBrk="1" hangingPunct="1">
              <a:lnSpc>
                <a:spcPct val="90000"/>
              </a:lnSpc>
              <a:defRPr/>
            </a:pPr>
            <a:r>
              <a:rPr lang="cs-CZ" dirty="0" smtClean="0"/>
              <a:t>Automobilová neštěstí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dirty="0" smtClean="0"/>
              <a:t>Přírodní katastrofy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dirty="0" smtClean="0"/>
              <a:t>Podmínky války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dirty="0" smtClean="0"/>
              <a:t>Napadení zvířetem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dirty="0" err="1" smtClean="0"/>
              <a:t>Invazívní</a:t>
            </a:r>
            <a:r>
              <a:rPr lang="cs-CZ" dirty="0" smtClean="0"/>
              <a:t> medicínské výkony</a:t>
            </a:r>
          </a:p>
          <a:p>
            <a:pPr eaLnBrk="1" hangingPunct="1">
              <a:lnSpc>
                <a:spcPct val="90000"/>
              </a:lnSpc>
              <a:defRPr/>
            </a:pPr>
            <a:endParaRPr lang="cs-CZ" dirty="0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Nadpis 1"/>
          <p:cNvSpPr>
            <a:spLocks noGrp="1"/>
          </p:cNvSpPr>
          <p:nvPr>
            <p:ph type="title" idx="4294967295"/>
          </p:nvPr>
        </p:nvSpPr>
        <p:spPr/>
        <p:txBody>
          <a:bodyPr anchorCtr="0"/>
          <a:lstStyle/>
          <a:p>
            <a:pPr eaLnBrk="1" hangingPunct="1">
              <a:defRPr/>
            </a:pPr>
            <a:r>
              <a:rPr lang="cs-CZ" dirty="0">
                <a:solidFill>
                  <a:srgbClr val="FFC000"/>
                </a:solidFill>
              </a:rPr>
              <a:t>Jak často se u dětí PTSD vyskytuje?</a:t>
            </a:r>
          </a:p>
        </p:txBody>
      </p:sp>
      <p:sp>
        <p:nvSpPr>
          <p:cNvPr id="16386" name="Zástupný symbol pro obsah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smtClean="0"/>
              <a:t>Výskyt PTSD u dětí, které prošly traumatickou zkušeností byla nalezena mezi 30 – 60% </a:t>
            </a:r>
            <a:r>
              <a:rPr lang="cs-CZ" sz="2000" dirty="0" smtClean="0">
                <a:solidFill>
                  <a:srgbClr val="FFFF00"/>
                </a:solidFill>
              </a:rPr>
              <a:t>(</a:t>
            </a:r>
            <a:r>
              <a:rPr lang="cs-CZ" sz="2000" dirty="0" err="1" smtClean="0">
                <a:solidFill>
                  <a:srgbClr val="FFFF00"/>
                </a:solidFill>
              </a:rPr>
              <a:t>Kaminer</a:t>
            </a:r>
            <a:r>
              <a:rPr lang="cs-CZ" sz="2000" dirty="0" smtClean="0">
                <a:solidFill>
                  <a:srgbClr val="FFFF00"/>
                </a:solidFill>
              </a:rPr>
              <a:t> </a:t>
            </a:r>
            <a:r>
              <a:rPr lang="cs-CZ" sz="2000" dirty="0" err="1" smtClean="0">
                <a:solidFill>
                  <a:srgbClr val="FFFF00"/>
                </a:solidFill>
              </a:rPr>
              <a:t>at</a:t>
            </a:r>
            <a:r>
              <a:rPr lang="cs-CZ" sz="2000" dirty="0" smtClean="0">
                <a:solidFill>
                  <a:srgbClr val="FFFF00"/>
                </a:solidFill>
              </a:rPr>
              <a:t> </a:t>
            </a:r>
            <a:r>
              <a:rPr lang="cs-CZ" sz="2000" dirty="0" err="1" smtClean="0">
                <a:solidFill>
                  <a:srgbClr val="FFFF00"/>
                </a:solidFill>
              </a:rPr>
              <a:t>al</a:t>
            </a:r>
            <a:r>
              <a:rPr lang="cs-CZ" sz="2000" dirty="0" smtClean="0">
                <a:solidFill>
                  <a:srgbClr val="FFFF00"/>
                </a:solidFill>
              </a:rPr>
              <a:t>.,2005)</a:t>
            </a:r>
          </a:p>
          <a:p>
            <a:pPr eaLnBrk="1" hangingPunct="1">
              <a:defRPr/>
            </a:pPr>
            <a:r>
              <a:rPr lang="cs-CZ" dirty="0" smtClean="0"/>
              <a:t>Nejméně jedno trauma utrpí kolem 15 – 43% dívek a 14 -43 % chlapců a PTSD se vyvine u 3 -15 % dívek a 1 -6 % chlapců </a:t>
            </a:r>
            <a:r>
              <a:rPr lang="cs-CZ" sz="2000" dirty="0" smtClean="0">
                <a:solidFill>
                  <a:srgbClr val="FFFF00"/>
                </a:solidFill>
              </a:rPr>
              <a:t>(US </a:t>
            </a:r>
            <a:r>
              <a:rPr lang="cs-CZ" sz="2000" dirty="0" err="1" smtClean="0">
                <a:solidFill>
                  <a:srgbClr val="FFFF00"/>
                </a:solidFill>
              </a:rPr>
              <a:t>National</a:t>
            </a:r>
            <a:r>
              <a:rPr lang="cs-CZ" sz="2000" dirty="0" smtClean="0">
                <a:solidFill>
                  <a:srgbClr val="FFFF00"/>
                </a:solidFill>
              </a:rPr>
              <a:t> Center </a:t>
            </a:r>
            <a:r>
              <a:rPr lang="cs-CZ" sz="2000" dirty="0" err="1" smtClean="0">
                <a:solidFill>
                  <a:srgbClr val="FFFF00"/>
                </a:solidFill>
              </a:rPr>
              <a:t>for</a:t>
            </a:r>
            <a:r>
              <a:rPr lang="cs-CZ" sz="2000" dirty="0" smtClean="0">
                <a:solidFill>
                  <a:srgbClr val="FFFF00"/>
                </a:solidFill>
              </a:rPr>
              <a:t> PTSD,2014)</a:t>
            </a:r>
            <a:r>
              <a:rPr lang="cs-CZ" dirty="0" smtClean="0">
                <a:solidFill>
                  <a:srgbClr val="FFFF00"/>
                </a:solidFill>
              </a:rPr>
              <a:t> </a:t>
            </a:r>
          </a:p>
          <a:p>
            <a:pPr eaLnBrk="1" hangingPunct="1">
              <a:defRPr/>
            </a:pPr>
            <a:r>
              <a:rPr lang="cs-CZ" dirty="0" smtClean="0"/>
              <a:t>Závažnost traumatu zvyšuje riziko PTSD, roli hrají i další rizikové/</a:t>
            </a:r>
            <a:r>
              <a:rPr lang="cs-CZ" dirty="0" err="1" smtClean="0"/>
              <a:t>protektivní</a:t>
            </a:r>
            <a:r>
              <a:rPr lang="cs-CZ" dirty="0" smtClean="0"/>
              <a:t> faktory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cs-CZ" sz="2000" dirty="0" smtClean="0"/>
          </a:p>
          <a:p>
            <a:pPr eaLnBrk="1" hangingPunct="1">
              <a:defRPr/>
            </a:pPr>
            <a:endParaRPr lang="cs-CZ" dirty="0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Nadpis 1"/>
          <p:cNvSpPr>
            <a:spLocks noGrp="1"/>
          </p:cNvSpPr>
          <p:nvPr>
            <p:ph type="title" idx="4294967295"/>
          </p:nvPr>
        </p:nvSpPr>
        <p:spPr/>
        <p:txBody>
          <a:bodyPr anchorCtr="0"/>
          <a:lstStyle/>
          <a:p>
            <a:pPr eaLnBrk="1" hangingPunct="1">
              <a:defRPr/>
            </a:pPr>
            <a:r>
              <a:rPr lang="cs-CZ" dirty="0">
                <a:solidFill>
                  <a:srgbClr val="FFC000"/>
                </a:solidFill>
              </a:rPr>
              <a:t>Základní znaky PTSD </a:t>
            </a:r>
          </a:p>
        </p:txBody>
      </p:sp>
      <p:sp>
        <p:nvSpPr>
          <p:cNvPr id="17410" name="Zástupný symbol pro obsah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smtClean="0"/>
              <a:t> Vystavení traumatizující zkušenosti</a:t>
            </a:r>
          </a:p>
          <a:p>
            <a:pPr eaLnBrk="1" hangingPunct="1">
              <a:defRPr/>
            </a:pPr>
            <a:r>
              <a:rPr lang="cs-CZ" dirty="0" smtClean="0"/>
              <a:t> Vtíravé symptomy asociované s traumatickou událostí</a:t>
            </a:r>
          </a:p>
          <a:p>
            <a:pPr eaLnBrk="1" hangingPunct="1">
              <a:defRPr/>
            </a:pPr>
            <a:r>
              <a:rPr lang="cs-CZ" dirty="0" smtClean="0"/>
              <a:t> Přetrvávající vyhýbání se podnětům asociovaným s traumatickou událostí</a:t>
            </a:r>
          </a:p>
          <a:p>
            <a:pPr eaLnBrk="1" hangingPunct="1">
              <a:defRPr/>
            </a:pPr>
            <a:r>
              <a:rPr lang="cs-CZ" dirty="0" smtClean="0"/>
              <a:t> Negativní změny v kognici a emocích</a:t>
            </a:r>
          </a:p>
          <a:p>
            <a:pPr eaLnBrk="1" hangingPunct="1">
              <a:defRPr/>
            </a:pPr>
            <a:r>
              <a:rPr lang="cs-CZ" dirty="0" smtClean="0"/>
              <a:t> Změny hranice vzrušivosti a reaktivity</a:t>
            </a:r>
          </a:p>
          <a:p>
            <a:pPr eaLnBrk="1" hangingPunct="1">
              <a:defRPr/>
            </a:pPr>
            <a:r>
              <a:rPr lang="cs-CZ" dirty="0" smtClean="0"/>
              <a:t>Mohou být přítomny </a:t>
            </a:r>
            <a:r>
              <a:rPr lang="cs-CZ" dirty="0" err="1" smtClean="0"/>
              <a:t>disociativní</a:t>
            </a:r>
            <a:r>
              <a:rPr lang="cs-CZ" dirty="0" smtClean="0"/>
              <a:t> symptomy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/>
        <p:txBody>
          <a:bodyPr anchorCtr="0">
            <a:normAutofit fontScale="90000"/>
          </a:bodyPr>
          <a:lstStyle/>
          <a:p>
            <a:pPr eaLnBrk="1" hangingPunct="1">
              <a:defRPr/>
            </a:pPr>
            <a:r>
              <a:rPr lang="cs-CZ" sz="4000" dirty="0">
                <a:solidFill>
                  <a:srgbClr val="FFC000"/>
                </a:solidFill>
              </a:rPr>
              <a:t>Co komplikuje diagnostiku PTSD u dětí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  <a:defRPr/>
            </a:pPr>
            <a:r>
              <a:rPr lang="cs-CZ" dirty="0" smtClean="0"/>
              <a:t>Vývojová kritéria v kognitivní, emoční i vztahové oblasti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dirty="0" smtClean="0"/>
              <a:t>Problémy dítěte ve verbalizaci vnitřních stavů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dirty="0" smtClean="0"/>
              <a:t>Tendence k přehrávání potíží behaviorálním způsobem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dirty="0" smtClean="0"/>
              <a:t>Intervence a zájmy rodičů, kteří o obtížích dítěte referují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dirty="0" smtClean="0"/>
              <a:t>Kontext výpovědi (např. forenzní, odškodnění, újmy, apod.)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Nadpis 1"/>
          <p:cNvSpPr>
            <a:spLocks noGrp="1"/>
          </p:cNvSpPr>
          <p:nvPr>
            <p:ph type="title" idx="4294967295"/>
          </p:nvPr>
        </p:nvSpPr>
        <p:spPr/>
        <p:txBody>
          <a:bodyPr anchorCtr="0"/>
          <a:lstStyle/>
          <a:p>
            <a:pPr eaLnBrk="1" hangingPunct="1">
              <a:defRPr/>
            </a:pPr>
            <a:r>
              <a:rPr lang="cs-CZ" dirty="0">
                <a:solidFill>
                  <a:srgbClr val="FFC000"/>
                </a:solidFill>
              </a:rPr>
              <a:t>Pomůže </a:t>
            </a:r>
            <a:r>
              <a:rPr lang="cs-CZ" dirty="0" smtClean="0">
                <a:solidFill>
                  <a:srgbClr val="FFC000"/>
                </a:solidFill>
              </a:rPr>
              <a:t>nám klasifikační systém   </a:t>
            </a:r>
            <a:r>
              <a:rPr lang="cs-CZ" dirty="0">
                <a:solidFill>
                  <a:srgbClr val="FFC000"/>
                </a:solidFill>
              </a:rPr>
              <a:t>DSM 5 ?</a:t>
            </a:r>
          </a:p>
        </p:txBody>
      </p:sp>
      <p:sp>
        <p:nvSpPr>
          <p:cNvPr id="19458" name="Zástupný symbol pro obsah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smtClean="0">
                <a:solidFill>
                  <a:srgbClr val="FFFF00"/>
                </a:solidFill>
              </a:rPr>
              <a:t>Traumatické poruchy a poruchy spojené se stresem – vývojové hledisko :</a:t>
            </a:r>
          </a:p>
          <a:p>
            <a:pPr eaLnBrk="1" hangingPunct="1">
              <a:defRPr/>
            </a:pPr>
            <a:r>
              <a:rPr lang="cs-CZ" dirty="0" smtClean="0"/>
              <a:t>Reaktivní porucha příchylnosti</a:t>
            </a:r>
          </a:p>
          <a:p>
            <a:pPr eaLnBrk="1" hangingPunct="1">
              <a:defRPr/>
            </a:pPr>
            <a:r>
              <a:rPr lang="cs-CZ" dirty="0" err="1" smtClean="0"/>
              <a:t>Desinhibovaná</a:t>
            </a:r>
            <a:r>
              <a:rPr lang="cs-CZ" dirty="0" smtClean="0"/>
              <a:t> porucha příchylnosti</a:t>
            </a:r>
          </a:p>
          <a:p>
            <a:pPr eaLnBrk="1" hangingPunct="1">
              <a:defRPr/>
            </a:pPr>
            <a:r>
              <a:rPr lang="cs-CZ" dirty="0" smtClean="0"/>
              <a:t>Posttraumatická stresová porucha</a:t>
            </a:r>
          </a:p>
          <a:p>
            <a:pPr eaLnBrk="1" hangingPunct="1">
              <a:defRPr/>
            </a:pPr>
            <a:r>
              <a:rPr lang="cs-CZ" dirty="0" smtClean="0"/>
              <a:t>Akutní stresová porucha</a:t>
            </a:r>
          </a:p>
          <a:p>
            <a:pPr eaLnBrk="1" hangingPunct="1">
              <a:defRPr/>
            </a:pPr>
            <a:r>
              <a:rPr lang="cs-CZ" dirty="0" smtClean="0"/>
              <a:t>Poruchy přizpůsobení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Nadpis 1"/>
          <p:cNvSpPr>
            <a:spLocks noGrp="1"/>
          </p:cNvSpPr>
          <p:nvPr>
            <p:ph type="title" idx="4294967295"/>
          </p:nvPr>
        </p:nvSpPr>
        <p:spPr/>
        <p:txBody>
          <a:bodyPr anchorCtr="0"/>
          <a:lstStyle/>
          <a:p>
            <a:pPr eaLnBrk="1" hangingPunct="1">
              <a:defRPr/>
            </a:pPr>
            <a:r>
              <a:rPr lang="cs-CZ" dirty="0">
                <a:solidFill>
                  <a:srgbClr val="FFC000"/>
                </a:solidFill>
              </a:rPr>
              <a:t>PTSD – DSM 5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  <a:defRPr/>
            </a:pPr>
            <a:r>
              <a:rPr lang="cs-CZ" dirty="0" smtClean="0"/>
              <a:t>Rozlišuje :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dirty="0" smtClean="0"/>
              <a:t> PTSD s kritérii, které platí pro dospělé, adolescenty a děti starší 6 let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dirty="0" smtClean="0"/>
              <a:t> PTSD s kritérii pro děti do věku 6 let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dirty="0" smtClean="0"/>
              <a:t>Umožňuje specifikovat PTSD s </a:t>
            </a:r>
            <a:r>
              <a:rPr lang="cs-CZ" dirty="0" err="1" smtClean="0"/>
              <a:t>disociativními</a:t>
            </a:r>
            <a:r>
              <a:rPr lang="cs-CZ" dirty="0" smtClean="0"/>
              <a:t> symptomy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dirty="0" smtClean="0"/>
              <a:t>Umožňuje specifikovat poruchu s opožděnou manifestací (pokud nejsou dg.kritéria splněna dříve než za 6 měsíců)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Nadpis 1"/>
          <p:cNvSpPr>
            <a:spLocks noGrp="1"/>
          </p:cNvSpPr>
          <p:nvPr>
            <p:ph type="title"/>
          </p:nvPr>
        </p:nvSpPr>
        <p:spPr/>
        <p:txBody>
          <a:bodyPr anchorCtr="0"/>
          <a:lstStyle/>
          <a:p>
            <a:pPr eaLnBrk="1" hangingPunct="1">
              <a:defRPr/>
            </a:pPr>
            <a:r>
              <a:rPr lang="cs-CZ" dirty="0" smtClean="0">
                <a:solidFill>
                  <a:srgbClr val="FFC000"/>
                </a:solidFill>
              </a:rPr>
              <a:t>Specifika PTSD u mladších dětí </a:t>
            </a:r>
          </a:p>
        </p:txBody>
      </p:sp>
      <p:sp>
        <p:nvSpPr>
          <p:cNvPr id="22530" name="Zástupný symbol pro obsah 2"/>
          <p:cNvSpPr>
            <a:spLocks noGrp="1"/>
          </p:cNvSpPr>
          <p:nvPr>
            <p:ph idx="1"/>
          </p:nvPr>
        </p:nvSpPr>
        <p:spPr>
          <a:xfrm>
            <a:off x="467544" y="1196752"/>
            <a:ext cx="8219256" cy="4929411"/>
          </a:xfrm>
        </p:spPr>
        <p:txBody>
          <a:bodyPr/>
          <a:lstStyle/>
          <a:p>
            <a:pPr eaLnBrk="1" hangingPunct="1">
              <a:defRPr/>
            </a:pPr>
            <a:r>
              <a:rPr lang="cs-CZ" dirty="0" smtClean="0"/>
              <a:t>Dítě je nejen objektem, ale i svědkem traumatické události, která se stala jiným lidem, zejména primárním pečovatelům, trauma je i to, když se dozví, že se jim traumatická událost stala </a:t>
            </a:r>
          </a:p>
          <a:p>
            <a:pPr eaLnBrk="1" hangingPunct="1">
              <a:defRPr/>
            </a:pPr>
            <a:r>
              <a:rPr lang="cs-CZ" dirty="0" smtClean="0"/>
              <a:t>Vtíravé vzpomínky na traumatizující událost se nemusí navenek nutně jevit jako stresující, mohou být vyjadřovány behaviorálně, </a:t>
            </a:r>
            <a:r>
              <a:rPr lang="cs-CZ" dirty="0" err="1" smtClean="0"/>
              <a:t>např.opakováním</a:t>
            </a:r>
            <a:r>
              <a:rPr lang="cs-CZ" dirty="0" smtClean="0"/>
              <a:t> při hře</a:t>
            </a:r>
          </a:p>
          <a:p>
            <a:pPr eaLnBrk="1" hangingPunct="1">
              <a:defRPr/>
            </a:pPr>
            <a:r>
              <a:rPr lang="cs-CZ" dirty="0" smtClean="0"/>
              <a:t>Mohou být děsivé sny i bez rozpoznatelného obsahu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dirty="0" smtClean="0">
                <a:solidFill>
                  <a:srgbClr val="FFC000"/>
                </a:solidFill>
              </a:rPr>
              <a:t>Další klinické projevy</a:t>
            </a:r>
            <a:endParaRPr lang="cs-CZ" dirty="0">
              <a:solidFill>
                <a:srgbClr val="FFC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cs-CZ" dirty="0" smtClean="0"/>
              <a:t>Agresivní nebo opoziční chování</a:t>
            </a:r>
          </a:p>
          <a:p>
            <a:pPr>
              <a:defRPr/>
            </a:pPr>
            <a:r>
              <a:rPr lang="cs-CZ" dirty="0" smtClean="0"/>
              <a:t>Regrese ve vývojových dovednostech (toaletní chování, řeč)</a:t>
            </a:r>
          </a:p>
          <a:p>
            <a:pPr>
              <a:defRPr/>
            </a:pPr>
            <a:r>
              <a:rPr lang="cs-CZ" dirty="0" smtClean="0"/>
              <a:t>Nová separační úzkost</a:t>
            </a:r>
          </a:p>
          <a:p>
            <a:pPr>
              <a:defRPr/>
            </a:pPr>
            <a:r>
              <a:rPr lang="cs-CZ" dirty="0" smtClean="0"/>
              <a:t>Nový strach, který nemusí být spojen s traumatickou událostí (strach ze tmy, dítě nechce jít samo na záchod)</a:t>
            </a:r>
          </a:p>
          <a:p>
            <a:pPr>
              <a:defRPr/>
            </a:pPr>
            <a:r>
              <a:rPr lang="cs-CZ" dirty="0" smtClean="0"/>
              <a:t>Rozšířené vyhýbavé chování (dítě odmítá jít do školy)</a:t>
            </a:r>
            <a:endParaRPr lang="cs-CZ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FFC000"/>
                </a:solidFill>
                <a:effectLst/>
              </a:rPr>
              <a:t>Charakteristiky traumatizace</a:t>
            </a:r>
          </a:p>
        </p:txBody>
      </p:sp>
      <p:sp>
        <p:nvSpPr>
          <p:cNvPr id="2355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FF00"/>
                </a:solidFill>
                <a:effectLst/>
              </a:rPr>
              <a:t>Jaká je povaha traumatické paměti ?</a:t>
            </a:r>
          </a:p>
          <a:p>
            <a:r>
              <a:rPr lang="cs-CZ" dirty="0" smtClean="0">
                <a:effectLst/>
              </a:rPr>
              <a:t>Objevuje se senzorická (vizualizovaná) kvalita vzpomínek</a:t>
            </a:r>
          </a:p>
          <a:p>
            <a:r>
              <a:rPr lang="cs-CZ" dirty="0" smtClean="0">
                <a:effectLst/>
              </a:rPr>
              <a:t>jejich intruze do vědomí </a:t>
            </a:r>
          </a:p>
          <a:p>
            <a:r>
              <a:rPr lang="cs-CZ" dirty="0" smtClean="0">
                <a:effectLst/>
              </a:rPr>
              <a:t>sny s děsivými obsahy</a:t>
            </a:r>
          </a:p>
          <a:p>
            <a:r>
              <a:rPr lang="cs-CZ" dirty="0" smtClean="0">
                <a:effectLst/>
              </a:rPr>
              <a:t>je možná amnézie na traumatické zážitky</a:t>
            </a:r>
          </a:p>
          <a:p>
            <a:r>
              <a:rPr lang="cs-CZ" dirty="0" smtClean="0">
                <a:effectLst/>
              </a:rPr>
              <a:t>Neverbální paměť, odehrávání traumatických vzpomínek, paměť těla, </a:t>
            </a:r>
            <a:r>
              <a:rPr lang="cs-CZ" dirty="0" err="1" smtClean="0">
                <a:effectLst/>
              </a:rPr>
              <a:t>transgenerační</a:t>
            </a:r>
            <a:r>
              <a:rPr lang="cs-CZ" dirty="0" smtClean="0">
                <a:effectLst/>
              </a:rPr>
              <a:t> paměť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Nadpis 1"/>
          <p:cNvSpPr>
            <a:spLocks noGrp="1"/>
          </p:cNvSpPr>
          <p:nvPr>
            <p:ph type="title" idx="4294967295"/>
          </p:nvPr>
        </p:nvSpPr>
        <p:spPr/>
        <p:txBody>
          <a:bodyPr anchorCtr="0"/>
          <a:lstStyle/>
          <a:p>
            <a:pPr eaLnBrk="1" hangingPunct="1">
              <a:defRPr/>
            </a:pPr>
            <a:r>
              <a:rPr lang="cs-CZ" dirty="0">
                <a:solidFill>
                  <a:srgbClr val="FFC000"/>
                </a:solidFill>
              </a:rPr>
              <a:t>Rizikové </a:t>
            </a:r>
            <a:r>
              <a:rPr lang="cs-CZ" dirty="0" smtClean="0">
                <a:solidFill>
                  <a:srgbClr val="FFC000"/>
                </a:solidFill>
              </a:rPr>
              <a:t>faktory predikující závažnost následků</a:t>
            </a:r>
            <a:endParaRPr lang="cs-CZ" dirty="0">
              <a:solidFill>
                <a:srgbClr val="FFC000"/>
              </a:solidFill>
            </a:endParaRPr>
          </a:p>
        </p:txBody>
      </p:sp>
      <p:sp>
        <p:nvSpPr>
          <p:cNvPr id="23554" name="Zástupný symbol pro obsah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err="1" smtClean="0">
                <a:solidFill>
                  <a:srgbClr val="FFFF00"/>
                </a:solidFill>
              </a:rPr>
              <a:t>Pretraumatické</a:t>
            </a:r>
            <a:r>
              <a:rPr lang="cs-CZ" dirty="0" smtClean="0">
                <a:solidFill>
                  <a:srgbClr val="FFFF00"/>
                </a:solidFill>
              </a:rPr>
              <a:t> </a:t>
            </a:r>
            <a:r>
              <a:rPr lang="cs-CZ" dirty="0" smtClean="0"/>
              <a:t>: předcházející traumatizaci, přítomnost předcházející psychopatologie u dítěte (např. úzkostné poruchy),psychopatologie na straně rodičů</a:t>
            </a:r>
          </a:p>
          <a:p>
            <a:pPr eaLnBrk="1" hangingPunct="1">
              <a:defRPr/>
            </a:pPr>
            <a:r>
              <a:rPr lang="cs-CZ" dirty="0" err="1" smtClean="0">
                <a:solidFill>
                  <a:srgbClr val="FFFF00"/>
                </a:solidFill>
              </a:rPr>
              <a:t>Peritraumatické</a:t>
            </a:r>
            <a:r>
              <a:rPr lang="cs-CZ" dirty="0" smtClean="0"/>
              <a:t> : závažnost traumatu, interpersonální násilí, disociační symptomy</a:t>
            </a:r>
          </a:p>
          <a:p>
            <a:pPr eaLnBrk="1" hangingPunct="1">
              <a:defRPr/>
            </a:pPr>
            <a:r>
              <a:rPr lang="cs-CZ" dirty="0" smtClean="0">
                <a:solidFill>
                  <a:srgbClr val="FFFF00"/>
                </a:solidFill>
              </a:rPr>
              <a:t>Posttraumatické</a:t>
            </a:r>
            <a:r>
              <a:rPr lang="cs-CZ" dirty="0" smtClean="0"/>
              <a:t> :nepříznivé životní události, nedostatek sociální podpory</a:t>
            </a:r>
          </a:p>
          <a:p>
            <a:pPr eaLnBrk="1" hangingPunct="1">
              <a:defRPr/>
            </a:pPr>
            <a:endParaRPr lang="cs-CZ" dirty="0" smtClean="0"/>
          </a:p>
          <a:p>
            <a:pPr eaLnBrk="1" hangingPunct="1">
              <a:defRPr/>
            </a:pPr>
            <a:endParaRPr lang="cs-CZ" dirty="0" smtClean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C000"/>
                </a:solidFill>
              </a:rPr>
              <a:t>Komplexní posttraumatická stresová porucha</a:t>
            </a:r>
            <a:endParaRPr lang="cs-CZ" dirty="0">
              <a:solidFill>
                <a:srgbClr val="FFC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12776"/>
            <a:ext cx="8219256" cy="4713387"/>
          </a:xfrm>
        </p:spPr>
        <p:txBody>
          <a:bodyPr/>
          <a:lstStyle/>
          <a:p>
            <a:r>
              <a:rPr lang="cs-CZ" dirty="0" smtClean="0">
                <a:solidFill>
                  <a:srgbClr val="FFFF00"/>
                </a:solidFill>
              </a:rPr>
              <a:t>Vývojová traumatizace </a:t>
            </a:r>
            <a:r>
              <a:rPr lang="cs-CZ" dirty="0" smtClean="0"/>
              <a:t>je mnohočetná, dlouhodobá, ve vývojově nepříznivém období, v interpersonálních vztazích</a:t>
            </a:r>
          </a:p>
          <a:p>
            <a:r>
              <a:rPr lang="cs-CZ" dirty="0" smtClean="0"/>
              <a:t>Vzorce </a:t>
            </a:r>
            <a:r>
              <a:rPr lang="cs-CZ" dirty="0" err="1" smtClean="0"/>
              <a:t>dysregulace</a:t>
            </a:r>
            <a:r>
              <a:rPr lang="cs-CZ" dirty="0" smtClean="0"/>
              <a:t> v odpovědích na trauma – v oblasti afektivní, somatické, behaviorální, vztahové, v </a:t>
            </a:r>
            <a:r>
              <a:rPr lang="cs-CZ" dirty="0" err="1" smtClean="0"/>
              <a:t>sebepojetí</a:t>
            </a:r>
            <a:endParaRPr lang="cs-CZ" dirty="0" smtClean="0"/>
          </a:p>
          <a:p>
            <a:r>
              <a:rPr lang="cs-CZ" dirty="0" smtClean="0"/>
              <a:t>Změny v očekávání – nedůvěra v ochraňující pečovatele, sociální systém, apod.</a:t>
            </a:r>
          </a:p>
          <a:p>
            <a:r>
              <a:rPr lang="cs-CZ" dirty="0" smtClean="0"/>
              <a:t>Problémy v fungování v řadě oblastí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 smtClean="0">
                <a:solidFill>
                  <a:srgbClr val="FFC000"/>
                </a:solidFill>
                <a:effectLst/>
              </a:rPr>
              <a:t>Déledobé následky traumatizace</a:t>
            </a:r>
          </a:p>
        </p:txBody>
      </p:sp>
      <p:sp>
        <p:nvSpPr>
          <p:cNvPr id="25602" name="Rectangle 3"/>
          <p:cNvSpPr>
            <a:spLocks noGrp="1" noChangeArrowheads="1"/>
          </p:cNvSpPr>
          <p:nvPr>
            <p:ph idx="1"/>
          </p:nvPr>
        </p:nvSpPr>
        <p:spPr>
          <a:xfrm>
            <a:off x="467544" y="1268760"/>
            <a:ext cx="8219256" cy="4857403"/>
          </a:xfrm>
        </p:spPr>
        <p:txBody>
          <a:bodyPr/>
          <a:lstStyle/>
          <a:p>
            <a:r>
              <a:rPr lang="cs-CZ" dirty="0" smtClean="0">
                <a:effectLst/>
              </a:rPr>
              <a:t>Klinické poruchy (PTSD, </a:t>
            </a:r>
            <a:r>
              <a:rPr lang="cs-CZ" dirty="0" err="1" smtClean="0">
                <a:effectLst/>
              </a:rPr>
              <a:t>disociativní</a:t>
            </a:r>
            <a:r>
              <a:rPr lang="cs-CZ" dirty="0" smtClean="0">
                <a:effectLst/>
              </a:rPr>
              <a:t> poruchy)</a:t>
            </a:r>
          </a:p>
          <a:p>
            <a:r>
              <a:rPr lang="cs-CZ" dirty="0" smtClean="0">
                <a:effectLst/>
              </a:rPr>
              <a:t>Poruchy osobnosti (hraniční porucha osobnosti), změna osobnosti po katastrofické zkušenosti</a:t>
            </a:r>
          </a:p>
          <a:p>
            <a:r>
              <a:rPr lang="cs-CZ" dirty="0" smtClean="0">
                <a:effectLst/>
              </a:rPr>
              <a:t>Problémy v </a:t>
            </a:r>
            <a:r>
              <a:rPr lang="cs-CZ" dirty="0" err="1" smtClean="0">
                <a:effectLst/>
              </a:rPr>
              <a:t>sebeprožívání</a:t>
            </a:r>
            <a:r>
              <a:rPr lang="cs-CZ" dirty="0" smtClean="0">
                <a:effectLst/>
              </a:rPr>
              <a:t> a vztazích (narcistická nerovnováha, </a:t>
            </a:r>
            <a:r>
              <a:rPr lang="cs-CZ" dirty="0" err="1" smtClean="0">
                <a:effectLst/>
              </a:rPr>
              <a:t>internalizované</a:t>
            </a:r>
            <a:r>
              <a:rPr lang="cs-CZ" dirty="0" smtClean="0">
                <a:effectLst/>
              </a:rPr>
              <a:t> poruchy citové vazby)</a:t>
            </a:r>
          </a:p>
          <a:p>
            <a:r>
              <a:rPr lang="cs-CZ" dirty="0" smtClean="0">
                <a:effectLst/>
              </a:rPr>
              <a:t>Přenos v rodičovské roli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Nadpis 1"/>
          <p:cNvSpPr>
            <a:spLocks noGrp="1"/>
          </p:cNvSpPr>
          <p:nvPr>
            <p:ph type="title"/>
          </p:nvPr>
        </p:nvSpPr>
        <p:spPr/>
        <p:txBody>
          <a:bodyPr anchorCtr="0"/>
          <a:lstStyle/>
          <a:p>
            <a:pPr eaLnBrk="1" hangingPunct="1">
              <a:defRPr/>
            </a:pPr>
            <a:r>
              <a:rPr lang="cs-CZ" dirty="0">
                <a:solidFill>
                  <a:srgbClr val="FFC000"/>
                </a:solidFill>
              </a:rPr>
              <a:t>Forenzní aspekty</a:t>
            </a:r>
          </a:p>
        </p:txBody>
      </p:sp>
      <p:sp>
        <p:nvSpPr>
          <p:cNvPr id="26626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smtClean="0"/>
              <a:t>Diagnóza PTSD má vliv na trestně právní kvalifikaci – jde o významnou zdravotní újmu </a:t>
            </a:r>
          </a:p>
          <a:p>
            <a:pPr eaLnBrk="1" hangingPunct="1">
              <a:defRPr/>
            </a:pPr>
            <a:r>
              <a:rPr lang="cs-CZ" dirty="0" smtClean="0"/>
              <a:t>V rámci sporů (o děti, domácí násilí, odškodnění) může být i experty nadhodnocována (při prokazatelném vystavení dítěte traumatu) nebo podhodnocována (traumatizovaná osoba je nesympatická)</a:t>
            </a:r>
          </a:p>
          <a:p>
            <a:pPr eaLnBrk="1" hangingPunct="1">
              <a:defRPr/>
            </a:pPr>
            <a:r>
              <a:rPr lang="cs-CZ" sz="1800" dirty="0" err="1" smtClean="0">
                <a:solidFill>
                  <a:srgbClr val="FFFF00"/>
                </a:solidFill>
              </a:rPr>
              <a:t>Gold</a:t>
            </a:r>
            <a:r>
              <a:rPr lang="cs-CZ" sz="1800" dirty="0" smtClean="0">
                <a:solidFill>
                  <a:srgbClr val="FFFF00"/>
                </a:solidFill>
              </a:rPr>
              <a:t>, L.: </a:t>
            </a:r>
            <a:r>
              <a:rPr lang="cs-CZ" sz="1800" dirty="0" err="1" smtClean="0">
                <a:solidFill>
                  <a:srgbClr val="FFFF00"/>
                </a:solidFill>
              </a:rPr>
              <a:t>The</a:t>
            </a:r>
            <a:r>
              <a:rPr lang="cs-CZ" sz="1800" dirty="0" smtClean="0">
                <a:solidFill>
                  <a:srgbClr val="FFFF00"/>
                </a:solidFill>
              </a:rPr>
              <a:t> Role </a:t>
            </a:r>
            <a:r>
              <a:rPr lang="cs-CZ" sz="1800" dirty="0" err="1" smtClean="0">
                <a:solidFill>
                  <a:srgbClr val="FFFF00"/>
                </a:solidFill>
              </a:rPr>
              <a:t>of</a:t>
            </a:r>
            <a:r>
              <a:rPr lang="cs-CZ" sz="1800" dirty="0" smtClean="0">
                <a:solidFill>
                  <a:srgbClr val="FFFF00"/>
                </a:solidFill>
              </a:rPr>
              <a:t> PTDS in </a:t>
            </a:r>
            <a:r>
              <a:rPr lang="cs-CZ" sz="1800" dirty="0" err="1" smtClean="0">
                <a:solidFill>
                  <a:srgbClr val="FFFF00"/>
                </a:solidFill>
              </a:rPr>
              <a:t>Litigation</a:t>
            </a:r>
            <a:r>
              <a:rPr lang="cs-CZ" sz="1800" dirty="0" smtClean="0">
                <a:solidFill>
                  <a:srgbClr val="FFFF00"/>
                </a:solidFill>
              </a:rPr>
              <a:t>. </a:t>
            </a:r>
            <a:r>
              <a:rPr lang="cs-CZ" sz="1800" dirty="0" err="1" smtClean="0">
                <a:solidFill>
                  <a:srgbClr val="FFFF00"/>
                </a:solidFill>
              </a:rPr>
              <a:t>Psychiatric</a:t>
            </a:r>
            <a:r>
              <a:rPr lang="cs-CZ" sz="1800" dirty="0" smtClean="0">
                <a:solidFill>
                  <a:srgbClr val="FFFF00"/>
                </a:solidFill>
              </a:rPr>
              <a:t> </a:t>
            </a:r>
            <a:r>
              <a:rPr lang="cs-CZ" sz="1800" dirty="0" err="1" smtClean="0">
                <a:solidFill>
                  <a:srgbClr val="FFFF00"/>
                </a:solidFill>
              </a:rPr>
              <a:t>Times</a:t>
            </a:r>
            <a:r>
              <a:rPr lang="cs-CZ" sz="1800" dirty="0" smtClean="0">
                <a:solidFill>
                  <a:srgbClr val="FFFF00"/>
                </a:solidFill>
              </a:rPr>
              <a:t>, 2005, 23,14, 1-5.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dirty="0" smtClean="0">
                <a:solidFill>
                  <a:srgbClr val="FFC000"/>
                </a:solidFill>
              </a:rPr>
              <a:t>Problémy v reprodukci traumatických událostí u dětí</a:t>
            </a:r>
            <a:endParaRPr lang="cs-CZ" dirty="0">
              <a:solidFill>
                <a:srgbClr val="FFC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8313" y="1916113"/>
            <a:ext cx="8218487" cy="4210050"/>
          </a:xfrm>
        </p:spPr>
        <p:txBody>
          <a:bodyPr/>
          <a:lstStyle/>
          <a:p>
            <a:pPr>
              <a:defRPr/>
            </a:pPr>
            <a:r>
              <a:rPr lang="cs-CZ" dirty="0" smtClean="0"/>
              <a:t>Předškolní děti se vyjadřují behaviorálně</a:t>
            </a:r>
          </a:p>
          <a:p>
            <a:pPr>
              <a:defRPr/>
            </a:pPr>
            <a:r>
              <a:rPr lang="cs-CZ" dirty="0" smtClean="0"/>
              <a:t>Školní děti jsou schopny popsat události, ale ne vždy vnitřní stavy</a:t>
            </a:r>
          </a:p>
          <a:p>
            <a:pPr>
              <a:defRPr/>
            </a:pPr>
            <a:r>
              <a:rPr lang="cs-CZ" dirty="0" smtClean="0"/>
              <a:t>Dospívající jsou schopni popsat události i vnitřní stavy, ale často je blokují emoce a odmítají komunikovat pro pocity – strachu, studu, viny, apod.</a:t>
            </a:r>
          </a:p>
          <a:p>
            <a:pPr>
              <a:defRPr/>
            </a:pPr>
            <a:r>
              <a:rPr lang="cs-CZ" dirty="0" smtClean="0"/>
              <a:t> </a:t>
            </a:r>
          </a:p>
          <a:p>
            <a:pPr>
              <a:defRPr/>
            </a:pPr>
            <a:endParaRPr lang="cs-CZ" dirty="0" smtClean="0"/>
          </a:p>
          <a:p>
            <a:pPr>
              <a:defRPr/>
            </a:pPr>
            <a:endParaRPr lang="cs-CZ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dirty="0" smtClean="0">
                <a:solidFill>
                  <a:srgbClr val="FFC000"/>
                </a:solidFill>
              </a:rPr>
              <a:t>Obvyklá zkreslení při reprodukci traumatických událostí</a:t>
            </a:r>
            <a:endParaRPr lang="cs-CZ" dirty="0">
              <a:solidFill>
                <a:srgbClr val="FFC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8313" y="1484313"/>
            <a:ext cx="8218487" cy="4641850"/>
          </a:xfrm>
        </p:spPr>
        <p:txBody>
          <a:bodyPr/>
          <a:lstStyle/>
          <a:p>
            <a:pPr>
              <a:defRPr/>
            </a:pPr>
            <a:r>
              <a:rPr lang="cs-CZ" dirty="0" smtClean="0"/>
              <a:t>Zkreslení ve vnímání rychlosti času </a:t>
            </a:r>
          </a:p>
          <a:p>
            <a:pPr>
              <a:defRPr/>
            </a:pPr>
            <a:r>
              <a:rPr lang="cs-CZ" dirty="0" smtClean="0"/>
              <a:t>Percepční zkreslení ve vjemu objektů</a:t>
            </a:r>
          </a:p>
          <a:p>
            <a:pPr>
              <a:defRPr/>
            </a:pPr>
            <a:r>
              <a:rPr lang="cs-CZ" dirty="0" smtClean="0"/>
              <a:t>Derealizace/depersonalizace</a:t>
            </a:r>
          </a:p>
          <a:p>
            <a:pPr>
              <a:defRPr/>
            </a:pPr>
            <a:r>
              <a:rPr lang="cs-CZ" dirty="0" smtClean="0"/>
              <a:t>Fragmentované a jasné vzpomínky (nespojitá paměť pro událost)</a:t>
            </a:r>
          </a:p>
          <a:p>
            <a:pPr>
              <a:defRPr/>
            </a:pPr>
            <a:r>
              <a:rPr lang="cs-CZ" dirty="0" smtClean="0"/>
              <a:t>Zkreslené fyzické vjemy (zesílení tělesných pocitů nebo jejich absence)</a:t>
            </a:r>
          </a:p>
          <a:p>
            <a:pPr>
              <a:defRPr/>
            </a:pPr>
            <a:r>
              <a:rPr lang="cs-CZ" dirty="0" smtClean="0"/>
              <a:t>Emoční prožitky (šok, bezmoc, ztuhlost – dále panické stavy, zlost)</a:t>
            </a:r>
          </a:p>
          <a:p>
            <a:pPr>
              <a:defRPr/>
            </a:pPr>
            <a:endParaRPr lang="cs-CZ" dirty="0" smtClean="0"/>
          </a:p>
          <a:p>
            <a:pPr>
              <a:defRPr/>
            </a:pPr>
            <a:endParaRPr lang="cs-CZ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dirty="0" smtClean="0">
                <a:solidFill>
                  <a:srgbClr val="FFC000"/>
                </a:solidFill>
              </a:rPr>
              <a:t>Falešné výpovědi</a:t>
            </a:r>
            <a:endParaRPr lang="cs-CZ" dirty="0">
              <a:solidFill>
                <a:srgbClr val="FFC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268760"/>
            <a:ext cx="8219256" cy="4857403"/>
          </a:xfrm>
        </p:spPr>
        <p:txBody>
          <a:bodyPr/>
          <a:lstStyle/>
          <a:p>
            <a:pPr>
              <a:defRPr/>
            </a:pPr>
            <a:r>
              <a:rPr lang="cs-CZ" dirty="0" smtClean="0"/>
              <a:t>Falešných obvinění je asi 8%, v případech obvinění ze sexuálního zneužití 2-20%</a:t>
            </a:r>
          </a:p>
          <a:p>
            <a:pPr>
              <a:defRPr/>
            </a:pPr>
            <a:r>
              <a:rPr lang="cs-CZ" dirty="0" smtClean="0">
                <a:solidFill>
                  <a:srgbClr val="FFFF00"/>
                </a:solidFill>
              </a:rPr>
              <a:t>Motivace ze strany dítěte nebo rodiče :</a:t>
            </a:r>
          </a:p>
          <a:p>
            <a:pPr>
              <a:defRPr/>
            </a:pPr>
            <a:r>
              <a:rPr lang="cs-CZ" dirty="0" smtClean="0"/>
              <a:t>Přímá vědomá účelová lež (např. hledání pozornosti, zisk, pomsta)</a:t>
            </a:r>
          </a:p>
          <a:p>
            <a:pPr>
              <a:defRPr/>
            </a:pPr>
            <a:r>
              <a:rPr lang="cs-CZ" dirty="0" err="1" smtClean="0"/>
              <a:t>Misinterpretace</a:t>
            </a:r>
            <a:r>
              <a:rPr lang="cs-CZ" dirty="0" smtClean="0"/>
              <a:t> události ( </a:t>
            </a:r>
            <a:r>
              <a:rPr lang="cs-CZ" dirty="0" err="1" smtClean="0"/>
              <a:t>např.sexualizace</a:t>
            </a:r>
            <a:r>
              <a:rPr lang="cs-CZ" dirty="0" smtClean="0"/>
              <a:t> v rámci partnerských problémů rodičů)</a:t>
            </a:r>
          </a:p>
          <a:p>
            <a:pPr>
              <a:defRPr/>
            </a:pPr>
            <a:r>
              <a:rPr lang="cs-CZ" dirty="0" smtClean="0"/>
              <a:t>Patologická motivace (duševní poruchy, </a:t>
            </a:r>
            <a:r>
              <a:rPr lang="cs-CZ" dirty="0" err="1" smtClean="0"/>
              <a:t>pseudologia</a:t>
            </a:r>
            <a:r>
              <a:rPr lang="cs-CZ" dirty="0" smtClean="0"/>
              <a:t> </a:t>
            </a:r>
            <a:r>
              <a:rPr lang="cs-CZ" dirty="0" err="1" smtClean="0"/>
              <a:t>phantastica</a:t>
            </a:r>
            <a:r>
              <a:rPr lang="cs-CZ" dirty="0" smtClean="0"/>
              <a:t>, </a:t>
            </a:r>
            <a:r>
              <a:rPr lang="cs-CZ" dirty="0" err="1" smtClean="0"/>
              <a:t>Münchhausenův</a:t>
            </a:r>
            <a:r>
              <a:rPr lang="cs-CZ" dirty="0" smtClean="0"/>
              <a:t> syndrom by </a:t>
            </a:r>
            <a:r>
              <a:rPr lang="cs-CZ" dirty="0" err="1" smtClean="0"/>
              <a:t>proxy</a:t>
            </a:r>
            <a:r>
              <a:rPr lang="cs-CZ" dirty="0" smtClean="0"/>
              <a:t>)</a:t>
            </a:r>
          </a:p>
          <a:p>
            <a:pPr>
              <a:buFont typeface="Wingdings" pitchFamily="2" charset="2"/>
              <a:buNone/>
              <a:defRPr/>
            </a:pPr>
            <a:r>
              <a:rPr lang="cs-CZ" dirty="0" smtClean="0"/>
              <a:t> </a:t>
            </a:r>
            <a:endParaRPr lang="cs-CZ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dirty="0" smtClean="0">
                <a:solidFill>
                  <a:srgbClr val="FFC000"/>
                </a:solidFill>
              </a:rPr>
              <a:t>Falešné obvinění ze sexuálního zneužití v rámci sporů o děti</a:t>
            </a:r>
            <a:endParaRPr lang="cs-CZ" dirty="0">
              <a:solidFill>
                <a:srgbClr val="FFC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cs-CZ" dirty="0" smtClean="0"/>
              <a:t>SAID syndrom (</a:t>
            </a:r>
            <a:r>
              <a:rPr lang="cs-CZ" dirty="0" err="1" smtClean="0"/>
              <a:t>sexual</a:t>
            </a:r>
            <a:r>
              <a:rPr lang="cs-CZ" dirty="0" smtClean="0"/>
              <a:t> </a:t>
            </a:r>
            <a:r>
              <a:rPr lang="cs-CZ" dirty="0" err="1" smtClean="0"/>
              <a:t>allegations</a:t>
            </a:r>
            <a:r>
              <a:rPr lang="cs-CZ" dirty="0" smtClean="0"/>
              <a:t> in </a:t>
            </a:r>
            <a:r>
              <a:rPr lang="cs-CZ" dirty="0" err="1" smtClean="0"/>
              <a:t>divorce</a:t>
            </a:r>
            <a:r>
              <a:rPr lang="cs-CZ" dirty="0" smtClean="0"/>
              <a:t>)</a:t>
            </a:r>
          </a:p>
          <a:p>
            <a:pPr>
              <a:defRPr/>
            </a:pPr>
            <a:r>
              <a:rPr lang="cs-CZ" dirty="0" smtClean="0"/>
              <a:t>Objevuje se v době rozvodu a sporů o děti</a:t>
            </a:r>
          </a:p>
          <a:p>
            <a:pPr>
              <a:defRPr/>
            </a:pPr>
            <a:r>
              <a:rPr lang="cs-CZ" dirty="0" smtClean="0"/>
              <a:t>Dítě je typicky dívka přibližně mladší 8 let</a:t>
            </a:r>
          </a:p>
          <a:p>
            <a:pPr>
              <a:defRPr/>
            </a:pPr>
            <a:r>
              <a:rPr lang="cs-CZ" dirty="0" smtClean="0"/>
              <a:t>Obvinění je uváděno obvykle matkou</a:t>
            </a:r>
          </a:p>
          <a:p>
            <a:pPr>
              <a:defRPr/>
            </a:pPr>
            <a:r>
              <a:rPr lang="cs-CZ" dirty="0" smtClean="0"/>
              <a:t>Matka vyhledává podporující experty</a:t>
            </a:r>
          </a:p>
          <a:p>
            <a:pPr>
              <a:defRPr/>
            </a:pPr>
            <a:r>
              <a:rPr lang="cs-CZ" dirty="0" smtClean="0"/>
              <a:t>Výsledek ovlivňuje průběh sporu</a:t>
            </a:r>
          </a:p>
          <a:p>
            <a:pPr>
              <a:defRPr/>
            </a:pPr>
            <a:endParaRPr lang="cs-CZ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13" y="260350"/>
            <a:ext cx="8229600" cy="1139825"/>
          </a:xfrm>
        </p:spPr>
        <p:txBody>
          <a:bodyPr/>
          <a:lstStyle/>
          <a:p>
            <a:pPr>
              <a:defRPr/>
            </a:pPr>
            <a:r>
              <a:rPr lang="cs-CZ" dirty="0" smtClean="0">
                <a:solidFill>
                  <a:srgbClr val="FFC000"/>
                </a:solidFill>
              </a:rPr>
              <a:t>Zvláštní forma obvinění ze sexuálního zneužití</a:t>
            </a:r>
            <a:endParaRPr lang="cs-CZ" dirty="0">
              <a:solidFill>
                <a:srgbClr val="FFC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8313" y="1341438"/>
            <a:ext cx="8218487" cy="4784725"/>
          </a:xfrm>
        </p:spPr>
        <p:txBody>
          <a:bodyPr/>
          <a:lstStyle/>
          <a:p>
            <a:pPr>
              <a:defRPr/>
            </a:pPr>
            <a:r>
              <a:rPr lang="cs-CZ" dirty="0" err="1" smtClean="0"/>
              <a:t>Münchhausenův</a:t>
            </a:r>
            <a:r>
              <a:rPr lang="cs-CZ" dirty="0" smtClean="0"/>
              <a:t> syndrom by </a:t>
            </a:r>
            <a:r>
              <a:rPr lang="cs-CZ" dirty="0" err="1" smtClean="0"/>
              <a:t>proxy</a:t>
            </a:r>
            <a:endParaRPr lang="cs-CZ" dirty="0" smtClean="0"/>
          </a:p>
          <a:p>
            <a:pPr>
              <a:defRPr/>
            </a:pPr>
            <a:r>
              <a:rPr lang="cs-CZ" dirty="0" smtClean="0"/>
              <a:t>Klasický typ – předstírání somatických potíží dítěte</a:t>
            </a:r>
          </a:p>
          <a:p>
            <a:pPr>
              <a:defRPr/>
            </a:pPr>
            <a:r>
              <a:rPr lang="cs-CZ" dirty="0" smtClean="0"/>
              <a:t>Specifický typ – obvinění ze sexuálního zneužívání dítěte</a:t>
            </a:r>
          </a:p>
          <a:p>
            <a:pPr>
              <a:defRPr/>
            </a:pPr>
            <a:r>
              <a:rPr lang="cs-CZ" dirty="0" smtClean="0"/>
              <a:t>Nejčastěji ze strany matky v situaci rozvodu a sporů péče o děti</a:t>
            </a:r>
          </a:p>
          <a:p>
            <a:pPr>
              <a:defRPr/>
            </a:pPr>
            <a:r>
              <a:rPr lang="cs-CZ" dirty="0" smtClean="0"/>
              <a:t>Nejde však pouze o vědomý a účelový  motiv</a:t>
            </a:r>
            <a:endParaRPr lang="cs-CZ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dirty="0" smtClean="0">
                <a:solidFill>
                  <a:srgbClr val="FFC000"/>
                </a:solidFill>
              </a:rPr>
              <a:t>Klinické aspekty</a:t>
            </a:r>
            <a:endParaRPr lang="cs-CZ" dirty="0">
              <a:solidFill>
                <a:srgbClr val="FFC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cs-CZ" dirty="0" smtClean="0"/>
              <a:t>Vztah matky k dítěti je symbiotický, neseparovaný, </a:t>
            </a:r>
            <a:r>
              <a:rPr lang="cs-CZ" dirty="0" err="1" smtClean="0"/>
              <a:t>hyperprotektivní</a:t>
            </a:r>
            <a:endParaRPr lang="cs-CZ" dirty="0" smtClean="0"/>
          </a:p>
          <a:p>
            <a:pPr>
              <a:defRPr/>
            </a:pPr>
            <a:r>
              <a:rPr lang="cs-CZ" dirty="0" smtClean="0"/>
              <a:t>Psychopatologie na straně matky – nejčastěji porucha osobnosti nebo akcentované rysy – hraniční, </a:t>
            </a:r>
            <a:r>
              <a:rPr lang="cs-CZ" dirty="0" err="1" smtClean="0"/>
              <a:t>histrionské</a:t>
            </a:r>
            <a:r>
              <a:rPr lang="cs-CZ" dirty="0" smtClean="0"/>
              <a:t>, narcistické, </a:t>
            </a:r>
            <a:r>
              <a:rPr lang="cs-CZ" dirty="0" err="1" smtClean="0"/>
              <a:t>disociální</a:t>
            </a:r>
            <a:endParaRPr lang="cs-CZ" dirty="0" smtClean="0"/>
          </a:p>
          <a:p>
            <a:pPr>
              <a:defRPr/>
            </a:pPr>
            <a:r>
              <a:rPr lang="cs-CZ" dirty="0" smtClean="0"/>
              <a:t>Matka nechává dítě opakovaně vyšetřovat</a:t>
            </a:r>
          </a:p>
          <a:p>
            <a:pPr>
              <a:defRPr/>
            </a:pPr>
            <a:r>
              <a:rPr lang="cs-CZ" dirty="0" smtClean="0"/>
              <a:t>Vyhledává experty a manipuluje je k vyjádření  ve směru svého přesvědčení </a:t>
            </a:r>
            <a:endParaRPr lang="cs-CZ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dirty="0" smtClean="0">
                <a:solidFill>
                  <a:srgbClr val="FFC000"/>
                </a:solidFill>
              </a:rPr>
              <a:t>Další charakteristiky</a:t>
            </a:r>
            <a:endParaRPr lang="cs-CZ" dirty="0">
              <a:solidFill>
                <a:srgbClr val="FFC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288" y="1125538"/>
            <a:ext cx="8291512" cy="5000625"/>
          </a:xfrm>
        </p:spPr>
        <p:txBody>
          <a:bodyPr/>
          <a:lstStyle/>
          <a:p>
            <a:r>
              <a:rPr lang="cs-CZ" smtClean="0"/>
              <a:t>Informace jsou misinterpretovány, zkreslovány, předstírány, formálně důkladně dokumentovány</a:t>
            </a:r>
          </a:p>
          <a:p>
            <a:r>
              <a:rPr lang="cs-CZ" smtClean="0"/>
              <a:t>Údaje jsou bizarní, časté je obvinění dalších zneužívajících, či zneužívání napomáhajících osob</a:t>
            </a:r>
          </a:p>
          <a:p>
            <a:r>
              <a:rPr lang="cs-CZ" smtClean="0"/>
              <a:t>Tendence žádat opakované vyšetření, somatické (gynekologické), psychologické, ev. psychiatrické</a:t>
            </a:r>
          </a:p>
          <a:p>
            <a:r>
              <a:rPr lang="cs-CZ" smtClean="0"/>
              <a:t>Dysforie z negativních nálezů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dirty="0" smtClean="0">
                <a:solidFill>
                  <a:srgbClr val="FFC000"/>
                </a:solidFill>
              </a:rPr>
              <a:t>Hodnocení validity údajů</a:t>
            </a:r>
            <a:endParaRPr lang="cs-CZ" dirty="0">
              <a:solidFill>
                <a:srgbClr val="FFC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24744"/>
            <a:ext cx="8219256" cy="5001419"/>
          </a:xfrm>
        </p:spPr>
        <p:txBody>
          <a:bodyPr/>
          <a:lstStyle/>
          <a:p>
            <a:pPr>
              <a:defRPr/>
            </a:pPr>
            <a:r>
              <a:rPr lang="cs-CZ" dirty="0" smtClean="0"/>
              <a:t>Nemáme zcela spolehlivá klinická vodítka k vyšetření</a:t>
            </a:r>
          </a:p>
          <a:p>
            <a:pPr>
              <a:defRPr/>
            </a:pPr>
            <a:r>
              <a:rPr lang="cs-CZ" dirty="0" smtClean="0"/>
              <a:t>Většina metod (testových i netestových) má svá omezení, zejména metody projektivní</a:t>
            </a:r>
          </a:p>
          <a:p>
            <a:pPr>
              <a:defRPr/>
            </a:pPr>
            <a:r>
              <a:rPr lang="cs-CZ" dirty="0" smtClean="0"/>
              <a:t>Hodnocení věrohodnosti vyžaduje odbornou zkušenost , znalost problematiky, dovednost v kontaktu s dítětem a ukázněnost v osobních předpojatostech</a:t>
            </a:r>
          </a:p>
          <a:p>
            <a:pPr>
              <a:defRPr/>
            </a:pPr>
            <a:endParaRPr lang="cs-CZ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dirty="0" smtClean="0">
                <a:solidFill>
                  <a:srgbClr val="FFC000"/>
                </a:solidFill>
              </a:rPr>
              <a:t>Terapeutický přístup</a:t>
            </a:r>
            <a:endParaRPr lang="cs-CZ" dirty="0">
              <a:solidFill>
                <a:srgbClr val="FFC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980728"/>
            <a:ext cx="8229600" cy="4752528"/>
          </a:xfrm>
        </p:spPr>
        <p:txBody>
          <a:bodyPr/>
          <a:lstStyle/>
          <a:p>
            <a:pPr>
              <a:defRPr/>
            </a:pPr>
            <a:r>
              <a:rPr lang="cs-CZ" dirty="0" smtClean="0"/>
              <a:t>Vytvoření bezpečného terapeutického prostředí</a:t>
            </a:r>
          </a:p>
          <a:p>
            <a:pPr>
              <a:defRPr/>
            </a:pPr>
            <a:r>
              <a:rPr lang="cs-CZ" dirty="0" smtClean="0"/>
              <a:t>Navázání vztahu terapeuta s dítětem</a:t>
            </a:r>
          </a:p>
          <a:p>
            <a:pPr>
              <a:defRPr/>
            </a:pPr>
            <a:r>
              <a:rPr lang="cs-CZ" dirty="0" smtClean="0"/>
              <a:t>Pozvolné propracování zážitků dítěte</a:t>
            </a:r>
          </a:p>
          <a:p>
            <a:pPr>
              <a:defRPr/>
            </a:pPr>
            <a:r>
              <a:rPr lang="cs-CZ" dirty="0" smtClean="0"/>
              <a:t>Spolupráce s rodinou</a:t>
            </a:r>
          </a:p>
          <a:p>
            <a:pPr>
              <a:defRPr/>
            </a:pPr>
            <a:r>
              <a:rPr lang="cs-CZ" dirty="0" smtClean="0"/>
              <a:t>Vhodný psychoterapeutický přístup</a:t>
            </a:r>
          </a:p>
          <a:p>
            <a:pPr>
              <a:defRPr/>
            </a:pPr>
            <a:r>
              <a:rPr lang="cs-CZ" dirty="0" smtClean="0"/>
              <a:t>V indikovaných případech farmakoterapie</a:t>
            </a:r>
          </a:p>
          <a:p>
            <a:pPr>
              <a:defRPr/>
            </a:pPr>
            <a:r>
              <a:rPr lang="cs-CZ" dirty="0" smtClean="0"/>
              <a:t>Odborná pozornost je potřebná i v případech falešných obvinění 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FFC000"/>
                </a:solidFill>
                <a:effectLst/>
              </a:rPr>
              <a:t>Závěr</a:t>
            </a:r>
          </a:p>
        </p:txBody>
      </p:sp>
      <p:sp>
        <p:nvSpPr>
          <p:cNvPr id="3686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cs-CZ" dirty="0" smtClean="0">
                <a:effectLst/>
              </a:rPr>
              <a:t>V diagnostice je třeba opatrnosti v závěrech ( pro dg. PTSD nestačí vystavení dítěte traumatizaci )</a:t>
            </a:r>
          </a:p>
          <a:p>
            <a:pPr>
              <a:lnSpc>
                <a:spcPct val="90000"/>
              </a:lnSpc>
            </a:pPr>
            <a:r>
              <a:rPr lang="cs-CZ" dirty="0" smtClean="0">
                <a:effectLst/>
              </a:rPr>
              <a:t>Terapie je potřebná i při nerozvinuté PTSD po prožití traumatu</a:t>
            </a:r>
          </a:p>
          <a:p>
            <a:pPr>
              <a:lnSpc>
                <a:spcPct val="90000"/>
              </a:lnSpc>
            </a:pPr>
            <a:r>
              <a:rPr lang="cs-CZ" dirty="0" smtClean="0">
                <a:effectLst/>
              </a:rPr>
              <a:t>V terapii je vhodné užití doporučených terapeutických metod a modifikovaná aplikace pro věk a okolnosti případu</a:t>
            </a:r>
          </a:p>
          <a:p>
            <a:pPr>
              <a:lnSpc>
                <a:spcPct val="90000"/>
              </a:lnSpc>
            </a:pPr>
            <a:r>
              <a:rPr lang="cs-CZ" dirty="0" smtClean="0">
                <a:effectLst/>
              </a:rPr>
              <a:t>Musíme být pozorní k našim závěrům, zejména ve forenzním posuzování.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FFC000"/>
                </a:solidFill>
                <a:effectLst/>
              </a:rPr>
              <a:t>Děkuji za pozornost</a:t>
            </a:r>
          </a:p>
        </p:txBody>
      </p:sp>
      <p:sp>
        <p:nvSpPr>
          <p:cNvPr id="3789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s-CZ" smtClean="0">
              <a:effectLst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Kruhy na vodě">
  <a:themeElements>
    <a:clrScheme name="Kruhy na vodě 3">
      <a:dk1>
        <a:srgbClr val="008AE8"/>
      </a:dk1>
      <a:lt1>
        <a:srgbClr val="FFFFFF"/>
      </a:lt1>
      <a:dk2>
        <a:srgbClr val="0068AE"/>
      </a:dk2>
      <a:lt2>
        <a:srgbClr val="CCECFF"/>
      </a:lt2>
      <a:accent1>
        <a:srgbClr val="009999"/>
      </a:accent1>
      <a:accent2>
        <a:srgbClr val="0088E4"/>
      </a:accent2>
      <a:accent3>
        <a:srgbClr val="AAB9D3"/>
      </a:accent3>
      <a:accent4>
        <a:srgbClr val="DADADA"/>
      </a:accent4>
      <a:accent5>
        <a:srgbClr val="AACACA"/>
      </a:accent5>
      <a:accent6>
        <a:srgbClr val="007BCF"/>
      </a:accent6>
      <a:hlink>
        <a:srgbClr val="99FF99"/>
      </a:hlink>
      <a:folHlink>
        <a:srgbClr val="AFE1FF"/>
      </a:folHlink>
    </a:clrScheme>
    <a:fontScheme name="Kruhy na vodě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Kruhy na vodě 1">
        <a:dk1>
          <a:srgbClr val="2B2B85"/>
        </a:dk1>
        <a:lt1>
          <a:srgbClr val="FFFFFF"/>
        </a:lt1>
        <a:dk2>
          <a:srgbClr val="00254A"/>
        </a:dk2>
        <a:lt2>
          <a:srgbClr val="C0C0C0"/>
        </a:lt2>
        <a:accent1>
          <a:srgbClr val="0099FF"/>
        </a:accent1>
        <a:accent2>
          <a:srgbClr val="006699"/>
        </a:accent2>
        <a:accent3>
          <a:srgbClr val="AAACB1"/>
        </a:accent3>
        <a:accent4>
          <a:srgbClr val="DADADA"/>
        </a:accent4>
        <a:accent5>
          <a:srgbClr val="AACAFF"/>
        </a:accent5>
        <a:accent6>
          <a:srgbClr val="005C8A"/>
        </a:accent6>
        <a:hlink>
          <a:srgbClr val="99CCFF"/>
        </a:hlink>
        <a:folHlink>
          <a:srgbClr val="8F8FB5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ruhy na vodě 2">
        <a:dk1>
          <a:srgbClr val="3B4B5D"/>
        </a:dk1>
        <a:lt1>
          <a:srgbClr val="FFFFFF"/>
        </a:lt1>
        <a:dk2>
          <a:srgbClr val="466886"/>
        </a:dk2>
        <a:lt2>
          <a:srgbClr val="CCECFF"/>
        </a:lt2>
        <a:accent1>
          <a:srgbClr val="6D9D97"/>
        </a:accent1>
        <a:accent2>
          <a:srgbClr val="53718C"/>
        </a:accent2>
        <a:accent3>
          <a:srgbClr val="B0B9C3"/>
        </a:accent3>
        <a:accent4>
          <a:srgbClr val="DADADA"/>
        </a:accent4>
        <a:accent5>
          <a:srgbClr val="BACCC9"/>
        </a:accent5>
        <a:accent6>
          <a:srgbClr val="4A667E"/>
        </a:accent6>
        <a:hlink>
          <a:srgbClr val="99CCFF"/>
        </a:hlink>
        <a:folHlink>
          <a:srgbClr val="A97CF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ruhy na vodě 3">
        <a:dk1>
          <a:srgbClr val="008AE8"/>
        </a:dk1>
        <a:lt1>
          <a:srgbClr val="FFFFFF"/>
        </a:lt1>
        <a:dk2>
          <a:srgbClr val="0068AE"/>
        </a:dk2>
        <a:lt2>
          <a:srgbClr val="CCECFF"/>
        </a:lt2>
        <a:accent1>
          <a:srgbClr val="009999"/>
        </a:accent1>
        <a:accent2>
          <a:srgbClr val="0088E4"/>
        </a:accent2>
        <a:accent3>
          <a:srgbClr val="AAB9D3"/>
        </a:accent3>
        <a:accent4>
          <a:srgbClr val="DADADA"/>
        </a:accent4>
        <a:accent5>
          <a:srgbClr val="AACACA"/>
        </a:accent5>
        <a:accent6>
          <a:srgbClr val="007BCF"/>
        </a:accent6>
        <a:hlink>
          <a:srgbClr val="99FF99"/>
        </a:hlink>
        <a:folHlink>
          <a:srgbClr val="AFE1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ruhy na vodě 4">
        <a:dk1>
          <a:srgbClr val="9B69FF"/>
        </a:dk1>
        <a:lt1>
          <a:srgbClr val="FFFFFF"/>
        </a:lt1>
        <a:dk2>
          <a:srgbClr val="666699"/>
        </a:dk2>
        <a:lt2>
          <a:srgbClr val="D9D9FF"/>
        </a:lt2>
        <a:accent1>
          <a:srgbClr val="66CCFF"/>
        </a:accent1>
        <a:accent2>
          <a:srgbClr val="9966FF"/>
        </a:accent2>
        <a:accent3>
          <a:srgbClr val="B8B8CA"/>
        </a:accent3>
        <a:accent4>
          <a:srgbClr val="DADADA"/>
        </a:accent4>
        <a:accent5>
          <a:srgbClr val="B8E2FF"/>
        </a:accent5>
        <a:accent6>
          <a:srgbClr val="8A5CE7"/>
        </a:accent6>
        <a:hlink>
          <a:srgbClr val="0099CC"/>
        </a:hlink>
        <a:folHlink>
          <a:srgbClr val="0033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ruhy na vodě 5">
        <a:dk1>
          <a:srgbClr val="008080"/>
        </a:dk1>
        <a:lt1>
          <a:srgbClr val="FFFFFF"/>
        </a:lt1>
        <a:dk2>
          <a:srgbClr val="006666"/>
        </a:dk2>
        <a:lt2>
          <a:srgbClr val="FFFFCC"/>
        </a:lt2>
        <a:accent1>
          <a:srgbClr val="0099FF"/>
        </a:accent1>
        <a:accent2>
          <a:srgbClr val="008080"/>
        </a:accent2>
        <a:accent3>
          <a:srgbClr val="AAB8B8"/>
        </a:accent3>
        <a:accent4>
          <a:srgbClr val="DADADA"/>
        </a:accent4>
        <a:accent5>
          <a:srgbClr val="AACAFF"/>
        </a:accent5>
        <a:accent6>
          <a:srgbClr val="007373"/>
        </a:accent6>
        <a:hlink>
          <a:srgbClr val="1ACE9F"/>
        </a:hlink>
        <a:folHlink>
          <a:srgbClr val="A5B5C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ruhy na vodě 6">
        <a:dk1>
          <a:srgbClr val="CDD9D1"/>
        </a:dk1>
        <a:lt1>
          <a:srgbClr val="FFFFFF"/>
        </a:lt1>
        <a:dk2>
          <a:srgbClr val="A3BBA9"/>
        </a:dk2>
        <a:lt2>
          <a:srgbClr val="007D80"/>
        </a:lt2>
        <a:accent1>
          <a:srgbClr val="9CA8A4"/>
        </a:accent1>
        <a:accent2>
          <a:srgbClr val="CBD7CE"/>
        </a:accent2>
        <a:accent3>
          <a:srgbClr val="CEDAD1"/>
        </a:accent3>
        <a:accent4>
          <a:srgbClr val="DADADA"/>
        </a:accent4>
        <a:accent5>
          <a:srgbClr val="CBD1CF"/>
        </a:accent5>
        <a:accent6>
          <a:srgbClr val="B8C3BA"/>
        </a:accent6>
        <a:hlink>
          <a:srgbClr val="009900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ruhy na vodě 7">
        <a:dk1>
          <a:srgbClr val="686B5D"/>
        </a:dk1>
        <a:lt1>
          <a:srgbClr val="DCDAD0"/>
        </a:lt1>
        <a:dk2>
          <a:srgbClr val="525040"/>
        </a:dk2>
        <a:lt2>
          <a:srgbClr val="D3D2A6"/>
        </a:lt2>
        <a:accent1>
          <a:srgbClr val="5D8770"/>
        </a:accent1>
        <a:accent2>
          <a:srgbClr val="686B5D"/>
        </a:accent2>
        <a:accent3>
          <a:srgbClr val="B3B3AF"/>
        </a:accent3>
        <a:accent4>
          <a:srgbClr val="BCBAB1"/>
        </a:accent4>
        <a:accent5>
          <a:srgbClr val="B6C3BB"/>
        </a:accent5>
        <a:accent6>
          <a:srgbClr val="5E6053"/>
        </a:accent6>
        <a:hlink>
          <a:srgbClr val="85B7A9"/>
        </a:hlink>
        <a:folHlink>
          <a:srgbClr val="B8936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ruhy na vodě 8">
        <a:dk1>
          <a:srgbClr val="000000"/>
        </a:dk1>
        <a:lt1>
          <a:srgbClr val="EAEAEA"/>
        </a:lt1>
        <a:dk2>
          <a:srgbClr val="000000"/>
        </a:dk2>
        <a:lt2>
          <a:srgbClr val="B2B2B2"/>
        </a:lt2>
        <a:accent1>
          <a:srgbClr val="A4BCC4"/>
        </a:accent1>
        <a:accent2>
          <a:srgbClr val="FFFFFF"/>
        </a:accent2>
        <a:accent3>
          <a:srgbClr val="F3F3F3"/>
        </a:accent3>
        <a:accent4>
          <a:srgbClr val="000000"/>
        </a:accent4>
        <a:accent5>
          <a:srgbClr val="CFDADE"/>
        </a:accent5>
        <a:accent6>
          <a:srgbClr val="E7E7E7"/>
        </a:accent6>
        <a:hlink>
          <a:srgbClr val="0066FF"/>
        </a:hlink>
        <a:folHlink>
          <a:srgbClr val="00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ruhy na vodě 9">
        <a:dk1>
          <a:srgbClr val="000000"/>
        </a:dk1>
        <a:lt1>
          <a:srgbClr val="D7D1B9"/>
        </a:lt1>
        <a:dk2>
          <a:srgbClr val="B39257"/>
        </a:dk2>
        <a:lt2>
          <a:srgbClr val="B1A887"/>
        </a:lt2>
        <a:accent1>
          <a:srgbClr val="FFCC66"/>
        </a:accent1>
        <a:accent2>
          <a:srgbClr val="E6E3AC"/>
        </a:accent2>
        <a:accent3>
          <a:srgbClr val="E8E5D9"/>
        </a:accent3>
        <a:accent4>
          <a:srgbClr val="000000"/>
        </a:accent4>
        <a:accent5>
          <a:srgbClr val="FFE2B8"/>
        </a:accent5>
        <a:accent6>
          <a:srgbClr val="D0CE9B"/>
        </a:accent6>
        <a:hlink>
          <a:srgbClr val="666633"/>
        </a:hlink>
        <a:folHlink>
          <a:srgbClr val="9C98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Ripple</Template>
  <TotalTime>739</TotalTime>
  <Words>1253</Words>
  <Application>Microsoft Office PowerPoint</Application>
  <PresentationFormat>Předvádění na obrazovce (4:3)</PresentationFormat>
  <Paragraphs>145</Paragraphs>
  <Slides>26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26</vt:i4>
      </vt:variant>
    </vt:vector>
  </HeadingPairs>
  <TitlesOfParts>
    <vt:vector size="27" baseType="lpstr">
      <vt:lpstr>Kruhy na vodě</vt:lpstr>
      <vt:lpstr>Posttraumatická stresová porucha u dětí</vt:lpstr>
      <vt:lpstr>Proč potřebujeme specifikovat posttraumatickou stresovou poruchu (PTSD)  u dětí?</vt:lpstr>
      <vt:lpstr>Traumatické situace v dětství</vt:lpstr>
      <vt:lpstr>Jak často se u dětí PTSD vyskytuje?</vt:lpstr>
      <vt:lpstr>Základní znaky PTSD </vt:lpstr>
      <vt:lpstr>Co komplikuje diagnostiku PTSD u dětí</vt:lpstr>
      <vt:lpstr>Pomůže nám klasifikační systém   DSM 5 ?</vt:lpstr>
      <vt:lpstr>PTSD – DSM 5</vt:lpstr>
      <vt:lpstr>Specifika PTSD u mladších dětí </vt:lpstr>
      <vt:lpstr>Další klinické projevy</vt:lpstr>
      <vt:lpstr>Charakteristiky traumatizace</vt:lpstr>
      <vt:lpstr>Rizikové faktory predikující závažnost následků</vt:lpstr>
      <vt:lpstr>Komplexní posttraumatická stresová porucha</vt:lpstr>
      <vt:lpstr>Déledobé následky traumatizace</vt:lpstr>
      <vt:lpstr>Forenzní aspekty</vt:lpstr>
      <vt:lpstr>Problémy v reprodukci traumatických událostí u dětí</vt:lpstr>
      <vt:lpstr>Obvyklá zkreslení při reprodukci traumatických událostí</vt:lpstr>
      <vt:lpstr>Falešné výpovědi</vt:lpstr>
      <vt:lpstr>Falešné obvinění ze sexuálního zneužití v rámci sporů o děti</vt:lpstr>
      <vt:lpstr>Zvláštní forma obvinění ze sexuálního zneužití</vt:lpstr>
      <vt:lpstr>Klinické aspekty</vt:lpstr>
      <vt:lpstr>Další charakteristiky</vt:lpstr>
      <vt:lpstr>Hodnocení validity údajů</vt:lpstr>
      <vt:lpstr>Terapeutický přístup</vt:lpstr>
      <vt:lpstr>Závěr</vt:lpstr>
      <vt:lpstr>Děkuji za pozornost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Posttraumatická porucha u dětí</dc:title>
  <dc:creator>uživatel</dc:creator>
  <cp:lastModifiedBy>uživatel</cp:lastModifiedBy>
  <cp:revision>86</cp:revision>
  <dcterms:created xsi:type="dcterms:W3CDTF">2015-08-16T11:40:36Z</dcterms:created>
  <dcterms:modified xsi:type="dcterms:W3CDTF">2016-12-07T19:46:05Z</dcterms:modified>
</cp:coreProperties>
</file>