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64" r:id="rId4"/>
    <p:sldId id="258" r:id="rId5"/>
    <p:sldId id="259" r:id="rId6"/>
    <p:sldId id="263" r:id="rId7"/>
    <p:sldId id="260" r:id="rId8"/>
    <p:sldId id="261" r:id="rId9"/>
    <p:sldId id="262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38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396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653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0623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478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04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6022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437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47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657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5999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671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42D918A-2A50-418C-B883-5636437D08CE}" type="datetimeFigureOut">
              <a:rPr lang="cs-CZ" smtClean="0"/>
              <a:t>2.12.2015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D3A5F17-AB6A-42F1-8F92-47D3AC5AB993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63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Práce specialistů SKPV </a:t>
            </a:r>
            <a:br>
              <a:rPr lang="cs-CZ" sz="5400" dirty="0" smtClean="0"/>
            </a:br>
            <a:r>
              <a:rPr lang="cs-CZ" sz="5400" dirty="0" smtClean="0"/>
              <a:t>s traumatizovanými oběťmi- </a:t>
            </a:r>
            <a:br>
              <a:rPr lang="cs-CZ" sz="5400" dirty="0" smtClean="0"/>
            </a:br>
            <a:r>
              <a:rPr lang="cs-CZ" sz="5400" dirty="0" smtClean="0"/>
              <a:t>zkušenosti klinického psychologa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4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u="sng" dirty="0" smtClean="0"/>
              <a:t>Kritické body :</a:t>
            </a:r>
          </a:p>
          <a:p>
            <a:pPr marL="0" indent="0">
              <a:buNone/>
            </a:pPr>
            <a:r>
              <a:rPr lang="cs-CZ" i="1" dirty="0" smtClean="0"/>
              <a:t> </a:t>
            </a:r>
            <a:r>
              <a:rPr lang="cs-CZ" sz="3200" i="1" dirty="0" smtClean="0"/>
              <a:t>- KOMUNIKACE</a:t>
            </a:r>
          </a:p>
          <a:p>
            <a:r>
              <a:rPr lang="cs-CZ" sz="2400" dirty="0" smtClean="0"/>
              <a:t>VERBALITA    X   NEVERBALITA –  NUTNOST KONGRUENCE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- VNÍMÁNÍ TRAUMATIZOVANÝCH OSOB PŘEDEVŠÍM EMOČNĚ OVLIVNĚNÉ, VÝSLECH VŽDY STRESEM</a:t>
            </a:r>
          </a:p>
          <a:p>
            <a:endParaRPr lang="cs-CZ" sz="2400" i="1" dirty="0" smtClean="0"/>
          </a:p>
        </p:txBody>
      </p:sp>
    </p:spTree>
    <p:extLst>
      <p:ext uri="{BB962C8B-B14F-4D97-AF65-F5344CB8AC3E}">
        <p14:creationId xmlns:p14="http://schemas.microsoft.com/office/powerpoint/2010/main" val="65668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 smtClean="0"/>
              <a:t> 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Tx/>
              <a:buChar char="-"/>
            </a:pPr>
            <a:r>
              <a:rPr lang="cs-CZ" sz="3200" i="1" dirty="0" smtClean="0"/>
              <a:t>NAVÁZÁNÍ KONTAKTU</a:t>
            </a:r>
          </a:p>
          <a:p>
            <a:pPr marL="457200" lvl="1" indent="0">
              <a:buNone/>
            </a:pPr>
            <a:endParaRPr lang="cs-CZ" sz="3200" i="1" dirty="0" smtClean="0"/>
          </a:p>
          <a:p>
            <a:pPr>
              <a:buFontTx/>
              <a:buChar char="-"/>
            </a:pPr>
            <a:r>
              <a:rPr lang="cs-CZ" sz="2400" dirty="0" smtClean="0"/>
              <a:t>PŘEDSTAVENÍ</a:t>
            </a:r>
          </a:p>
          <a:p>
            <a:pPr>
              <a:buFontTx/>
              <a:buChar char="-"/>
            </a:pPr>
            <a:r>
              <a:rPr lang="cs-CZ" sz="2400" dirty="0" smtClean="0"/>
              <a:t>PODÁNÍ RUKY</a:t>
            </a:r>
          </a:p>
          <a:p>
            <a:pPr>
              <a:buFontTx/>
              <a:buChar char="-"/>
            </a:pPr>
            <a:r>
              <a:rPr lang="cs-CZ" sz="2400" dirty="0" smtClean="0"/>
              <a:t>OSLOVOVÁNÍ – TYKÁNÍ  X  VYKÁNÍ,  JMÉNO,  ZDROBNĚLINY</a:t>
            </a:r>
          </a:p>
          <a:p>
            <a:pPr>
              <a:buFontTx/>
              <a:buChar char="-"/>
            </a:pPr>
            <a:r>
              <a:rPr lang="cs-CZ" sz="2400" dirty="0" smtClean="0"/>
              <a:t>OČNÍ KONTAKT</a:t>
            </a:r>
          </a:p>
          <a:p>
            <a:pPr>
              <a:buFontTx/>
              <a:buChar char="-"/>
            </a:pPr>
            <a:r>
              <a:rPr lang="cs-CZ" sz="2400" dirty="0" smtClean="0"/>
              <a:t>VSTUP DO VYŠETŘOVACÍ MÍSTNOSTI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833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3600" y="507365"/>
            <a:ext cx="10515600" cy="13255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 smtClean="0"/>
              <a:t> 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150745"/>
            <a:ext cx="10515600" cy="4351338"/>
          </a:xfrm>
        </p:spPr>
        <p:txBody>
          <a:bodyPr/>
          <a:lstStyle/>
          <a:p>
            <a:r>
              <a:rPr lang="cs-CZ" sz="3200" i="1" dirty="0" smtClean="0"/>
              <a:t>PROBLÉM NUTNÝCH FORMÁLNÍCH NEZBYTNOSTÍ</a:t>
            </a:r>
          </a:p>
          <a:p>
            <a:pPr marL="0" indent="0">
              <a:buNone/>
            </a:pPr>
            <a:r>
              <a:rPr lang="cs-CZ" sz="2400" dirty="0" smtClean="0"/>
              <a:t> - PŘI ZÁZNAMU NA DVD </a:t>
            </a:r>
            <a:r>
              <a:rPr lang="cs-CZ" sz="2000" dirty="0" smtClean="0"/>
              <a:t>-  předchozí nahrání  x  čtení před obětí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i="1" dirty="0" smtClean="0"/>
              <a:t> -</a:t>
            </a:r>
            <a:r>
              <a:rPr lang="cs-CZ" sz="2400" dirty="0" smtClean="0"/>
              <a:t> POUČENÍ </a:t>
            </a:r>
            <a:r>
              <a:rPr lang="cs-CZ" sz="2000" dirty="0" smtClean="0"/>
              <a:t> </a:t>
            </a:r>
            <a:r>
              <a:rPr lang="cs-CZ" sz="2000" i="1" dirty="0" smtClean="0"/>
              <a:t>- </a:t>
            </a:r>
            <a:r>
              <a:rPr lang="cs-CZ" sz="2000" dirty="0" smtClean="0"/>
              <a:t>ohled na věk ,  </a:t>
            </a:r>
          </a:p>
          <a:p>
            <a:pPr marL="0" indent="0">
              <a:buNone/>
            </a:pPr>
            <a:r>
              <a:rPr lang="cs-CZ" sz="2000" dirty="0" smtClean="0"/>
              <a:t>                          - lež  x  nepravda,  </a:t>
            </a:r>
          </a:p>
          <a:p>
            <a:pPr marL="0" indent="0">
              <a:buNone/>
            </a:pPr>
            <a:r>
              <a:rPr lang="cs-CZ" sz="2000" dirty="0" smtClean="0"/>
              <a:t>                         - nutnost končit pozitivně – sugestibilita,</a:t>
            </a:r>
          </a:p>
          <a:p>
            <a:pPr marL="0" indent="0">
              <a:buNone/>
            </a:pPr>
            <a:r>
              <a:rPr lang="cs-CZ" sz="2000" dirty="0" smtClean="0"/>
              <a:t>                         - JAK se cítíš?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7598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 smtClean="0"/>
              <a:t> 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i="1" dirty="0" smtClean="0"/>
              <a:t>MOTIVACE</a:t>
            </a:r>
            <a:r>
              <a:rPr lang="cs-CZ" i="1" dirty="0" smtClean="0"/>
              <a:t> </a:t>
            </a:r>
            <a:r>
              <a:rPr lang="cs-CZ" dirty="0" smtClean="0"/>
              <a:t>OBĚTI</a:t>
            </a:r>
          </a:p>
          <a:p>
            <a:pPr marL="0" indent="0">
              <a:buNone/>
            </a:pPr>
            <a:r>
              <a:rPr lang="cs-CZ" sz="2400" dirty="0" smtClean="0"/>
              <a:t>  - NUTNOST PRŮBĚŽNĚ MOTIVOVAT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–POVZBUZOVÁNÍ                                                         NEJEN DÍTĚ !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3200" i="1" dirty="0" smtClean="0"/>
              <a:t>ČAS</a:t>
            </a:r>
          </a:p>
          <a:p>
            <a:pPr marL="0" indent="0">
              <a:buNone/>
            </a:pPr>
            <a:r>
              <a:rPr lang="cs-CZ" sz="2400" i="1" dirty="0" smtClean="0"/>
              <a:t>   - </a:t>
            </a:r>
            <a:r>
              <a:rPr lang="cs-CZ" sz="2400" dirty="0" smtClean="0"/>
              <a:t>ČAS NA ODPOVĚĎ  X  TEMPO VYSLÝCHAJÍCÍHO</a:t>
            </a:r>
          </a:p>
          <a:p>
            <a:pPr marL="0" indent="0">
              <a:buNone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8658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 smtClean="0"/>
              <a:t> 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i="1" dirty="0" smtClean="0"/>
              <a:t>OTÁZKY</a:t>
            </a:r>
          </a:p>
          <a:p>
            <a:pPr marL="0" indent="0">
              <a:buNone/>
            </a:pPr>
            <a:r>
              <a:rPr lang="cs-CZ" dirty="0" smtClean="0"/>
              <a:t>   - NÁVODNOST</a:t>
            </a:r>
          </a:p>
          <a:p>
            <a:pPr marL="0" indent="0">
              <a:buNone/>
            </a:pPr>
            <a:r>
              <a:rPr lang="cs-CZ" dirty="0" smtClean="0"/>
              <a:t>   - nešťastné PROČ</a:t>
            </a:r>
          </a:p>
          <a:p>
            <a:pPr marL="0" indent="0">
              <a:buNone/>
            </a:pPr>
            <a:r>
              <a:rPr lang="cs-CZ" dirty="0" smtClean="0"/>
              <a:t>   - PŘIMĚŘENOST VÝVOJI</a:t>
            </a:r>
          </a:p>
          <a:p>
            <a:pPr marL="0" indent="0">
              <a:buNone/>
            </a:pPr>
            <a:r>
              <a:rPr lang="cs-CZ" dirty="0" smtClean="0"/>
              <a:t>   - DVOJNOST</a:t>
            </a:r>
          </a:p>
          <a:p>
            <a:pPr marL="0" indent="0">
              <a:buNone/>
            </a:pPr>
            <a:r>
              <a:rPr lang="cs-CZ" dirty="0" smtClean="0"/>
              <a:t>   - STRUČNOST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601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44805"/>
            <a:ext cx="10515600" cy="13255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 smtClean="0"/>
              <a:t> 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i="1" dirty="0" smtClean="0"/>
              <a:t>KREATIVITA</a:t>
            </a:r>
          </a:p>
          <a:p>
            <a:pPr marL="0" indent="0">
              <a:buNone/>
            </a:pPr>
            <a:endParaRPr lang="cs-CZ" i="1" dirty="0" smtClean="0"/>
          </a:p>
          <a:p>
            <a:r>
              <a:rPr lang="cs-CZ" sz="3200" i="1" dirty="0" smtClean="0"/>
              <a:t>HRAVOST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63266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 smtClean="0"/>
              <a:t> 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i="1" dirty="0" smtClean="0"/>
              <a:t>PÁTRÁNÍ</a:t>
            </a:r>
            <a:r>
              <a:rPr lang="cs-CZ" sz="3200" dirty="0" smtClean="0"/>
              <a:t>  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dirty="0" smtClean="0"/>
              <a:t>         -  PROČ se oběť nebránila </a:t>
            </a:r>
          </a:p>
          <a:p>
            <a:pPr marL="0" indent="0">
              <a:buNone/>
            </a:pPr>
            <a:r>
              <a:rPr lang="cs-CZ" dirty="0" smtClean="0"/>
              <a:t>         -  PROČ oběť nesdělila </a:t>
            </a:r>
          </a:p>
          <a:p>
            <a:pPr marL="0" indent="0">
              <a:buNone/>
            </a:pPr>
            <a:r>
              <a:rPr lang="cs-CZ" dirty="0" smtClean="0"/>
              <a:t>         -  CO oběť cítila  -       nejen u dětí vyvolává pocity viny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</a:t>
            </a:r>
            <a:r>
              <a:rPr lang="cs-CZ" u="sng" dirty="0" smtClean="0"/>
              <a:t>- sekundární viktimizace !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99312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Práce specialistů SKPV s traumatizovanými oběťmi</a:t>
            </a:r>
            <a:br>
              <a:rPr lang="cs-CZ" sz="2400" dirty="0" smtClean="0"/>
            </a:br>
            <a:r>
              <a:rPr lang="cs-CZ" sz="2400" dirty="0" smtClean="0"/>
              <a:t>                                                      - zkušenosti klinického psychologa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i="1" dirty="0" smtClean="0"/>
              <a:t>UKONČENÍ</a:t>
            </a:r>
          </a:p>
          <a:p>
            <a:pPr marL="0" indent="0">
              <a:buNone/>
            </a:pPr>
            <a:r>
              <a:rPr lang="cs-CZ" i="1" dirty="0" smtClean="0"/>
              <a:t> </a:t>
            </a:r>
          </a:p>
          <a:p>
            <a:r>
              <a:rPr lang="cs-CZ" sz="3200" i="1" dirty="0" smtClean="0"/>
              <a:t>ROZLOUČENÍ</a:t>
            </a:r>
          </a:p>
          <a:p>
            <a:pPr marL="0" indent="0">
              <a:buNone/>
            </a:pPr>
            <a:endParaRPr lang="cs-CZ" i="1" dirty="0" smtClean="0"/>
          </a:p>
          <a:p>
            <a:r>
              <a:rPr lang="cs-CZ" dirty="0" smtClean="0"/>
              <a:t>DĚKUJI 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47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200" dirty="0" smtClean="0"/>
              <a:t>                                   </a:t>
            </a:r>
            <a:r>
              <a:rPr lang="cs-CZ" sz="3600" dirty="0" smtClean="0"/>
              <a:t>Děkuji za pozornost !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i="1" dirty="0" smtClean="0"/>
              <a:t>                                    jane.prochazkova@email.cz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06005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ktiva">
  <a:themeElements>
    <a:clrScheme name="Retrospek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63</TotalTime>
  <Words>223</Words>
  <Application>Microsoft Office PowerPoint</Application>
  <PresentationFormat>Vlastní</PresentationFormat>
  <Paragraphs>61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Retrospektiva</vt:lpstr>
      <vt:lpstr>Práce specialistů SKPV  s traumatizovanými oběťmi-  zkušenosti klinického psychologa</vt:lpstr>
      <vt:lpstr>Práce specialistů SKPV s traumatizovanými oběťmi                                                       - zkušenosti klinického psychologa</vt:lpstr>
      <vt:lpstr>Práce specialistů SKPV s traumatizovanými oběťmi                                                       - zkušenosti klinického psychologa</vt:lpstr>
      <vt:lpstr>Práce specialistů SKPV s traumatizovanými oběťmi                                                       - zkušenosti klinického psychologa</vt:lpstr>
      <vt:lpstr>Práce specialistů SKPV s traumatizovanými oběťmi                                                       - zkušenosti klinického psychologa</vt:lpstr>
      <vt:lpstr>Práce specialistů SKPV s traumatizovanými oběťmi                                                       - zkušenosti klinického psychologa</vt:lpstr>
      <vt:lpstr>Práce specialistů SKPV s traumatizovanými oběťmi                                                       - zkušenosti klinického psychologa</vt:lpstr>
      <vt:lpstr>Práce specialistů SKPV s traumatizovanými oběťmi                                                       - zkušenosti klinického psychologa</vt:lpstr>
      <vt:lpstr>Práce specialistů SKPV s traumatizovanými oběťmi                                                       - zkušenosti klinického psychologa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Práce specialistů SKPV  s traumatizovanými oběťmi- zkušenosti klinického psychologa</dc:title>
  <dc:creator>Jana</dc:creator>
  <cp:lastModifiedBy>Pavlína Kučerová</cp:lastModifiedBy>
  <cp:revision>10</cp:revision>
  <cp:lastPrinted>2015-11-30T20:49:22Z</cp:lastPrinted>
  <dcterms:created xsi:type="dcterms:W3CDTF">2015-11-30T20:47:08Z</dcterms:created>
  <dcterms:modified xsi:type="dcterms:W3CDTF">2015-12-02T13:49:55Z</dcterms:modified>
</cp:coreProperties>
</file>