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60" r:id="rId1"/>
    <p:sldMasterId id="2147483662" r:id="rId2"/>
    <p:sldMasterId id="2147483677" r:id="rId3"/>
    <p:sldMasterId id="2147483679" r:id="rId4"/>
    <p:sldMasterId id="2147483681" r:id="rId5"/>
  </p:sldMasterIdLst>
  <p:notesMasterIdLst>
    <p:notesMasterId r:id="rId28"/>
  </p:notesMasterIdLst>
  <p:sldIdLst>
    <p:sldId id="269" r:id="rId6"/>
    <p:sldId id="283" r:id="rId7"/>
    <p:sldId id="317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6" r:id="rId16"/>
    <p:sldId id="285" r:id="rId17"/>
    <p:sldId id="284" r:id="rId18"/>
    <p:sldId id="287" r:id="rId19"/>
    <p:sldId id="288" r:id="rId20"/>
    <p:sldId id="281" r:id="rId21"/>
    <p:sldId id="318" r:id="rId22"/>
    <p:sldId id="335" r:id="rId23"/>
    <p:sldId id="336" r:id="rId24"/>
    <p:sldId id="337" r:id="rId25"/>
    <p:sldId id="338" r:id="rId26"/>
    <p:sldId id="263" r:id="rId27"/>
  </p:sldIdLst>
  <p:sldSz cx="12192000" cy="6858000"/>
  <p:notesSz cx="6797675" cy="9926638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66"/>
    <a:srgbClr val="FFCA21"/>
    <a:srgbClr val="F4D518"/>
    <a:srgbClr val="FFD961"/>
    <a:srgbClr val="223A7A"/>
    <a:srgbClr val="A6E2CB"/>
    <a:srgbClr val="2B83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73" autoAdjust="0"/>
    <p:restoredTop sz="84275" autoAdjust="0"/>
  </p:normalViewPr>
  <p:slideViewPr>
    <p:cSldViewPr snapToGrid="0">
      <p:cViewPr varScale="1">
        <p:scale>
          <a:sx n="96" d="100"/>
          <a:sy n="96" d="100"/>
        </p:scale>
        <p:origin x="978" y="90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3">
  <dgm:title val=""/>
  <dgm:desc val=""/>
  <dgm:catLst>
    <dgm:cat type="accent4" pri="11300"/>
  </dgm:catLst>
  <dgm:styleLbl name="node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shade val="80000"/>
      </a:schemeClr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shade val="80000"/>
      </a:schemeClr>
      <a:schemeClr val="accent4">
        <a:tint val="7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/>
    <dgm:txEffectClrLst/>
  </dgm:styleLbl>
  <dgm:styleLbl name="lnNode1">
    <dgm:fillClrLst>
      <a:schemeClr val="accent4">
        <a:shade val="80000"/>
      </a:schemeClr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9000"/>
      </a:schemeClr>
    </dgm:fillClrLst>
    <dgm:linClrLst meth="repeat">
      <a:schemeClr val="accent4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80000"/>
      </a:schemeClr>
    </dgm:fillClrLst>
    <dgm:linClrLst meth="repeat">
      <a:schemeClr val="accent4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4_3">
  <dgm:title val=""/>
  <dgm:desc val=""/>
  <dgm:catLst>
    <dgm:cat type="accent4" pri="11300"/>
  </dgm:catLst>
  <dgm:styleLbl name="node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shade val="80000"/>
      </a:schemeClr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shade val="80000"/>
      </a:schemeClr>
      <a:schemeClr val="accent4">
        <a:tint val="7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/>
    <dgm:txEffectClrLst/>
  </dgm:styleLbl>
  <dgm:styleLbl name="lnNode1">
    <dgm:fillClrLst>
      <a:schemeClr val="accent4">
        <a:shade val="80000"/>
      </a:schemeClr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9000"/>
      </a:schemeClr>
    </dgm:fillClrLst>
    <dgm:linClrLst meth="repeat">
      <a:schemeClr val="accent4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80000"/>
      </a:schemeClr>
    </dgm:fillClrLst>
    <dgm:linClrLst meth="repeat">
      <a:schemeClr val="accent4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8228A5A-EF3A-4D8F-9AC4-A5F5E8EE078C}" type="doc">
      <dgm:prSet loTypeId="urn:microsoft.com/office/officeart/2005/8/layout/venn2" loCatId="relationship" qsTypeId="urn:microsoft.com/office/officeart/2005/8/quickstyle/simple1" qsCatId="simple" csTypeId="urn:microsoft.com/office/officeart/2005/8/colors/accent4_3" csCatId="accent4" phldr="1"/>
      <dgm:spPr/>
      <dgm:t>
        <a:bodyPr/>
        <a:lstStyle/>
        <a:p>
          <a:endParaRPr lang="en-US"/>
        </a:p>
      </dgm:t>
    </dgm:pt>
    <dgm:pt modelId="{4A2106D8-F6D7-495D-B28A-BEE9D94A118A}">
      <dgm:prSet phldrT="[Text]" custT="1"/>
      <dgm:spPr/>
      <dgm:t>
        <a:bodyPr/>
        <a:lstStyle/>
        <a:p>
          <a:r>
            <a:rPr lang="cs-CZ" sz="2400" dirty="0"/>
            <a:t>Oběti</a:t>
          </a:r>
          <a:endParaRPr lang="en-US" sz="1900" dirty="0"/>
        </a:p>
      </dgm:t>
    </dgm:pt>
    <dgm:pt modelId="{5FD3C5CC-B87A-4D8F-BEA2-D0A841B3EE64}" type="parTrans" cxnId="{E4D5C0F0-B7B6-4BF1-A588-C81ADCD97306}">
      <dgm:prSet/>
      <dgm:spPr/>
      <dgm:t>
        <a:bodyPr/>
        <a:lstStyle/>
        <a:p>
          <a:endParaRPr lang="en-US"/>
        </a:p>
      </dgm:t>
    </dgm:pt>
    <dgm:pt modelId="{831E7829-4C8E-442B-B154-6E4E39705A10}" type="sibTrans" cxnId="{E4D5C0F0-B7B6-4BF1-A588-C81ADCD97306}">
      <dgm:prSet/>
      <dgm:spPr/>
      <dgm:t>
        <a:bodyPr/>
        <a:lstStyle/>
        <a:p>
          <a:endParaRPr lang="en-US"/>
        </a:p>
      </dgm:t>
    </dgm:pt>
    <dgm:pt modelId="{7BE9093F-A5E1-4795-B36D-06D4F7D63793}">
      <dgm:prSet phldrT="[Text]" custT="1"/>
      <dgm:spPr/>
      <dgm:t>
        <a:bodyPr/>
        <a:lstStyle/>
        <a:p>
          <a:r>
            <a:rPr lang="cs-CZ" sz="2400" dirty="0"/>
            <a:t>Vysoce ohrožené skupiny obětí</a:t>
          </a:r>
          <a:endParaRPr lang="en-US" sz="2400" dirty="0"/>
        </a:p>
      </dgm:t>
    </dgm:pt>
    <dgm:pt modelId="{F38A0540-C791-43CD-90F8-ACAC70B88425}" type="parTrans" cxnId="{F9775BB9-7037-44CD-A1B3-01B39F2D1B26}">
      <dgm:prSet/>
      <dgm:spPr/>
      <dgm:t>
        <a:bodyPr/>
        <a:lstStyle/>
        <a:p>
          <a:endParaRPr lang="en-US"/>
        </a:p>
      </dgm:t>
    </dgm:pt>
    <dgm:pt modelId="{23EDC08B-45C3-4891-B52C-7190751E78B2}" type="sibTrans" cxnId="{F9775BB9-7037-44CD-A1B3-01B39F2D1B26}">
      <dgm:prSet/>
      <dgm:spPr/>
      <dgm:t>
        <a:bodyPr/>
        <a:lstStyle/>
        <a:p>
          <a:endParaRPr lang="en-US"/>
        </a:p>
      </dgm:t>
    </dgm:pt>
    <dgm:pt modelId="{BF19E41E-3F44-4073-ACD9-F0EEC9F9D59D}" type="pres">
      <dgm:prSet presAssocID="{98228A5A-EF3A-4D8F-9AC4-A5F5E8EE078C}" presName="Name0" presStyleCnt="0">
        <dgm:presLayoutVars>
          <dgm:chMax val="7"/>
          <dgm:resizeHandles val="exact"/>
        </dgm:presLayoutVars>
      </dgm:prSet>
      <dgm:spPr/>
    </dgm:pt>
    <dgm:pt modelId="{2C9AF1B1-5545-48A5-98F8-FBDA604A3697}" type="pres">
      <dgm:prSet presAssocID="{98228A5A-EF3A-4D8F-9AC4-A5F5E8EE078C}" presName="comp1" presStyleCnt="0"/>
      <dgm:spPr/>
    </dgm:pt>
    <dgm:pt modelId="{8E698FC5-DFC9-4AFF-88CA-9882CC007568}" type="pres">
      <dgm:prSet presAssocID="{98228A5A-EF3A-4D8F-9AC4-A5F5E8EE078C}" presName="circle1" presStyleLbl="node1" presStyleIdx="0" presStyleCnt="2"/>
      <dgm:spPr/>
    </dgm:pt>
    <dgm:pt modelId="{75685AA6-EA93-4D44-8A3F-E7226CDADAB2}" type="pres">
      <dgm:prSet presAssocID="{98228A5A-EF3A-4D8F-9AC4-A5F5E8EE078C}" presName="c1text" presStyleLbl="node1" presStyleIdx="0" presStyleCnt="2">
        <dgm:presLayoutVars>
          <dgm:bulletEnabled val="1"/>
        </dgm:presLayoutVars>
      </dgm:prSet>
      <dgm:spPr/>
    </dgm:pt>
    <dgm:pt modelId="{64D6A6AD-401B-4FD6-9A24-95846896EA50}" type="pres">
      <dgm:prSet presAssocID="{98228A5A-EF3A-4D8F-9AC4-A5F5E8EE078C}" presName="comp2" presStyleCnt="0"/>
      <dgm:spPr/>
    </dgm:pt>
    <dgm:pt modelId="{966F4666-4CA4-4398-857F-3C88D512FE32}" type="pres">
      <dgm:prSet presAssocID="{98228A5A-EF3A-4D8F-9AC4-A5F5E8EE078C}" presName="circle2" presStyleLbl="node1" presStyleIdx="1" presStyleCnt="2" custScaleX="90308" custScaleY="90555"/>
      <dgm:spPr/>
    </dgm:pt>
    <dgm:pt modelId="{B30BC9E6-4715-47A4-B590-647F51636C41}" type="pres">
      <dgm:prSet presAssocID="{98228A5A-EF3A-4D8F-9AC4-A5F5E8EE078C}" presName="c2text" presStyleLbl="node1" presStyleIdx="1" presStyleCnt="2">
        <dgm:presLayoutVars>
          <dgm:bulletEnabled val="1"/>
        </dgm:presLayoutVars>
      </dgm:prSet>
      <dgm:spPr/>
    </dgm:pt>
  </dgm:ptLst>
  <dgm:cxnLst>
    <dgm:cxn modelId="{8CC0640E-417F-4E68-8259-72E040CE8AF4}" type="presOf" srcId="{4A2106D8-F6D7-495D-B28A-BEE9D94A118A}" destId="{75685AA6-EA93-4D44-8A3F-E7226CDADAB2}" srcOrd="1" destOrd="0" presId="urn:microsoft.com/office/officeart/2005/8/layout/venn2"/>
    <dgm:cxn modelId="{C1C4D130-2C22-47B7-9943-44602998D69E}" type="presOf" srcId="{7BE9093F-A5E1-4795-B36D-06D4F7D63793}" destId="{966F4666-4CA4-4398-857F-3C88D512FE32}" srcOrd="0" destOrd="0" presId="urn:microsoft.com/office/officeart/2005/8/layout/venn2"/>
    <dgm:cxn modelId="{57ADA755-48D2-4AE7-898D-C63D1C2754CF}" type="presOf" srcId="{98228A5A-EF3A-4D8F-9AC4-A5F5E8EE078C}" destId="{BF19E41E-3F44-4073-ACD9-F0EEC9F9D59D}" srcOrd="0" destOrd="0" presId="urn:microsoft.com/office/officeart/2005/8/layout/venn2"/>
    <dgm:cxn modelId="{CD55EDB8-D7AF-40CE-A1E2-71408DABB543}" type="presOf" srcId="{4A2106D8-F6D7-495D-B28A-BEE9D94A118A}" destId="{8E698FC5-DFC9-4AFF-88CA-9882CC007568}" srcOrd="0" destOrd="0" presId="urn:microsoft.com/office/officeart/2005/8/layout/venn2"/>
    <dgm:cxn modelId="{F9775BB9-7037-44CD-A1B3-01B39F2D1B26}" srcId="{98228A5A-EF3A-4D8F-9AC4-A5F5E8EE078C}" destId="{7BE9093F-A5E1-4795-B36D-06D4F7D63793}" srcOrd="1" destOrd="0" parTransId="{F38A0540-C791-43CD-90F8-ACAC70B88425}" sibTransId="{23EDC08B-45C3-4891-B52C-7190751E78B2}"/>
    <dgm:cxn modelId="{D62D2BD3-BC8A-4948-89C3-565BD74353A7}" type="presOf" srcId="{7BE9093F-A5E1-4795-B36D-06D4F7D63793}" destId="{B30BC9E6-4715-47A4-B590-647F51636C41}" srcOrd="1" destOrd="0" presId="urn:microsoft.com/office/officeart/2005/8/layout/venn2"/>
    <dgm:cxn modelId="{E4D5C0F0-B7B6-4BF1-A588-C81ADCD97306}" srcId="{98228A5A-EF3A-4D8F-9AC4-A5F5E8EE078C}" destId="{4A2106D8-F6D7-495D-B28A-BEE9D94A118A}" srcOrd="0" destOrd="0" parTransId="{5FD3C5CC-B87A-4D8F-BEA2-D0A841B3EE64}" sibTransId="{831E7829-4C8E-442B-B154-6E4E39705A10}"/>
    <dgm:cxn modelId="{74A9DAF3-95D3-42D5-A010-BF3C53227DFE}" type="presParOf" srcId="{BF19E41E-3F44-4073-ACD9-F0EEC9F9D59D}" destId="{2C9AF1B1-5545-48A5-98F8-FBDA604A3697}" srcOrd="0" destOrd="0" presId="urn:microsoft.com/office/officeart/2005/8/layout/venn2"/>
    <dgm:cxn modelId="{63AA43D0-6F92-41E3-922D-508832FC8623}" type="presParOf" srcId="{2C9AF1B1-5545-48A5-98F8-FBDA604A3697}" destId="{8E698FC5-DFC9-4AFF-88CA-9882CC007568}" srcOrd="0" destOrd="0" presId="urn:microsoft.com/office/officeart/2005/8/layout/venn2"/>
    <dgm:cxn modelId="{3316C3EE-F7CC-4327-B158-FD6087D0A75A}" type="presParOf" srcId="{2C9AF1B1-5545-48A5-98F8-FBDA604A3697}" destId="{75685AA6-EA93-4D44-8A3F-E7226CDADAB2}" srcOrd="1" destOrd="0" presId="urn:microsoft.com/office/officeart/2005/8/layout/venn2"/>
    <dgm:cxn modelId="{75D62246-4278-470C-8335-0B06A689D24C}" type="presParOf" srcId="{BF19E41E-3F44-4073-ACD9-F0EEC9F9D59D}" destId="{64D6A6AD-401B-4FD6-9A24-95846896EA50}" srcOrd="1" destOrd="0" presId="urn:microsoft.com/office/officeart/2005/8/layout/venn2"/>
    <dgm:cxn modelId="{85059BAA-CD1D-4CD6-8752-C9A744C231BB}" type="presParOf" srcId="{64D6A6AD-401B-4FD6-9A24-95846896EA50}" destId="{966F4666-4CA4-4398-857F-3C88D512FE32}" srcOrd="0" destOrd="0" presId="urn:microsoft.com/office/officeart/2005/8/layout/venn2"/>
    <dgm:cxn modelId="{D81DB49C-76AC-487E-989B-EBBF3BF21F15}" type="presParOf" srcId="{64D6A6AD-401B-4FD6-9A24-95846896EA50}" destId="{B30BC9E6-4715-47A4-B590-647F51636C41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C294C89-1E45-467C-962F-98FD8C06A9B9}" type="doc">
      <dgm:prSet loTypeId="urn:microsoft.com/office/officeart/2005/8/layout/vList6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0857FDE6-3502-44B1-8952-2F31101FBFC7}">
      <dgm:prSet phldrT="[Text]" custT="1"/>
      <dgm:spPr>
        <a:solidFill>
          <a:srgbClr val="FFCA21"/>
        </a:solidFill>
      </dgm:spPr>
      <dgm:t>
        <a:bodyPr/>
        <a:lstStyle/>
        <a:p>
          <a:r>
            <a:rPr lang="cs-CZ" sz="2400" b="1" baseline="0" dirty="0"/>
            <a:t>Podpora nahlašování</a:t>
          </a:r>
          <a:endParaRPr lang="en-US" sz="2400" dirty="0"/>
        </a:p>
      </dgm:t>
    </dgm:pt>
    <dgm:pt modelId="{5F6DD2EA-CB60-4F8D-9A44-0143EBCFB52E}" type="parTrans" cxnId="{75366077-563B-4CB9-9A2A-43E0986ADAC8}">
      <dgm:prSet/>
      <dgm:spPr/>
      <dgm:t>
        <a:bodyPr/>
        <a:lstStyle/>
        <a:p>
          <a:endParaRPr lang="en-US"/>
        </a:p>
      </dgm:t>
    </dgm:pt>
    <dgm:pt modelId="{6405213D-363E-476E-B1D9-73FBD310E418}" type="sibTrans" cxnId="{75366077-563B-4CB9-9A2A-43E0986ADAC8}">
      <dgm:prSet/>
      <dgm:spPr/>
      <dgm:t>
        <a:bodyPr/>
        <a:lstStyle/>
        <a:p>
          <a:endParaRPr lang="en-US"/>
        </a:p>
      </dgm:t>
    </dgm:pt>
    <dgm:pt modelId="{794FEE09-2287-416A-815F-998C66C12165}">
      <dgm:prSet phldrT="[Text]" custT="1"/>
      <dgm:spPr/>
      <dgm:t>
        <a:bodyPr/>
        <a:lstStyle/>
        <a:p>
          <a:r>
            <a:rPr lang="cs-CZ" sz="1400" noProof="0" dirty="0"/>
            <a:t>Alternativní platformy</a:t>
          </a:r>
        </a:p>
      </dgm:t>
    </dgm:pt>
    <dgm:pt modelId="{417C0E9C-1B46-4042-9A0B-AF13D6C9F538}" type="parTrans" cxnId="{5403C964-66A7-4216-878D-938B83F2DA87}">
      <dgm:prSet/>
      <dgm:spPr/>
      <dgm:t>
        <a:bodyPr/>
        <a:lstStyle/>
        <a:p>
          <a:endParaRPr lang="en-US"/>
        </a:p>
      </dgm:t>
    </dgm:pt>
    <dgm:pt modelId="{2680AAC5-924D-4A33-847B-523A3F470434}" type="sibTrans" cxnId="{5403C964-66A7-4216-878D-938B83F2DA87}">
      <dgm:prSet/>
      <dgm:spPr/>
      <dgm:t>
        <a:bodyPr/>
        <a:lstStyle/>
        <a:p>
          <a:endParaRPr lang="en-US"/>
        </a:p>
      </dgm:t>
    </dgm:pt>
    <dgm:pt modelId="{9B094389-392D-4937-BC6C-49E65D727F82}">
      <dgm:prSet phldrT="[Text]" custT="1"/>
      <dgm:spPr/>
      <dgm:t>
        <a:bodyPr/>
        <a:lstStyle/>
        <a:p>
          <a:r>
            <a:rPr lang="cs-CZ" sz="1400" noProof="0" dirty="0"/>
            <a:t>Aplikace, webové stránky, linky pomoci,.. </a:t>
          </a:r>
        </a:p>
      </dgm:t>
    </dgm:pt>
    <dgm:pt modelId="{0E5B0940-98F5-4168-8F0D-94B5FF27ECCB}" type="parTrans" cxnId="{3BCDF032-9EAF-47C8-A290-465CEA5B4F04}">
      <dgm:prSet/>
      <dgm:spPr/>
      <dgm:t>
        <a:bodyPr/>
        <a:lstStyle/>
        <a:p>
          <a:endParaRPr lang="en-US"/>
        </a:p>
      </dgm:t>
    </dgm:pt>
    <dgm:pt modelId="{E24AE9E8-E5E8-4861-B02D-610EFD8F7AFE}" type="sibTrans" cxnId="{3BCDF032-9EAF-47C8-A290-465CEA5B4F04}">
      <dgm:prSet/>
      <dgm:spPr/>
      <dgm:t>
        <a:bodyPr/>
        <a:lstStyle/>
        <a:p>
          <a:endParaRPr lang="en-US"/>
        </a:p>
      </dgm:t>
    </dgm:pt>
    <dgm:pt modelId="{D6234A29-4B54-4BC1-A72E-637AB9F410F1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cs-CZ" sz="2400" b="1" baseline="0" dirty="0">
              <a:effectLst/>
              <a:latin typeface="+mn-lt"/>
              <a:ea typeface="+mn-ea"/>
              <a:cs typeface="+mn-cs"/>
            </a:rPr>
            <a:t>Úspěšná odkázání na další služby</a:t>
          </a:r>
          <a:endParaRPr lang="en-US" sz="2400" dirty="0"/>
        </a:p>
      </dgm:t>
    </dgm:pt>
    <dgm:pt modelId="{367982FE-F234-4A05-973B-B07DE2D781A3}" type="parTrans" cxnId="{2A3A74A2-FF89-4BEF-ABA2-1F695C98D581}">
      <dgm:prSet/>
      <dgm:spPr/>
      <dgm:t>
        <a:bodyPr/>
        <a:lstStyle/>
        <a:p>
          <a:endParaRPr lang="en-US"/>
        </a:p>
      </dgm:t>
    </dgm:pt>
    <dgm:pt modelId="{FBDE522A-93AA-4A85-BCE9-7A214938D7DF}" type="sibTrans" cxnId="{2A3A74A2-FF89-4BEF-ABA2-1F695C98D581}">
      <dgm:prSet/>
      <dgm:spPr/>
      <dgm:t>
        <a:bodyPr/>
        <a:lstStyle/>
        <a:p>
          <a:endParaRPr lang="en-US"/>
        </a:p>
      </dgm:t>
    </dgm:pt>
    <dgm:pt modelId="{38CA2632-B5D8-407F-837A-58BB409C99D7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cs-CZ" sz="1400" dirty="0">
              <a:solidFill>
                <a:schemeClr val="bg1">
                  <a:lumMod val="50000"/>
                </a:schemeClr>
              </a:solidFill>
            </a:rPr>
            <a:t>Kompenzace, náhrady, nouzové přístřeší,..</a:t>
          </a:r>
          <a:endParaRPr lang="en-US" sz="1400" dirty="0">
            <a:solidFill>
              <a:schemeClr val="bg1">
                <a:lumMod val="50000"/>
              </a:schemeClr>
            </a:solidFill>
          </a:endParaRPr>
        </a:p>
      </dgm:t>
    </dgm:pt>
    <dgm:pt modelId="{0EBA028B-E478-4544-8CE3-17915792396C}" type="parTrans" cxnId="{99375461-310A-44BF-AC3E-0AFEF10EC866}">
      <dgm:prSet/>
      <dgm:spPr/>
      <dgm:t>
        <a:bodyPr/>
        <a:lstStyle/>
        <a:p>
          <a:endParaRPr lang="en-US"/>
        </a:p>
      </dgm:t>
    </dgm:pt>
    <dgm:pt modelId="{23620471-7469-4557-98B8-A4FB55B1457D}" type="sibTrans" cxnId="{99375461-310A-44BF-AC3E-0AFEF10EC866}">
      <dgm:prSet/>
      <dgm:spPr/>
      <dgm:t>
        <a:bodyPr/>
        <a:lstStyle/>
        <a:p>
          <a:endParaRPr lang="en-US"/>
        </a:p>
      </dgm:t>
    </dgm:pt>
    <dgm:pt modelId="{A84A38E0-F158-4C5A-A050-41CCAF6A62DD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cs-CZ" sz="2400" b="1" baseline="0" dirty="0">
              <a:effectLst/>
              <a:latin typeface="+mn-lt"/>
              <a:ea typeface="+mn-ea"/>
              <a:cs typeface="+mn-cs"/>
            </a:rPr>
            <a:t>Účinné strategie následných opatření</a:t>
          </a:r>
        </a:p>
      </dgm:t>
    </dgm:pt>
    <dgm:pt modelId="{04DB0E15-6AAA-4FE8-B99D-F79417274A53}" type="parTrans" cxnId="{2236733D-0B07-4C2B-BA8B-249BE86F2DA2}">
      <dgm:prSet/>
      <dgm:spPr/>
      <dgm:t>
        <a:bodyPr/>
        <a:lstStyle/>
        <a:p>
          <a:endParaRPr lang="en-US"/>
        </a:p>
      </dgm:t>
    </dgm:pt>
    <dgm:pt modelId="{36F6FF23-0A36-4A44-8A0E-DC6F2C4A3426}" type="sibTrans" cxnId="{2236733D-0B07-4C2B-BA8B-249BE86F2DA2}">
      <dgm:prSet/>
      <dgm:spPr/>
      <dgm:t>
        <a:bodyPr/>
        <a:lstStyle/>
        <a:p>
          <a:endParaRPr lang="en-US"/>
        </a:p>
      </dgm:t>
    </dgm:pt>
    <dgm:pt modelId="{DA61B87C-57AD-4932-8B86-AE3B53CF4DAF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cs-CZ" sz="2400" b="1" dirty="0">
              <a:effectLst/>
              <a:latin typeface="+mn-lt"/>
              <a:ea typeface="+mn-ea"/>
              <a:cs typeface="+mn-cs"/>
            </a:rPr>
            <a:t>Podpora obětí během soudních řízení</a:t>
          </a:r>
        </a:p>
      </dgm:t>
    </dgm:pt>
    <dgm:pt modelId="{1483AC22-3780-4EE2-8024-549FBE64EF98}" type="parTrans" cxnId="{0F7F61C5-43AC-4590-916F-1EE1EB62B10A}">
      <dgm:prSet/>
      <dgm:spPr/>
      <dgm:t>
        <a:bodyPr/>
        <a:lstStyle/>
        <a:p>
          <a:endParaRPr lang="en-US"/>
        </a:p>
      </dgm:t>
    </dgm:pt>
    <dgm:pt modelId="{243FDCEA-3B1D-47B4-B748-37CF94DC469F}" type="sibTrans" cxnId="{0F7F61C5-43AC-4590-916F-1EE1EB62B10A}">
      <dgm:prSet/>
      <dgm:spPr/>
      <dgm:t>
        <a:bodyPr/>
        <a:lstStyle/>
        <a:p>
          <a:endParaRPr lang="en-US"/>
        </a:p>
      </dgm:t>
    </dgm:pt>
    <dgm:pt modelId="{9767F03A-DA83-4F6D-A9F8-B2AE3C9AAC3C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cs-CZ" sz="1400" dirty="0">
              <a:solidFill>
                <a:schemeClr val="bg1">
                  <a:lumMod val="50000"/>
                </a:schemeClr>
              </a:solidFill>
            </a:rPr>
            <a:t>Telefonáty</a:t>
          </a:r>
          <a:endParaRPr lang="en-US" sz="1400" dirty="0">
            <a:solidFill>
              <a:schemeClr val="bg1">
                <a:lumMod val="50000"/>
              </a:schemeClr>
            </a:solidFill>
          </a:endParaRPr>
        </a:p>
      </dgm:t>
    </dgm:pt>
    <dgm:pt modelId="{FB334005-95FB-405A-B69E-424ABB4FDDEF}" type="parTrans" cxnId="{68DA2BF4-63AA-44D0-B572-C1EF789B56A2}">
      <dgm:prSet/>
      <dgm:spPr/>
      <dgm:t>
        <a:bodyPr/>
        <a:lstStyle/>
        <a:p>
          <a:endParaRPr lang="en-US"/>
        </a:p>
      </dgm:t>
    </dgm:pt>
    <dgm:pt modelId="{5B4AEA10-2D0D-4E47-A06A-698132449039}" type="sibTrans" cxnId="{68DA2BF4-63AA-44D0-B572-C1EF789B56A2}">
      <dgm:prSet/>
      <dgm:spPr/>
      <dgm:t>
        <a:bodyPr/>
        <a:lstStyle/>
        <a:p>
          <a:endParaRPr lang="en-US"/>
        </a:p>
      </dgm:t>
    </dgm:pt>
    <dgm:pt modelId="{B13131E2-599E-414D-8119-EB4449C0A359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cs-CZ" sz="1400" dirty="0">
              <a:solidFill>
                <a:schemeClr val="bg1">
                  <a:lumMod val="50000"/>
                </a:schemeClr>
              </a:solidFill>
            </a:rPr>
            <a:t>Právo na informace</a:t>
          </a:r>
          <a:endParaRPr lang="en-US" sz="1400" dirty="0">
            <a:solidFill>
              <a:schemeClr val="bg1">
                <a:lumMod val="50000"/>
              </a:schemeClr>
            </a:solidFill>
          </a:endParaRPr>
        </a:p>
      </dgm:t>
    </dgm:pt>
    <dgm:pt modelId="{9D980757-FA9A-4CF5-AB00-3A8C3B8366AF}" type="parTrans" cxnId="{99C3E2AC-AB27-461E-87BB-3FEE46BB375E}">
      <dgm:prSet/>
      <dgm:spPr/>
      <dgm:t>
        <a:bodyPr/>
        <a:lstStyle/>
        <a:p>
          <a:endParaRPr lang="en-US"/>
        </a:p>
      </dgm:t>
    </dgm:pt>
    <dgm:pt modelId="{AF776A0F-098B-44DF-BEB1-A245D568C158}" type="sibTrans" cxnId="{99C3E2AC-AB27-461E-87BB-3FEE46BB375E}">
      <dgm:prSet/>
      <dgm:spPr/>
      <dgm:t>
        <a:bodyPr/>
        <a:lstStyle/>
        <a:p>
          <a:endParaRPr lang="en-US"/>
        </a:p>
      </dgm:t>
    </dgm:pt>
    <dgm:pt modelId="{8E85675A-CAFF-4735-B95D-47D3B6DACF4E}">
      <dgm:prSet custT="1"/>
      <dgm:spPr/>
      <dgm:t>
        <a:bodyPr/>
        <a:lstStyle/>
        <a:p>
          <a:r>
            <a:rPr lang="cs-CZ" sz="1400" dirty="0">
              <a:solidFill>
                <a:schemeClr val="bg1">
                  <a:lumMod val="50000"/>
                </a:schemeClr>
              </a:solidFill>
            </a:rPr>
            <a:t>Psychická a emocionální podpora</a:t>
          </a:r>
        </a:p>
      </dgm:t>
    </dgm:pt>
    <dgm:pt modelId="{03FA0563-F4DC-46B4-A2E0-54FA3A4E145E}" type="parTrans" cxnId="{21D6CAAF-9C8E-4F97-AA1E-0E9DBF0B197A}">
      <dgm:prSet/>
      <dgm:spPr/>
      <dgm:t>
        <a:bodyPr/>
        <a:lstStyle/>
        <a:p>
          <a:endParaRPr lang="cs-CZ"/>
        </a:p>
      </dgm:t>
    </dgm:pt>
    <dgm:pt modelId="{36B587E3-7F39-4968-A76A-65940FDD4E6B}" type="sibTrans" cxnId="{21D6CAAF-9C8E-4F97-AA1E-0E9DBF0B197A}">
      <dgm:prSet/>
      <dgm:spPr/>
      <dgm:t>
        <a:bodyPr/>
        <a:lstStyle/>
        <a:p>
          <a:endParaRPr lang="cs-CZ"/>
        </a:p>
      </dgm:t>
    </dgm:pt>
    <dgm:pt modelId="{58A5C47F-2C9B-4F6B-BDED-CFCABF2D454D}">
      <dgm:prSet custT="1"/>
      <dgm:spPr/>
      <dgm:t>
        <a:bodyPr/>
        <a:lstStyle/>
        <a:p>
          <a:r>
            <a:rPr lang="cs-CZ" sz="1400" dirty="0">
              <a:solidFill>
                <a:schemeClr val="bg1">
                  <a:lumMod val="50000"/>
                </a:schemeClr>
              </a:solidFill>
            </a:rPr>
            <a:t>Náboženská podpora</a:t>
          </a:r>
        </a:p>
      </dgm:t>
    </dgm:pt>
    <dgm:pt modelId="{78757B33-D09C-49B9-A4FA-5C6025F6079A}" type="parTrans" cxnId="{7B0CF7C6-DDD8-4B8C-969B-D24D88510EB7}">
      <dgm:prSet/>
      <dgm:spPr/>
      <dgm:t>
        <a:bodyPr/>
        <a:lstStyle/>
        <a:p>
          <a:endParaRPr lang="cs-CZ"/>
        </a:p>
      </dgm:t>
    </dgm:pt>
    <dgm:pt modelId="{9FF13CCD-BDEE-4C4A-A4CD-5CFDE004846E}" type="sibTrans" cxnId="{7B0CF7C6-DDD8-4B8C-969B-D24D88510EB7}">
      <dgm:prSet/>
      <dgm:spPr/>
      <dgm:t>
        <a:bodyPr/>
        <a:lstStyle/>
        <a:p>
          <a:endParaRPr lang="cs-CZ"/>
        </a:p>
      </dgm:t>
    </dgm:pt>
    <dgm:pt modelId="{5BAB8B03-E2CA-43AB-91AD-C691EA527711}">
      <dgm:prSet custT="1"/>
      <dgm:spPr/>
      <dgm:t>
        <a:bodyPr/>
        <a:lstStyle/>
        <a:p>
          <a:r>
            <a:rPr lang="cs-CZ" sz="1400" dirty="0">
              <a:solidFill>
                <a:schemeClr val="bg1">
                  <a:lumMod val="50000"/>
                </a:schemeClr>
              </a:solidFill>
            </a:rPr>
            <a:t>Návštěvy v místě bydliště</a:t>
          </a:r>
        </a:p>
      </dgm:t>
    </dgm:pt>
    <dgm:pt modelId="{6C6E2169-1B20-4202-BBF7-19E68FADED66}" type="parTrans" cxnId="{9509CDD1-6F35-4CC1-9BE5-4C6C20DE96BA}">
      <dgm:prSet/>
      <dgm:spPr/>
      <dgm:t>
        <a:bodyPr/>
        <a:lstStyle/>
        <a:p>
          <a:endParaRPr lang="cs-CZ"/>
        </a:p>
      </dgm:t>
    </dgm:pt>
    <dgm:pt modelId="{288B07CC-F077-4731-89BB-D8A50BABEC68}" type="sibTrans" cxnId="{9509CDD1-6F35-4CC1-9BE5-4C6C20DE96BA}">
      <dgm:prSet/>
      <dgm:spPr/>
      <dgm:t>
        <a:bodyPr/>
        <a:lstStyle/>
        <a:p>
          <a:endParaRPr lang="cs-CZ"/>
        </a:p>
      </dgm:t>
    </dgm:pt>
    <dgm:pt modelId="{F1C14EAF-E292-40E0-808E-3FE86A11A9C4}">
      <dgm:prSet custT="1"/>
      <dgm:spPr/>
      <dgm:t>
        <a:bodyPr/>
        <a:lstStyle/>
        <a:p>
          <a:endParaRPr lang="cs-CZ" sz="1400" dirty="0">
            <a:solidFill>
              <a:schemeClr val="bg1">
                <a:lumMod val="50000"/>
              </a:schemeClr>
            </a:solidFill>
          </a:endParaRPr>
        </a:p>
      </dgm:t>
    </dgm:pt>
    <dgm:pt modelId="{6A972245-2493-4099-B211-631B85526A95}" type="parTrans" cxnId="{70351019-B376-435B-B218-5E611373F847}">
      <dgm:prSet/>
      <dgm:spPr/>
      <dgm:t>
        <a:bodyPr/>
        <a:lstStyle/>
        <a:p>
          <a:endParaRPr lang="cs-CZ"/>
        </a:p>
      </dgm:t>
    </dgm:pt>
    <dgm:pt modelId="{61105505-73E7-4136-8763-B600271397FA}" type="sibTrans" cxnId="{70351019-B376-435B-B218-5E611373F847}">
      <dgm:prSet/>
      <dgm:spPr/>
      <dgm:t>
        <a:bodyPr/>
        <a:lstStyle/>
        <a:p>
          <a:endParaRPr lang="cs-CZ"/>
        </a:p>
      </dgm:t>
    </dgm:pt>
    <dgm:pt modelId="{EDC1588C-27A3-49CA-803D-B43E193AB093}">
      <dgm:prSet custT="1"/>
      <dgm:spPr/>
      <dgm:t>
        <a:bodyPr/>
        <a:lstStyle/>
        <a:p>
          <a:r>
            <a:rPr lang="cs-CZ" sz="1400" dirty="0">
              <a:solidFill>
                <a:schemeClr val="bg1">
                  <a:lumMod val="50000"/>
                </a:schemeClr>
              </a:solidFill>
            </a:rPr>
            <a:t>Právo na bezpečí</a:t>
          </a:r>
        </a:p>
      </dgm:t>
    </dgm:pt>
    <dgm:pt modelId="{CAF2B0A9-E6A9-4060-8D37-E3B31BEADCCA}" type="parTrans" cxnId="{C2AE7F64-EFEE-484D-8A3E-F2EA652B5BD4}">
      <dgm:prSet/>
      <dgm:spPr/>
      <dgm:t>
        <a:bodyPr/>
        <a:lstStyle/>
        <a:p>
          <a:endParaRPr lang="cs-CZ"/>
        </a:p>
      </dgm:t>
    </dgm:pt>
    <dgm:pt modelId="{9AC4067C-F390-4DBB-9A69-CCF9B4DD2E5E}" type="sibTrans" cxnId="{C2AE7F64-EFEE-484D-8A3E-F2EA652B5BD4}">
      <dgm:prSet/>
      <dgm:spPr/>
      <dgm:t>
        <a:bodyPr/>
        <a:lstStyle/>
        <a:p>
          <a:endParaRPr lang="cs-CZ"/>
        </a:p>
      </dgm:t>
    </dgm:pt>
    <dgm:pt modelId="{16BFA045-968D-4E36-996A-EECDB841D37E}">
      <dgm:prSet custT="1"/>
      <dgm:spPr/>
      <dgm:t>
        <a:bodyPr/>
        <a:lstStyle/>
        <a:p>
          <a:r>
            <a:rPr lang="cs-CZ" sz="1400" dirty="0">
              <a:solidFill>
                <a:schemeClr val="bg1">
                  <a:lumMod val="50000"/>
                </a:schemeClr>
              </a:solidFill>
            </a:rPr>
            <a:t>Bezpečné prostředí u soudu</a:t>
          </a:r>
        </a:p>
      </dgm:t>
    </dgm:pt>
    <dgm:pt modelId="{D974B58A-59FD-4CE6-804E-6D491F36934B}" type="parTrans" cxnId="{B3EDDE94-1CB2-4FB1-852F-E7662EE2508C}">
      <dgm:prSet/>
      <dgm:spPr/>
      <dgm:t>
        <a:bodyPr/>
        <a:lstStyle/>
        <a:p>
          <a:endParaRPr lang="cs-CZ"/>
        </a:p>
      </dgm:t>
    </dgm:pt>
    <dgm:pt modelId="{5B8E36B6-E9F3-4FF6-A51F-0722F892147B}" type="sibTrans" cxnId="{B3EDDE94-1CB2-4FB1-852F-E7662EE2508C}">
      <dgm:prSet/>
      <dgm:spPr/>
      <dgm:t>
        <a:bodyPr/>
        <a:lstStyle/>
        <a:p>
          <a:endParaRPr lang="cs-CZ"/>
        </a:p>
      </dgm:t>
    </dgm:pt>
    <dgm:pt modelId="{140614A7-A2A8-4EDA-B684-7DE797EDCE4F}" type="pres">
      <dgm:prSet presAssocID="{9C294C89-1E45-467C-962F-98FD8C06A9B9}" presName="Name0" presStyleCnt="0">
        <dgm:presLayoutVars>
          <dgm:dir/>
          <dgm:animLvl val="lvl"/>
          <dgm:resizeHandles/>
        </dgm:presLayoutVars>
      </dgm:prSet>
      <dgm:spPr/>
    </dgm:pt>
    <dgm:pt modelId="{8503B074-C1E2-48FB-9A00-8808EFD04BDA}" type="pres">
      <dgm:prSet presAssocID="{0857FDE6-3502-44B1-8952-2F31101FBFC7}" presName="linNode" presStyleCnt="0"/>
      <dgm:spPr/>
    </dgm:pt>
    <dgm:pt modelId="{86E04BAD-611A-445F-9FD5-B4CBB9725A46}" type="pres">
      <dgm:prSet presAssocID="{0857FDE6-3502-44B1-8952-2F31101FBFC7}" presName="parentShp" presStyleLbl="node1" presStyleIdx="0" presStyleCnt="4" custLinFactNeighborY="-990">
        <dgm:presLayoutVars>
          <dgm:bulletEnabled val="1"/>
        </dgm:presLayoutVars>
      </dgm:prSet>
      <dgm:spPr/>
    </dgm:pt>
    <dgm:pt modelId="{FD762383-C03F-4933-8598-97C7601D7B38}" type="pres">
      <dgm:prSet presAssocID="{0857FDE6-3502-44B1-8952-2F31101FBFC7}" presName="childShp" presStyleLbl="bgAccFollowNode1" presStyleIdx="0" presStyleCnt="4">
        <dgm:presLayoutVars>
          <dgm:bulletEnabled val="1"/>
        </dgm:presLayoutVars>
      </dgm:prSet>
      <dgm:spPr/>
    </dgm:pt>
    <dgm:pt modelId="{DD6FDEE0-8230-4CF4-8B1C-5E42A399B8E1}" type="pres">
      <dgm:prSet presAssocID="{6405213D-363E-476E-B1D9-73FBD310E418}" presName="spacing" presStyleCnt="0"/>
      <dgm:spPr/>
    </dgm:pt>
    <dgm:pt modelId="{37D7FB2E-8E79-4CB2-A93E-CF5FD89A0BCB}" type="pres">
      <dgm:prSet presAssocID="{D6234A29-4B54-4BC1-A72E-637AB9F410F1}" presName="linNode" presStyleCnt="0"/>
      <dgm:spPr/>
    </dgm:pt>
    <dgm:pt modelId="{F9E570A3-4005-4668-88EB-A0A7BB05DF57}" type="pres">
      <dgm:prSet presAssocID="{D6234A29-4B54-4BC1-A72E-637AB9F410F1}" presName="parentShp" presStyleLbl="node1" presStyleIdx="1" presStyleCnt="4">
        <dgm:presLayoutVars>
          <dgm:bulletEnabled val="1"/>
        </dgm:presLayoutVars>
      </dgm:prSet>
      <dgm:spPr/>
    </dgm:pt>
    <dgm:pt modelId="{135C4E37-E832-434A-929E-4C2E550AE7E6}" type="pres">
      <dgm:prSet presAssocID="{D6234A29-4B54-4BC1-A72E-637AB9F410F1}" presName="childShp" presStyleLbl="bgAccFollowNode1" presStyleIdx="1" presStyleCnt="4">
        <dgm:presLayoutVars>
          <dgm:bulletEnabled val="1"/>
        </dgm:presLayoutVars>
      </dgm:prSet>
      <dgm:spPr/>
    </dgm:pt>
    <dgm:pt modelId="{78C128EA-945A-401F-81CC-3340830DCD74}" type="pres">
      <dgm:prSet presAssocID="{FBDE522A-93AA-4A85-BCE9-7A214938D7DF}" presName="spacing" presStyleCnt="0"/>
      <dgm:spPr/>
    </dgm:pt>
    <dgm:pt modelId="{1946900D-8F77-4606-A744-80967F63DA64}" type="pres">
      <dgm:prSet presAssocID="{A84A38E0-F158-4C5A-A050-41CCAF6A62DD}" presName="linNode" presStyleCnt="0"/>
      <dgm:spPr/>
    </dgm:pt>
    <dgm:pt modelId="{894732D7-C5F8-4D81-AFC6-090958DE432B}" type="pres">
      <dgm:prSet presAssocID="{A84A38E0-F158-4C5A-A050-41CCAF6A62DD}" presName="parentShp" presStyleLbl="node1" presStyleIdx="2" presStyleCnt="4">
        <dgm:presLayoutVars>
          <dgm:bulletEnabled val="1"/>
        </dgm:presLayoutVars>
      </dgm:prSet>
      <dgm:spPr/>
    </dgm:pt>
    <dgm:pt modelId="{286AA3A7-1172-48E9-9650-B62A519F1B81}" type="pres">
      <dgm:prSet presAssocID="{A84A38E0-F158-4C5A-A050-41CCAF6A62DD}" presName="childShp" presStyleLbl="bgAccFollowNode1" presStyleIdx="2" presStyleCnt="4">
        <dgm:presLayoutVars>
          <dgm:bulletEnabled val="1"/>
        </dgm:presLayoutVars>
      </dgm:prSet>
      <dgm:spPr/>
    </dgm:pt>
    <dgm:pt modelId="{FC4D75B3-C2B7-4F99-8C2C-90B2547301B7}" type="pres">
      <dgm:prSet presAssocID="{36F6FF23-0A36-4A44-8A0E-DC6F2C4A3426}" presName="spacing" presStyleCnt="0"/>
      <dgm:spPr/>
    </dgm:pt>
    <dgm:pt modelId="{2A2F3758-0C46-4FB5-83B6-E12A7FBCE8EB}" type="pres">
      <dgm:prSet presAssocID="{DA61B87C-57AD-4932-8B86-AE3B53CF4DAF}" presName="linNode" presStyleCnt="0"/>
      <dgm:spPr/>
    </dgm:pt>
    <dgm:pt modelId="{C1CB80BC-2F4D-434C-B84B-357A68ED2FD8}" type="pres">
      <dgm:prSet presAssocID="{DA61B87C-57AD-4932-8B86-AE3B53CF4DAF}" presName="parentShp" presStyleLbl="node1" presStyleIdx="3" presStyleCnt="4">
        <dgm:presLayoutVars>
          <dgm:bulletEnabled val="1"/>
        </dgm:presLayoutVars>
      </dgm:prSet>
      <dgm:spPr/>
    </dgm:pt>
    <dgm:pt modelId="{9F74A631-BFDA-445B-A04E-866219406B30}" type="pres">
      <dgm:prSet presAssocID="{DA61B87C-57AD-4932-8B86-AE3B53CF4DAF}" presName="childShp" presStyleLbl="bgAccFollowNode1" presStyleIdx="3" presStyleCnt="4">
        <dgm:presLayoutVars>
          <dgm:bulletEnabled val="1"/>
        </dgm:presLayoutVars>
      </dgm:prSet>
      <dgm:spPr/>
    </dgm:pt>
  </dgm:ptLst>
  <dgm:cxnLst>
    <dgm:cxn modelId="{70351019-B376-435B-B218-5E611373F847}" srcId="{A84A38E0-F158-4C5A-A050-41CCAF6A62DD}" destId="{F1C14EAF-E292-40E0-808E-3FE86A11A9C4}" srcOrd="2" destOrd="0" parTransId="{6A972245-2493-4099-B211-631B85526A95}" sibTransId="{61105505-73E7-4136-8763-B600271397FA}"/>
    <dgm:cxn modelId="{BEEA6625-4B84-488C-BC7C-D32915CB8965}" type="presOf" srcId="{0857FDE6-3502-44B1-8952-2F31101FBFC7}" destId="{86E04BAD-611A-445F-9FD5-B4CBB9725A46}" srcOrd="0" destOrd="0" presId="urn:microsoft.com/office/officeart/2005/8/layout/vList6"/>
    <dgm:cxn modelId="{3BCDF032-9EAF-47C8-A290-465CEA5B4F04}" srcId="{0857FDE6-3502-44B1-8952-2F31101FBFC7}" destId="{9B094389-392D-4937-BC6C-49E65D727F82}" srcOrd="1" destOrd="0" parTransId="{0E5B0940-98F5-4168-8F0D-94B5FF27ECCB}" sibTransId="{E24AE9E8-E5E8-4861-B02D-610EFD8F7AFE}"/>
    <dgm:cxn modelId="{538C373C-91B8-45A9-B753-61BFCE78C8E5}" type="presOf" srcId="{9C294C89-1E45-467C-962F-98FD8C06A9B9}" destId="{140614A7-A2A8-4EDA-B684-7DE797EDCE4F}" srcOrd="0" destOrd="0" presId="urn:microsoft.com/office/officeart/2005/8/layout/vList6"/>
    <dgm:cxn modelId="{2236733D-0B07-4C2B-BA8B-249BE86F2DA2}" srcId="{9C294C89-1E45-467C-962F-98FD8C06A9B9}" destId="{A84A38E0-F158-4C5A-A050-41CCAF6A62DD}" srcOrd="2" destOrd="0" parTransId="{04DB0E15-6AAA-4FE8-B99D-F79417274A53}" sibTransId="{36F6FF23-0A36-4A44-8A0E-DC6F2C4A3426}"/>
    <dgm:cxn modelId="{C011473E-BF9B-4679-8FCC-0BF4F1B70D0F}" type="presOf" srcId="{D6234A29-4B54-4BC1-A72E-637AB9F410F1}" destId="{F9E570A3-4005-4668-88EB-A0A7BB05DF57}" srcOrd="0" destOrd="0" presId="urn:microsoft.com/office/officeart/2005/8/layout/vList6"/>
    <dgm:cxn modelId="{99375461-310A-44BF-AC3E-0AFEF10EC866}" srcId="{D6234A29-4B54-4BC1-A72E-637AB9F410F1}" destId="{38CA2632-B5D8-407F-837A-58BB409C99D7}" srcOrd="0" destOrd="0" parTransId="{0EBA028B-E478-4544-8CE3-17915792396C}" sibTransId="{23620471-7469-4557-98B8-A4FB55B1457D}"/>
    <dgm:cxn modelId="{C2AE7F64-EFEE-484D-8A3E-F2EA652B5BD4}" srcId="{DA61B87C-57AD-4932-8B86-AE3B53CF4DAF}" destId="{EDC1588C-27A3-49CA-803D-B43E193AB093}" srcOrd="1" destOrd="0" parTransId="{CAF2B0A9-E6A9-4060-8D37-E3B31BEADCCA}" sibTransId="{9AC4067C-F390-4DBB-9A69-CCF9B4DD2E5E}"/>
    <dgm:cxn modelId="{5403C964-66A7-4216-878D-938B83F2DA87}" srcId="{0857FDE6-3502-44B1-8952-2F31101FBFC7}" destId="{794FEE09-2287-416A-815F-998C66C12165}" srcOrd="0" destOrd="0" parTransId="{417C0E9C-1B46-4042-9A0B-AF13D6C9F538}" sibTransId="{2680AAC5-924D-4A33-847B-523A3F470434}"/>
    <dgm:cxn modelId="{AB4D416D-D304-41A8-A555-903C557B54ED}" type="presOf" srcId="{16BFA045-968D-4E36-996A-EECDB841D37E}" destId="{9F74A631-BFDA-445B-A04E-866219406B30}" srcOrd="0" destOrd="2" presId="urn:microsoft.com/office/officeart/2005/8/layout/vList6"/>
    <dgm:cxn modelId="{44776470-D0F1-49BB-BC56-8676AAE63699}" type="presOf" srcId="{58A5C47F-2C9B-4F6B-BDED-CFCABF2D454D}" destId="{135C4E37-E832-434A-929E-4C2E550AE7E6}" srcOrd="0" destOrd="2" presId="urn:microsoft.com/office/officeart/2005/8/layout/vList6"/>
    <dgm:cxn modelId="{BED2B055-7B61-4DC5-B3F9-7E3803B7284E}" type="presOf" srcId="{794FEE09-2287-416A-815F-998C66C12165}" destId="{FD762383-C03F-4933-8598-97C7601D7B38}" srcOrd="0" destOrd="0" presId="urn:microsoft.com/office/officeart/2005/8/layout/vList6"/>
    <dgm:cxn modelId="{69BBF376-3289-45D9-BB63-0E141642EF4D}" type="presOf" srcId="{9B094389-392D-4937-BC6C-49E65D727F82}" destId="{FD762383-C03F-4933-8598-97C7601D7B38}" srcOrd="0" destOrd="1" presId="urn:microsoft.com/office/officeart/2005/8/layout/vList6"/>
    <dgm:cxn modelId="{75366077-563B-4CB9-9A2A-43E0986ADAC8}" srcId="{9C294C89-1E45-467C-962F-98FD8C06A9B9}" destId="{0857FDE6-3502-44B1-8952-2F31101FBFC7}" srcOrd="0" destOrd="0" parTransId="{5F6DD2EA-CB60-4F8D-9A44-0143EBCFB52E}" sibTransId="{6405213D-363E-476E-B1D9-73FBD310E418}"/>
    <dgm:cxn modelId="{F5E4C985-8B6E-419E-9112-6E2B4DA082B3}" type="presOf" srcId="{8E85675A-CAFF-4735-B95D-47D3B6DACF4E}" destId="{135C4E37-E832-434A-929E-4C2E550AE7E6}" srcOrd="0" destOrd="1" presId="urn:microsoft.com/office/officeart/2005/8/layout/vList6"/>
    <dgm:cxn modelId="{CB26F88C-62AA-4128-B34D-E7F5DD37B6D8}" type="presOf" srcId="{9767F03A-DA83-4F6D-A9F8-B2AE3C9AAC3C}" destId="{286AA3A7-1172-48E9-9650-B62A519F1B81}" srcOrd="0" destOrd="0" presId="urn:microsoft.com/office/officeart/2005/8/layout/vList6"/>
    <dgm:cxn modelId="{B3EDDE94-1CB2-4FB1-852F-E7662EE2508C}" srcId="{DA61B87C-57AD-4932-8B86-AE3B53CF4DAF}" destId="{16BFA045-968D-4E36-996A-EECDB841D37E}" srcOrd="2" destOrd="0" parTransId="{D974B58A-59FD-4CE6-804E-6D491F36934B}" sibTransId="{5B8E36B6-E9F3-4FF6-A51F-0722F892147B}"/>
    <dgm:cxn modelId="{2A3A74A2-FF89-4BEF-ABA2-1F695C98D581}" srcId="{9C294C89-1E45-467C-962F-98FD8C06A9B9}" destId="{D6234A29-4B54-4BC1-A72E-637AB9F410F1}" srcOrd="1" destOrd="0" parTransId="{367982FE-F234-4A05-973B-B07DE2D781A3}" sibTransId="{FBDE522A-93AA-4A85-BCE9-7A214938D7DF}"/>
    <dgm:cxn modelId="{99C3E2AC-AB27-461E-87BB-3FEE46BB375E}" srcId="{DA61B87C-57AD-4932-8B86-AE3B53CF4DAF}" destId="{B13131E2-599E-414D-8119-EB4449C0A359}" srcOrd="0" destOrd="0" parTransId="{9D980757-FA9A-4CF5-AB00-3A8C3B8366AF}" sibTransId="{AF776A0F-098B-44DF-BEB1-A245D568C158}"/>
    <dgm:cxn modelId="{21D6CAAF-9C8E-4F97-AA1E-0E9DBF0B197A}" srcId="{D6234A29-4B54-4BC1-A72E-637AB9F410F1}" destId="{8E85675A-CAFF-4735-B95D-47D3B6DACF4E}" srcOrd="1" destOrd="0" parTransId="{03FA0563-F4DC-46B4-A2E0-54FA3A4E145E}" sibTransId="{36B587E3-7F39-4968-A76A-65940FDD4E6B}"/>
    <dgm:cxn modelId="{C75B91BC-C447-4C92-992A-982788420823}" type="presOf" srcId="{A84A38E0-F158-4C5A-A050-41CCAF6A62DD}" destId="{894732D7-C5F8-4D81-AFC6-090958DE432B}" srcOrd="0" destOrd="0" presId="urn:microsoft.com/office/officeart/2005/8/layout/vList6"/>
    <dgm:cxn modelId="{126450BD-649E-4413-872A-3C2335C17451}" type="presOf" srcId="{B13131E2-599E-414D-8119-EB4449C0A359}" destId="{9F74A631-BFDA-445B-A04E-866219406B30}" srcOrd="0" destOrd="0" presId="urn:microsoft.com/office/officeart/2005/8/layout/vList6"/>
    <dgm:cxn modelId="{03FE27C5-D05D-4B54-9330-D60365EF11D1}" type="presOf" srcId="{38CA2632-B5D8-407F-837A-58BB409C99D7}" destId="{135C4E37-E832-434A-929E-4C2E550AE7E6}" srcOrd="0" destOrd="0" presId="urn:microsoft.com/office/officeart/2005/8/layout/vList6"/>
    <dgm:cxn modelId="{0F7F61C5-43AC-4590-916F-1EE1EB62B10A}" srcId="{9C294C89-1E45-467C-962F-98FD8C06A9B9}" destId="{DA61B87C-57AD-4932-8B86-AE3B53CF4DAF}" srcOrd="3" destOrd="0" parTransId="{1483AC22-3780-4EE2-8024-549FBE64EF98}" sibTransId="{243FDCEA-3B1D-47B4-B748-37CF94DC469F}"/>
    <dgm:cxn modelId="{7B0CF7C6-DDD8-4B8C-969B-D24D88510EB7}" srcId="{D6234A29-4B54-4BC1-A72E-637AB9F410F1}" destId="{58A5C47F-2C9B-4F6B-BDED-CFCABF2D454D}" srcOrd="2" destOrd="0" parTransId="{78757B33-D09C-49B9-A4FA-5C6025F6079A}" sibTransId="{9FF13CCD-BDEE-4C4A-A4CD-5CFDE004846E}"/>
    <dgm:cxn modelId="{9509CDD1-6F35-4CC1-9BE5-4C6C20DE96BA}" srcId="{A84A38E0-F158-4C5A-A050-41CCAF6A62DD}" destId="{5BAB8B03-E2CA-43AB-91AD-C691EA527711}" srcOrd="1" destOrd="0" parTransId="{6C6E2169-1B20-4202-BBF7-19E68FADED66}" sibTransId="{288B07CC-F077-4731-89BB-D8A50BABEC68}"/>
    <dgm:cxn modelId="{BE5A26E7-BE45-4343-AD0A-D6E33EF3B1F2}" type="presOf" srcId="{DA61B87C-57AD-4932-8B86-AE3B53CF4DAF}" destId="{C1CB80BC-2F4D-434C-B84B-357A68ED2FD8}" srcOrd="0" destOrd="0" presId="urn:microsoft.com/office/officeart/2005/8/layout/vList6"/>
    <dgm:cxn modelId="{166E58E9-7AFB-4A1D-9D08-C0E783DF26ED}" type="presOf" srcId="{EDC1588C-27A3-49CA-803D-B43E193AB093}" destId="{9F74A631-BFDA-445B-A04E-866219406B30}" srcOrd="0" destOrd="1" presId="urn:microsoft.com/office/officeart/2005/8/layout/vList6"/>
    <dgm:cxn modelId="{C62DF7F1-5F95-4F10-BB1B-4CF0CBFACB7D}" type="presOf" srcId="{F1C14EAF-E292-40E0-808E-3FE86A11A9C4}" destId="{286AA3A7-1172-48E9-9650-B62A519F1B81}" srcOrd="0" destOrd="2" presId="urn:microsoft.com/office/officeart/2005/8/layout/vList6"/>
    <dgm:cxn modelId="{68DA2BF4-63AA-44D0-B572-C1EF789B56A2}" srcId="{A84A38E0-F158-4C5A-A050-41CCAF6A62DD}" destId="{9767F03A-DA83-4F6D-A9F8-B2AE3C9AAC3C}" srcOrd="0" destOrd="0" parTransId="{FB334005-95FB-405A-B69E-424ABB4FDDEF}" sibTransId="{5B4AEA10-2D0D-4E47-A06A-698132449039}"/>
    <dgm:cxn modelId="{50FC5CF8-2726-464C-96D2-EEB50ED00198}" type="presOf" srcId="{5BAB8B03-E2CA-43AB-91AD-C691EA527711}" destId="{286AA3A7-1172-48E9-9650-B62A519F1B81}" srcOrd="0" destOrd="1" presId="urn:microsoft.com/office/officeart/2005/8/layout/vList6"/>
    <dgm:cxn modelId="{E06FA393-214A-4034-9F5E-0D89759EFC08}" type="presParOf" srcId="{140614A7-A2A8-4EDA-B684-7DE797EDCE4F}" destId="{8503B074-C1E2-48FB-9A00-8808EFD04BDA}" srcOrd="0" destOrd="0" presId="urn:microsoft.com/office/officeart/2005/8/layout/vList6"/>
    <dgm:cxn modelId="{1D878F9F-4BB5-4C50-861F-3C9B89B00D37}" type="presParOf" srcId="{8503B074-C1E2-48FB-9A00-8808EFD04BDA}" destId="{86E04BAD-611A-445F-9FD5-B4CBB9725A46}" srcOrd="0" destOrd="0" presId="urn:microsoft.com/office/officeart/2005/8/layout/vList6"/>
    <dgm:cxn modelId="{AA569107-6908-44C5-BDE7-1E80F7966364}" type="presParOf" srcId="{8503B074-C1E2-48FB-9A00-8808EFD04BDA}" destId="{FD762383-C03F-4933-8598-97C7601D7B38}" srcOrd="1" destOrd="0" presId="urn:microsoft.com/office/officeart/2005/8/layout/vList6"/>
    <dgm:cxn modelId="{DDC366DE-4A52-4B88-96B1-50391D412557}" type="presParOf" srcId="{140614A7-A2A8-4EDA-B684-7DE797EDCE4F}" destId="{DD6FDEE0-8230-4CF4-8B1C-5E42A399B8E1}" srcOrd="1" destOrd="0" presId="urn:microsoft.com/office/officeart/2005/8/layout/vList6"/>
    <dgm:cxn modelId="{87616D24-88EA-485B-92C5-9DEBE1345412}" type="presParOf" srcId="{140614A7-A2A8-4EDA-B684-7DE797EDCE4F}" destId="{37D7FB2E-8E79-4CB2-A93E-CF5FD89A0BCB}" srcOrd="2" destOrd="0" presId="urn:microsoft.com/office/officeart/2005/8/layout/vList6"/>
    <dgm:cxn modelId="{CFF1CBD4-A313-4594-8C6A-61F263ECA37E}" type="presParOf" srcId="{37D7FB2E-8E79-4CB2-A93E-CF5FD89A0BCB}" destId="{F9E570A3-4005-4668-88EB-A0A7BB05DF57}" srcOrd="0" destOrd="0" presId="urn:microsoft.com/office/officeart/2005/8/layout/vList6"/>
    <dgm:cxn modelId="{7067BA9E-E5DE-4D35-B6C3-993A59F17276}" type="presParOf" srcId="{37D7FB2E-8E79-4CB2-A93E-CF5FD89A0BCB}" destId="{135C4E37-E832-434A-929E-4C2E550AE7E6}" srcOrd="1" destOrd="0" presId="urn:microsoft.com/office/officeart/2005/8/layout/vList6"/>
    <dgm:cxn modelId="{DD0149B9-B686-4FA3-8A7C-6B8BBE4E699B}" type="presParOf" srcId="{140614A7-A2A8-4EDA-B684-7DE797EDCE4F}" destId="{78C128EA-945A-401F-81CC-3340830DCD74}" srcOrd="3" destOrd="0" presId="urn:microsoft.com/office/officeart/2005/8/layout/vList6"/>
    <dgm:cxn modelId="{5A47E8DC-0EB0-4600-8A3E-40684C34C3DC}" type="presParOf" srcId="{140614A7-A2A8-4EDA-B684-7DE797EDCE4F}" destId="{1946900D-8F77-4606-A744-80967F63DA64}" srcOrd="4" destOrd="0" presId="urn:microsoft.com/office/officeart/2005/8/layout/vList6"/>
    <dgm:cxn modelId="{3FB9E44E-BC7F-4556-B5BE-2F35971AEF5E}" type="presParOf" srcId="{1946900D-8F77-4606-A744-80967F63DA64}" destId="{894732D7-C5F8-4D81-AFC6-090958DE432B}" srcOrd="0" destOrd="0" presId="urn:microsoft.com/office/officeart/2005/8/layout/vList6"/>
    <dgm:cxn modelId="{2E81D431-F4F2-48A1-B34E-43E390965254}" type="presParOf" srcId="{1946900D-8F77-4606-A744-80967F63DA64}" destId="{286AA3A7-1172-48E9-9650-B62A519F1B81}" srcOrd="1" destOrd="0" presId="urn:microsoft.com/office/officeart/2005/8/layout/vList6"/>
    <dgm:cxn modelId="{29E183D8-D4CB-4FF0-807D-0CB3ECEB493A}" type="presParOf" srcId="{140614A7-A2A8-4EDA-B684-7DE797EDCE4F}" destId="{FC4D75B3-C2B7-4F99-8C2C-90B2547301B7}" srcOrd="5" destOrd="0" presId="urn:microsoft.com/office/officeart/2005/8/layout/vList6"/>
    <dgm:cxn modelId="{089A1C86-9800-49DD-A764-CBF5F3668B86}" type="presParOf" srcId="{140614A7-A2A8-4EDA-B684-7DE797EDCE4F}" destId="{2A2F3758-0C46-4FB5-83B6-E12A7FBCE8EB}" srcOrd="6" destOrd="0" presId="urn:microsoft.com/office/officeart/2005/8/layout/vList6"/>
    <dgm:cxn modelId="{B05E065F-326E-41BF-9B8D-A33C4ADED38A}" type="presParOf" srcId="{2A2F3758-0C46-4FB5-83B6-E12A7FBCE8EB}" destId="{C1CB80BC-2F4D-434C-B84B-357A68ED2FD8}" srcOrd="0" destOrd="0" presId="urn:microsoft.com/office/officeart/2005/8/layout/vList6"/>
    <dgm:cxn modelId="{3CA35BE3-448D-41B8-8AC0-019704203FD1}" type="presParOf" srcId="{2A2F3758-0C46-4FB5-83B6-E12A7FBCE8EB}" destId="{9F74A631-BFDA-445B-A04E-866219406B30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C294C89-1E45-467C-962F-98FD8C06A9B9}" type="doc">
      <dgm:prSet loTypeId="urn:microsoft.com/office/officeart/2005/8/layout/vList6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0857FDE6-3502-44B1-8952-2F31101FBFC7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cs-CZ" sz="2400" b="1" baseline="0" dirty="0"/>
            <a:t>Podpora nahlašování</a:t>
          </a:r>
        </a:p>
      </dgm:t>
    </dgm:pt>
    <dgm:pt modelId="{5F6DD2EA-CB60-4F8D-9A44-0143EBCFB52E}" type="parTrans" cxnId="{75366077-563B-4CB9-9A2A-43E0986ADAC8}">
      <dgm:prSet/>
      <dgm:spPr/>
      <dgm:t>
        <a:bodyPr/>
        <a:lstStyle/>
        <a:p>
          <a:endParaRPr lang="en-US"/>
        </a:p>
      </dgm:t>
    </dgm:pt>
    <dgm:pt modelId="{6405213D-363E-476E-B1D9-73FBD310E418}" type="sibTrans" cxnId="{75366077-563B-4CB9-9A2A-43E0986ADAC8}">
      <dgm:prSet/>
      <dgm:spPr/>
      <dgm:t>
        <a:bodyPr/>
        <a:lstStyle/>
        <a:p>
          <a:endParaRPr lang="en-US"/>
        </a:p>
      </dgm:t>
    </dgm:pt>
    <dgm:pt modelId="{794FEE09-2287-416A-815F-998C66C12165}">
      <dgm:prSet phldrT="[Text]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cs-CZ" noProof="0" dirty="0">
              <a:solidFill>
                <a:schemeClr val="bg2">
                  <a:lumMod val="50000"/>
                </a:schemeClr>
              </a:solidFill>
            </a:rPr>
            <a:t>Alternativní platformy</a:t>
          </a:r>
        </a:p>
      </dgm:t>
    </dgm:pt>
    <dgm:pt modelId="{417C0E9C-1B46-4042-9A0B-AF13D6C9F538}" type="parTrans" cxnId="{5403C964-66A7-4216-878D-938B83F2DA87}">
      <dgm:prSet/>
      <dgm:spPr/>
      <dgm:t>
        <a:bodyPr/>
        <a:lstStyle/>
        <a:p>
          <a:endParaRPr lang="en-US"/>
        </a:p>
      </dgm:t>
    </dgm:pt>
    <dgm:pt modelId="{2680AAC5-924D-4A33-847B-523A3F470434}" type="sibTrans" cxnId="{5403C964-66A7-4216-878D-938B83F2DA87}">
      <dgm:prSet/>
      <dgm:spPr/>
      <dgm:t>
        <a:bodyPr/>
        <a:lstStyle/>
        <a:p>
          <a:endParaRPr lang="en-US"/>
        </a:p>
      </dgm:t>
    </dgm:pt>
    <dgm:pt modelId="{D6234A29-4B54-4BC1-A72E-637AB9F410F1}">
      <dgm:prSet phldrT="[Text]" custT="1"/>
      <dgm:spPr>
        <a:solidFill>
          <a:srgbClr val="FFCA21"/>
        </a:solidFill>
      </dgm:spPr>
      <dgm:t>
        <a:bodyPr/>
        <a:lstStyle/>
        <a:p>
          <a:r>
            <a:rPr lang="cs-CZ" sz="2400" b="1" baseline="0" dirty="0">
              <a:effectLst/>
              <a:latin typeface="+mn-lt"/>
              <a:ea typeface="+mn-ea"/>
              <a:cs typeface="+mn-cs"/>
            </a:rPr>
            <a:t>Úspěšná odkázání na další služby</a:t>
          </a:r>
        </a:p>
      </dgm:t>
    </dgm:pt>
    <dgm:pt modelId="{367982FE-F234-4A05-973B-B07DE2D781A3}" type="parTrans" cxnId="{2A3A74A2-FF89-4BEF-ABA2-1F695C98D581}">
      <dgm:prSet/>
      <dgm:spPr/>
      <dgm:t>
        <a:bodyPr/>
        <a:lstStyle/>
        <a:p>
          <a:endParaRPr lang="en-US"/>
        </a:p>
      </dgm:t>
    </dgm:pt>
    <dgm:pt modelId="{FBDE522A-93AA-4A85-BCE9-7A214938D7DF}" type="sibTrans" cxnId="{2A3A74A2-FF89-4BEF-ABA2-1F695C98D581}">
      <dgm:prSet/>
      <dgm:spPr/>
      <dgm:t>
        <a:bodyPr/>
        <a:lstStyle/>
        <a:p>
          <a:endParaRPr lang="en-US"/>
        </a:p>
      </dgm:t>
    </dgm:pt>
    <dgm:pt modelId="{38CA2632-B5D8-407F-837A-58BB409C99D7}">
      <dgm:prSet phldrT="[Text]" custT="1"/>
      <dgm:spPr/>
      <dgm:t>
        <a:bodyPr/>
        <a:lstStyle/>
        <a:p>
          <a:r>
            <a:rPr lang="cs-CZ" sz="1400" dirty="0"/>
            <a:t>Kompenzace, náhrady, nouzové přístřeší,..</a:t>
          </a:r>
          <a:endParaRPr lang="en-US" sz="1400" dirty="0"/>
        </a:p>
      </dgm:t>
    </dgm:pt>
    <dgm:pt modelId="{0EBA028B-E478-4544-8CE3-17915792396C}" type="parTrans" cxnId="{99375461-310A-44BF-AC3E-0AFEF10EC866}">
      <dgm:prSet/>
      <dgm:spPr/>
      <dgm:t>
        <a:bodyPr/>
        <a:lstStyle/>
        <a:p>
          <a:endParaRPr lang="en-US"/>
        </a:p>
      </dgm:t>
    </dgm:pt>
    <dgm:pt modelId="{23620471-7469-4557-98B8-A4FB55B1457D}" type="sibTrans" cxnId="{99375461-310A-44BF-AC3E-0AFEF10EC866}">
      <dgm:prSet/>
      <dgm:spPr/>
      <dgm:t>
        <a:bodyPr/>
        <a:lstStyle/>
        <a:p>
          <a:endParaRPr lang="en-US"/>
        </a:p>
      </dgm:t>
    </dgm:pt>
    <dgm:pt modelId="{A84A38E0-F158-4C5A-A050-41CCAF6A62DD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cs-CZ" sz="2400" b="1" baseline="0" dirty="0">
              <a:effectLst/>
              <a:latin typeface="+mn-lt"/>
              <a:ea typeface="+mn-ea"/>
              <a:cs typeface="+mn-cs"/>
            </a:rPr>
            <a:t>Účinné strategie následných opatření</a:t>
          </a:r>
          <a:endParaRPr lang="en-US" sz="2400" dirty="0"/>
        </a:p>
      </dgm:t>
    </dgm:pt>
    <dgm:pt modelId="{04DB0E15-6AAA-4FE8-B99D-F79417274A53}" type="parTrans" cxnId="{2236733D-0B07-4C2B-BA8B-249BE86F2DA2}">
      <dgm:prSet/>
      <dgm:spPr/>
      <dgm:t>
        <a:bodyPr/>
        <a:lstStyle/>
        <a:p>
          <a:endParaRPr lang="en-US"/>
        </a:p>
      </dgm:t>
    </dgm:pt>
    <dgm:pt modelId="{36F6FF23-0A36-4A44-8A0E-DC6F2C4A3426}" type="sibTrans" cxnId="{2236733D-0B07-4C2B-BA8B-249BE86F2DA2}">
      <dgm:prSet/>
      <dgm:spPr/>
      <dgm:t>
        <a:bodyPr/>
        <a:lstStyle/>
        <a:p>
          <a:endParaRPr lang="en-US"/>
        </a:p>
      </dgm:t>
    </dgm:pt>
    <dgm:pt modelId="{DA61B87C-57AD-4932-8B86-AE3B53CF4DAF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cs-CZ" sz="2400" b="1" dirty="0">
              <a:effectLst/>
              <a:latin typeface="+mn-lt"/>
              <a:ea typeface="+mn-ea"/>
              <a:cs typeface="+mn-cs"/>
            </a:rPr>
            <a:t>Podpora obětí během soudních řízení</a:t>
          </a:r>
          <a:endParaRPr lang="en-US" sz="2400" dirty="0"/>
        </a:p>
      </dgm:t>
    </dgm:pt>
    <dgm:pt modelId="{1483AC22-3780-4EE2-8024-549FBE64EF98}" type="parTrans" cxnId="{0F7F61C5-43AC-4590-916F-1EE1EB62B10A}">
      <dgm:prSet/>
      <dgm:spPr/>
      <dgm:t>
        <a:bodyPr/>
        <a:lstStyle/>
        <a:p>
          <a:endParaRPr lang="en-US"/>
        </a:p>
      </dgm:t>
    </dgm:pt>
    <dgm:pt modelId="{243FDCEA-3B1D-47B4-B748-37CF94DC469F}" type="sibTrans" cxnId="{0F7F61C5-43AC-4590-916F-1EE1EB62B10A}">
      <dgm:prSet/>
      <dgm:spPr/>
      <dgm:t>
        <a:bodyPr/>
        <a:lstStyle/>
        <a:p>
          <a:endParaRPr lang="en-US"/>
        </a:p>
      </dgm:t>
    </dgm:pt>
    <dgm:pt modelId="{9767F03A-DA83-4F6D-A9F8-B2AE3C9AAC3C}">
      <dgm:prSet phldrT="[Text]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cs-CZ" dirty="0">
              <a:solidFill>
                <a:schemeClr val="bg1">
                  <a:lumMod val="50000"/>
                </a:schemeClr>
              </a:solidFill>
            </a:rPr>
            <a:t>Telefonáty</a:t>
          </a:r>
          <a:endParaRPr lang="en-US" dirty="0">
            <a:solidFill>
              <a:schemeClr val="bg1">
                <a:lumMod val="50000"/>
              </a:schemeClr>
            </a:solidFill>
          </a:endParaRPr>
        </a:p>
      </dgm:t>
    </dgm:pt>
    <dgm:pt modelId="{FB334005-95FB-405A-B69E-424ABB4FDDEF}" type="parTrans" cxnId="{68DA2BF4-63AA-44D0-B572-C1EF789B56A2}">
      <dgm:prSet/>
      <dgm:spPr/>
      <dgm:t>
        <a:bodyPr/>
        <a:lstStyle/>
        <a:p>
          <a:endParaRPr lang="en-US"/>
        </a:p>
      </dgm:t>
    </dgm:pt>
    <dgm:pt modelId="{5B4AEA10-2D0D-4E47-A06A-698132449039}" type="sibTrans" cxnId="{68DA2BF4-63AA-44D0-B572-C1EF789B56A2}">
      <dgm:prSet/>
      <dgm:spPr/>
      <dgm:t>
        <a:bodyPr/>
        <a:lstStyle/>
        <a:p>
          <a:endParaRPr lang="en-US"/>
        </a:p>
      </dgm:t>
    </dgm:pt>
    <dgm:pt modelId="{B13131E2-599E-414D-8119-EB4449C0A359}">
      <dgm:prSet phldrT="[Text]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cs-CZ">
              <a:solidFill>
                <a:schemeClr val="bg1">
                  <a:lumMod val="50000"/>
                </a:schemeClr>
              </a:solidFill>
            </a:rPr>
            <a:t>Právo na informace</a:t>
          </a:r>
          <a:endParaRPr lang="en-US" dirty="0">
            <a:solidFill>
              <a:schemeClr val="bg1">
                <a:lumMod val="50000"/>
              </a:schemeClr>
            </a:solidFill>
          </a:endParaRPr>
        </a:p>
      </dgm:t>
    </dgm:pt>
    <dgm:pt modelId="{9D980757-FA9A-4CF5-AB00-3A8C3B8366AF}" type="parTrans" cxnId="{99C3E2AC-AB27-461E-87BB-3FEE46BB375E}">
      <dgm:prSet/>
      <dgm:spPr/>
      <dgm:t>
        <a:bodyPr/>
        <a:lstStyle/>
        <a:p>
          <a:endParaRPr lang="en-US"/>
        </a:p>
      </dgm:t>
    </dgm:pt>
    <dgm:pt modelId="{AF776A0F-098B-44DF-BEB1-A245D568C158}" type="sibTrans" cxnId="{99C3E2AC-AB27-461E-87BB-3FEE46BB375E}">
      <dgm:prSet/>
      <dgm:spPr/>
      <dgm:t>
        <a:bodyPr/>
        <a:lstStyle/>
        <a:p>
          <a:endParaRPr lang="en-US"/>
        </a:p>
      </dgm:t>
    </dgm:pt>
    <dgm:pt modelId="{09F9E6C6-7CD6-4B46-896F-1F2F56AA0745}">
      <dgm:prSet/>
      <dgm:spPr/>
      <dgm:t>
        <a:bodyPr/>
        <a:lstStyle/>
        <a:p>
          <a:r>
            <a:rPr lang="cs-CZ" noProof="0" dirty="0">
              <a:solidFill>
                <a:schemeClr val="bg2">
                  <a:lumMod val="50000"/>
                </a:schemeClr>
              </a:solidFill>
            </a:rPr>
            <a:t>Aplikace, webové stránky, linky pomoci,.. </a:t>
          </a:r>
        </a:p>
      </dgm:t>
    </dgm:pt>
    <dgm:pt modelId="{C1F7C4C0-076C-4C05-B4F0-553C5FE34ABB}" type="parTrans" cxnId="{B88EBAD7-8A50-4750-B1D2-9EFFE21CB7D8}">
      <dgm:prSet/>
      <dgm:spPr/>
      <dgm:t>
        <a:bodyPr/>
        <a:lstStyle/>
        <a:p>
          <a:endParaRPr lang="cs-CZ"/>
        </a:p>
      </dgm:t>
    </dgm:pt>
    <dgm:pt modelId="{42F470EE-7423-4BCB-9766-8C6F39F945AF}" type="sibTrans" cxnId="{B88EBAD7-8A50-4750-B1D2-9EFFE21CB7D8}">
      <dgm:prSet/>
      <dgm:spPr/>
      <dgm:t>
        <a:bodyPr/>
        <a:lstStyle/>
        <a:p>
          <a:endParaRPr lang="cs-CZ"/>
        </a:p>
      </dgm:t>
    </dgm:pt>
    <dgm:pt modelId="{2E3243C2-9AD0-45EC-975B-5005DDD7EB05}">
      <dgm:prSet custT="1"/>
      <dgm:spPr/>
      <dgm:t>
        <a:bodyPr/>
        <a:lstStyle/>
        <a:p>
          <a:r>
            <a:rPr lang="cs-CZ" sz="1400" dirty="0"/>
            <a:t>Psychická a emocionální podpora</a:t>
          </a:r>
        </a:p>
      </dgm:t>
    </dgm:pt>
    <dgm:pt modelId="{28DF399F-8DEC-489C-B9A6-4447FDA7D162}" type="parTrans" cxnId="{7F30F909-E579-4AE2-8664-7C3DDDEF27ED}">
      <dgm:prSet/>
      <dgm:spPr/>
      <dgm:t>
        <a:bodyPr/>
        <a:lstStyle/>
        <a:p>
          <a:endParaRPr lang="cs-CZ"/>
        </a:p>
      </dgm:t>
    </dgm:pt>
    <dgm:pt modelId="{0384518B-2B39-4730-A6B9-6B1DBFA175AA}" type="sibTrans" cxnId="{7F30F909-E579-4AE2-8664-7C3DDDEF27ED}">
      <dgm:prSet/>
      <dgm:spPr/>
      <dgm:t>
        <a:bodyPr/>
        <a:lstStyle/>
        <a:p>
          <a:endParaRPr lang="cs-CZ"/>
        </a:p>
      </dgm:t>
    </dgm:pt>
    <dgm:pt modelId="{CF35A31A-101D-414E-9091-26F5257A8732}">
      <dgm:prSet custT="1"/>
      <dgm:spPr/>
      <dgm:t>
        <a:bodyPr/>
        <a:lstStyle/>
        <a:p>
          <a:r>
            <a:rPr lang="cs-CZ" sz="1400" dirty="0"/>
            <a:t>Náboženská podpora</a:t>
          </a:r>
        </a:p>
      </dgm:t>
    </dgm:pt>
    <dgm:pt modelId="{13FBE55F-BAC8-4A57-9156-CB5BB0E7647A}" type="parTrans" cxnId="{1678FD0F-500F-4A42-9755-72AE688B2A97}">
      <dgm:prSet/>
      <dgm:spPr/>
      <dgm:t>
        <a:bodyPr/>
        <a:lstStyle/>
        <a:p>
          <a:endParaRPr lang="cs-CZ"/>
        </a:p>
      </dgm:t>
    </dgm:pt>
    <dgm:pt modelId="{FFDEAD79-D690-419F-980D-10BDEA55825F}" type="sibTrans" cxnId="{1678FD0F-500F-4A42-9755-72AE688B2A97}">
      <dgm:prSet/>
      <dgm:spPr/>
      <dgm:t>
        <a:bodyPr/>
        <a:lstStyle/>
        <a:p>
          <a:endParaRPr lang="cs-CZ"/>
        </a:p>
      </dgm:t>
    </dgm:pt>
    <dgm:pt modelId="{F01FDB8E-214D-4084-95D0-4ACC2E212927}">
      <dgm:prSet/>
      <dgm:spPr/>
      <dgm:t>
        <a:bodyPr/>
        <a:lstStyle/>
        <a:p>
          <a:r>
            <a:rPr lang="cs-CZ" dirty="0">
              <a:solidFill>
                <a:schemeClr val="bg1">
                  <a:lumMod val="50000"/>
                </a:schemeClr>
              </a:solidFill>
            </a:rPr>
            <a:t>Návštěvy v místě bydliště</a:t>
          </a:r>
        </a:p>
      </dgm:t>
    </dgm:pt>
    <dgm:pt modelId="{FF5174A0-186E-4A21-9011-FC2B5CA9CFBD}" type="parTrans" cxnId="{7389B70C-FF60-4059-8860-0EA7C1744F00}">
      <dgm:prSet/>
      <dgm:spPr/>
      <dgm:t>
        <a:bodyPr/>
        <a:lstStyle/>
        <a:p>
          <a:endParaRPr lang="cs-CZ"/>
        </a:p>
      </dgm:t>
    </dgm:pt>
    <dgm:pt modelId="{13701821-016F-4F6B-AE9E-41339CF0FEBE}" type="sibTrans" cxnId="{7389B70C-FF60-4059-8860-0EA7C1744F00}">
      <dgm:prSet/>
      <dgm:spPr/>
      <dgm:t>
        <a:bodyPr/>
        <a:lstStyle/>
        <a:p>
          <a:endParaRPr lang="cs-CZ"/>
        </a:p>
      </dgm:t>
    </dgm:pt>
    <dgm:pt modelId="{57E282EE-881F-47AB-8DA2-F94496F473F4}">
      <dgm:prSet/>
      <dgm:spPr/>
      <dgm:t>
        <a:bodyPr/>
        <a:lstStyle/>
        <a:p>
          <a:endParaRPr lang="cs-CZ" dirty="0">
            <a:solidFill>
              <a:schemeClr val="bg1">
                <a:lumMod val="50000"/>
              </a:schemeClr>
            </a:solidFill>
          </a:endParaRPr>
        </a:p>
      </dgm:t>
    </dgm:pt>
    <dgm:pt modelId="{69332EC7-01F3-4A25-9EF5-AF3C855C3B9F}" type="parTrans" cxnId="{C72453BF-8F5F-45CE-833C-BA54A4786E0F}">
      <dgm:prSet/>
      <dgm:spPr/>
      <dgm:t>
        <a:bodyPr/>
        <a:lstStyle/>
        <a:p>
          <a:endParaRPr lang="cs-CZ"/>
        </a:p>
      </dgm:t>
    </dgm:pt>
    <dgm:pt modelId="{DC53244C-1B6B-4DE1-ABAE-38422EC798F9}" type="sibTrans" cxnId="{C72453BF-8F5F-45CE-833C-BA54A4786E0F}">
      <dgm:prSet/>
      <dgm:spPr/>
      <dgm:t>
        <a:bodyPr/>
        <a:lstStyle/>
        <a:p>
          <a:endParaRPr lang="cs-CZ"/>
        </a:p>
      </dgm:t>
    </dgm:pt>
    <dgm:pt modelId="{5627415E-6080-4F78-8282-D0979AC087DE}">
      <dgm:prSet/>
      <dgm:spPr/>
      <dgm:t>
        <a:bodyPr/>
        <a:lstStyle/>
        <a:p>
          <a:r>
            <a:rPr lang="cs-CZ">
              <a:solidFill>
                <a:schemeClr val="bg1">
                  <a:lumMod val="50000"/>
                </a:schemeClr>
              </a:solidFill>
            </a:rPr>
            <a:t>Právo na bezpečí</a:t>
          </a:r>
        </a:p>
      </dgm:t>
    </dgm:pt>
    <dgm:pt modelId="{EE0EF95E-2EED-4134-85DC-5277C6B44428}" type="parTrans" cxnId="{FF727AE8-7FB2-4FFD-A204-6F35BF8598DB}">
      <dgm:prSet/>
      <dgm:spPr/>
      <dgm:t>
        <a:bodyPr/>
        <a:lstStyle/>
        <a:p>
          <a:endParaRPr lang="cs-CZ"/>
        </a:p>
      </dgm:t>
    </dgm:pt>
    <dgm:pt modelId="{9A4329AA-0BA8-4B05-9F36-C6D781E93F66}" type="sibTrans" cxnId="{FF727AE8-7FB2-4FFD-A204-6F35BF8598DB}">
      <dgm:prSet/>
      <dgm:spPr/>
      <dgm:t>
        <a:bodyPr/>
        <a:lstStyle/>
        <a:p>
          <a:endParaRPr lang="cs-CZ"/>
        </a:p>
      </dgm:t>
    </dgm:pt>
    <dgm:pt modelId="{75FD64B1-48E1-4B3A-89B1-C56B143178D7}">
      <dgm:prSet/>
      <dgm:spPr/>
      <dgm:t>
        <a:bodyPr/>
        <a:lstStyle/>
        <a:p>
          <a:r>
            <a:rPr lang="cs-CZ" dirty="0">
              <a:solidFill>
                <a:schemeClr val="bg1">
                  <a:lumMod val="50000"/>
                </a:schemeClr>
              </a:solidFill>
            </a:rPr>
            <a:t>Bezpečné prostředí u soudu</a:t>
          </a:r>
        </a:p>
      </dgm:t>
    </dgm:pt>
    <dgm:pt modelId="{553D7D8E-8D37-41C5-8E6B-EB16510B889C}" type="parTrans" cxnId="{93BF02CE-60C0-4374-9126-897713D56A1E}">
      <dgm:prSet/>
      <dgm:spPr/>
      <dgm:t>
        <a:bodyPr/>
        <a:lstStyle/>
        <a:p>
          <a:endParaRPr lang="cs-CZ"/>
        </a:p>
      </dgm:t>
    </dgm:pt>
    <dgm:pt modelId="{E83D6B23-B217-4310-BCE3-2AAF1943BF84}" type="sibTrans" cxnId="{93BF02CE-60C0-4374-9126-897713D56A1E}">
      <dgm:prSet/>
      <dgm:spPr/>
      <dgm:t>
        <a:bodyPr/>
        <a:lstStyle/>
        <a:p>
          <a:endParaRPr lang="cs-CZ"/>
        </a:p>
      </dgm:t>
    </dgm:pt>
    <dgm:pt modelId="{140614A7-A2A8-4EDA-B684-7DE797EDCE4F}" type="pres">
      <dgm:prSet presAssocID="{9C294C89-1E45-467C-962F-98FD8C06A9B9}" presName="Name0" presStyleCnt="0">
        <dgm:presLayoutVars>
          <dgm:dir/>
          <dgm:animLvl val="lvl"/>
          <dgm:resizeHandles/>
        </dgm:presLayoutVars>
      </dgm:prSet>
      <dgm:spPr/>
    </dgm:pt>
    <dgm:pt modelId="{8503B074-C1E2-48FB-9A00-8808EFD04BDA}" type="pres">
      <dgm:prSet presAssocID="{0857FDE6-3502-44B1-8952-2F31101FBFC7}" presName="linNode" presStyleCnt="0"/>
      <dgm:spPr/>
    </dgm:pt>
    <dgm:pt modelId="{86E04BAD-611A-445F-9FD5-B4CBB9725A46}" type="pres">
      <dgm:prSet presAssocID="{0857FDE6-3502-44B1-8952-2F31101FBFC7}" presName="parentShp" presStyleLbl="node1" presStyleIdx="0" presStyleCnt="4" custLinFactNeighborX="-19420" custLinFactNeighborY="779">
        <dgm:presLayoutVars>
          <dgm:bulletEnabled val="1"/>
        </dgm:presLayoutVars>
      </dgm:prSet>
      <dgm:spPr/>
    </dgm:pt>
    <dgm:pt modelId="{FD762383-C03F-4933-8598-97C7601D7B38}" type="pres">
      <dgm:prSet presAssocID="{0857FDE6-3502-44B1-8952-2F31101FBFC7}" presName="childShp" presStyleLbl="bgAccFollowNode1" presStyleIdx="0" presStyleCnt="4">
        <dgm:presLayoutVars>
          <dgm:bulletEnabled val="1"/>
        </dgm:presLayoutVars>
      </dgm:prSet>
      <dgm:spPr/>
    </dgm:pt>
    <dgm:pt modelId="{DD6FDEE0-8230-4CF4-8B1C-5E42A399B8E1}" type="pres">
      <dgm:prSet presAssocID="{6405213D-363E-476E-B1D9-73FBD310E418}" presName="spacing" presStyleCnt="0"/>
      <dgm:spPr/>
    </dgm:pt>
    <dgm:pt modelId="{37D7FB2E-8E79-4CB2-A93E-CF5FD89A0BCB}" type="pres">
      <dgm:prSet presAssocID="{D6234A29-4B54-4BC1-A72E-637AB9F410F1}" presName="linNode" presStyleCnt="0"/>
      <dgm:spPr/>
    </dgm:pt>
    <dgm:pt modelId="{F9E570A3-4005-4668-88EB-A0A7BB05DF57}" type="pres">
      <dgm:prSet presAssocID="{D6234A29-4B54-4BC1-A72E-637AB9F410F1}" presName="parentShp" presStyleLbl="node1" presStyleIdx="1" presStyleCnt="4">
        <dgm:presLayoutVars>
          <dgm:bulletEnabled val="1"/>
        </dgm:presLayoutVars>
      </dgm:prSet>
      <dgm:spPr/>
    </dgm:pt>
    <dgm:pt modelId="{135C4E37-E832-434A-929E-4C2E550AE7E6}" type="pres">
      <dgm:prSet presAssocID="{D6234A29-4B54-4BC1-A72E-637AB9F410F1}" presName="childShp" presStyleLbl="bgAccFollowNode1" presStyleIdx="1" presStyleCnt="4">
        <dgm:presLayoutVars>
          <dgm:bulletEnabled val="1"/>
        </dgm:presLayoutVars>
      </dgm:prSet>
      <dgm:spPr/>
    </dgm:pt>
    <dgm:pt modelId="{78C128EA-945A-401F-81CC-3340830DCD74}" type="pres">
      <dgm:prSet presAssocID="{FBDE522A-93AA-4A85-BCE9-7A214938D7DF}" presName="spacing" presStyleCnt="0"/>
      <dgm:spPr/>
    </dgm:pt>
    <dgm:pt modelId="{1946900D-8F77-4606-A744-80967F63DA64}" type="pres">
      <dgm:prSet presAssocID="{A84A38E0-F158-4C5A-A050-41CCAF6A62DD}" presName="linNode" presStyleCnt="0"/>
      <dgm:spPr/>
    </dgm:pt>
    <dgm:pt modelId="{894732D7-C5F8-4D81-AFC6-090958DE432B}" type="pres">
      <dgm:prSet presAssocID="{A84A38E0-F158-4C5A-A050-41CCAF6A62DD}" presName="parentShp" presStyleLbl="node1" presStyleIdx="2" presStyleCnt="4">
        <dgm:presLayoutVars>
          <dgm:bulletEnabled val="1"/>
        </dgm:presLayoutVars>
      </dgm:prSet>
      <dgm:spPr/>
    </dgm:pt>
    <dgm:pt modelId="{286AA3A7-1172-48E9-9650-B62A519F1B81}" type="pres">
      <dgm:prSet presAssocID="{A84A38E0-F158-4C5A-A050-41CCAF6A62DD}" presName="childShp" presStyleLbl="bgAccFollowNode1" presStyleIdx="2" presStyleCnt="4">
        <dgm:presLayoutVars>
          <dgm:bulletEnabled val="1"/>
        </dgm:presLayoutVars>
      </dgm:prSet>
      <dgm:spPr/>
    </dgm:pt>
    <dgm:pt modelId="{FC4D75B3-C2B7-4F99-8C2C-90B2547301B7}" type="pres">
      <dgm:prSet presAssocID="{36F6FF23-0A36-4A44-8A0E-DC6F2C4A3426}" presName="spacing" presStyleCnt="0"/>
      <dgm:spPr/>
    </dgm:pt>
    <dgm:pt modelId="{2A2F3758-0C46-4FB5-83B6-E12A7FBCE8EB}" type="pres">
      <dgm:prSet presAssocID="{DA61B87C-57AD-4932-8B86-AE3B53CF4DAF}" presName="linNode" presStyleCnt="0"/>
      <dgm:spPr/>
    </dgm:pt>
    <dgm:pt modelId="{C1CB80BC-2F4D-434C-B84B-357A68ED2FD8}" type="pres">
      <dgm:prSet presAssocID="{DA61B87C-57AD-4932-8B86-AE3B53CF4DAF}" presName="parentShp" presStyleLbl="node1" presStyleIdx="3" presStyleCnt="4">
        <dgm:presLayoutVars>
          <dgm:bulletEnabled val="1"/>
        </dgm:presLayoutVars>
      </dgm:prSet>
      <dgm:spPr/>
    </dgm:pt>
    <dgm:pt modelId="{9F74A631-BFDA-445B-A04E-866219406B30}" type="pres">
      <dgm:prSet presAssocID="{DA61B87C-57AD-4932-8B86-AE3B53CF4DAF}" presName="childShp" presStyleLbl="bgAccFollowNode1" presStyleIdx="3" presStyleCnt="4">
        <dgm:presLayoutVars>
          <dgm:bulletEnabled val="1"/>
        </dgm:presLayoutVars>
      </dgm:prSet>
      <dgm:spPr/>
    </dgm:pt>
  </dgm:ptLst>
  <dgm:cxnLst>
    <dgm:cxn modelId="{C15DC606-9C29-445D-9A3C-8FEA814403EA}" type="presOf" srcId="{2E3243C2-9AD0-45EC-975B-5005DDD7EB05}" destId="{135C4E37-E832-434A-929E-4C2E550AE7E6}" srcOrd="0" destOrd="1" presId="urn:microsoft.com/office/officeart/2005/8/layout/vList6"/>
    <dgm:cxn modelId="{7F30F909-E579-4AE2-8664-7C3DDDEF27ED}" srcId="{D6234A29-4B54-4BC1-A72E-637AB9F410F1}" destId="{2E3243C2-9AD0-45EC-975B-5005DDD7EB05}" srcOrd="1" destOrd="0" parTransId="{28DF399F-8DEC-489C-B9A6-4447FDA7D162}" sibTransId="{0384518B-2B39-4730-A6B9-6B1DBFA175AA}"/>
    <dgm:cxn modelId="{7389B70C-FF60-4059-8860-0EA7C1744F00}" srcId="{A84A38E0-F158-4C5A-A050-41CCAF6A62DD}" destId="{F01FDB8E-214D-4084-95D0-4ACC2E212927}" srcOrd="1" destOrd="0" parTransId="{FF5174A0-186E-4A21-9011-FC2B5CA9CFBD}" sibTransId="{13701821-016F-4F6B-AE9E-41339CF0FEBE}"/>
    <dgm:cxn modelId="{1678FD0F-500F-4A42-9755-72AE688B2A97}" srcId="{D6234A29-4B54-4BC1-A72E-637AB9F410F1}" destId="{CF35A31A-101D-414E-9091-26F5257A8732}" srcOrd="2" destOrd="0" parTransId="{13FBE55F-BAC8-4A57-9156-CB5BB0E7647A}" sibTransId="{FFDEAD79-D690-419F-980D-10BDEA55825F}"/>
    <dgm:cxn modelId="{BEEA6625-4B84-488C-BC7C-D32915CB8965}" type="presOf" srcId="{0857FDE6-3502-44B1-8952-2F31101FBFC7}" destId="{86E04BAD-611A-445F-9FD5-B4CBB9725A46}" srcOrd="0" destOrd="0" presId="urn:microsoft.com/office/officeart/2005/8/layout/vList6"/>
    <dgm:cxn modelId="{99BAEA25-1DFB-4996-B7DA-7B7794FCB838}" type="presOf" srcId="{09F9E6C6-7CD6-4B46-896F-1F2F56AA0745}" destId="{FD762383-C03F-4933-8598-97C7601D7B38}" srcOrd="0" destOrd="1" presId="urn:microsoft.com/office/officeart/2005/8/layout/vList6"/>
    <dgm:cxn modelId="{3545C530-7BDD-4CDC-8BF8-030E9399A0CD}" type="presOf" srcId="{75FD64B1-48E1-4B3A-89B1-C56B143178D7}" destId="{9F74A631-BFDA-445B-A04E-866219406B30}" srcOrd="0" destOrd="2" presId="urn:microsoft.com/office/officeart/2005/8/layout/vList6"/>
    <dgm:cxn modelId="{538C373C-91B8-45A9-B753-61BFCE78C8E5}" type="presOf" srcId="{9C294C89-1E45-467C-962F-98FD8C06A9B9}" destId="{140614A7-A2A8-4EDA-B684-7DE797EDCE4F}" srcOrd="0" destOrd="0" presId="urn:microsoft.com/office/officeart/2005/8/layout/vList6"/>
    <dgm:cxn modelId="{2236733D-0B07-4C2B-BA8B-249BE86F2DA2}" srcId="{9C294C89-1E45-467C-962F-98FD8C06A9B9}" destId="{A84A38E0-F158-4C5A-A050-41CCAF6A62DD}" srcOrd="2" destOrd="0" parTransId="{04DB0E15-6AAA-4FE8-B99D-F79417274A53}" sibTransId="{36F6FF23-0A36-4A44-8A0E-DC6F2C4A3426}"/>
    <dgm:cxn modelId="{C011473E-BF9B-4679-8FCC-0BF4F1B70D0F}" type="presOf" srcId="{D6234A29-4B54-4BC1-A72E-637AB9F410F1}" destId="{F9E570A3-4005-4668-88EB-A0A7BB05DF57}" srcOrd="0" destOrd="0" presId="urn:microsoft.com/office/officeart/2005/8/layout/vList6"/>
    <dgm:cxn modelId="{99375461-310A-44BF-AC3E-0AFEF10EC866}" srcId="{D6234A29-4B54-4BC1-A72E-637AB9F410F1}" destId="{38CA2632-B5D8-407F-837A-58BB409C99D7}" srcOrd="0" destOrd="0" parTransId="{0EBA028B-E478-4544-8CE3-17915792396C}" sibTransId="{23620471-7469-4557-98B8-A4FB55B1457D}"/>
    <dgm:cxn modelId="{5403C964-66A7-4216-878D-938B83F2DA87}" srcId="{0857FDE6-3502-44B1-8952-2F31101FBFC7}" destId="{794FEE09-2287-416A-815F-998C66C12165}" srcOrd="0" destOrd="0" parTransId="{417C0E9C-1B46-4042-9A0B-AF13D6C9F538}" sibTransId="{2680AAC5-924D-4A33-847B-523A3F470434}"/>
    <dgm:cxn modelId="{A878E14E-4AA6-4CC8-B9F7-D84A5C239F6A}" type="presOf" srcId="{5627415E-6080-4F78-8282-D0979AC087DE}" destId="{9F74A631-BFDA-445B-A04E-866219406B30}" srcOrd="0" destOrd="1" presId="urn:microsoft.com/office/officeart/2005/8/layout/vList6"/>
    <dgm:cxn modelId="{BED2B055-7B61-4DC5-B3F9-7E3803B7284E}" type="presOf" srcId="{794FEE09-2287-416A-815F-998C66C12165}" destId="{FD762383-C03F-4933-8598-97C7601D7B38}" srcOrd="0" destOrd="0" presId="urn:microsoft.com/office/officeart/2005/8/layout/vList6"/>
    <dgm:cxn modelId="{75366077-563B-4CB9-9A2A-43E0986ADAC8}" srcId="{9C294C89-1E45-467C-962F-98FD8C06A9B9}" destId="{0857FDE6-3502-44B1-8952-2F31101FBFC7}" srcOrd="0" destOrd="0" parTransId="{5F6DD2EA-CB60-4F8D-9A44-0143EBCFB52E}" sibTransId="{6405213D-363E-476E-B1D9-73FBD310E418}"/>
    <dgm:cxn modelId="{CB26F88C-62AA-4128-B34D-E7F5DD37B6D8}" type="presOf" srcId="{9767F03A-DA83-4F6D-A9F8-B2AE3C9AAC3C}" destId="{286AA3A7-1172-48E9-9650-B62A519F1B81}" srcOrd="0" destOrd="0" presId="urn:microsoft.com/office/officeart/2005/8/layout/vList6"/>
    <dgm:cxn modelId="{2A3A74A2-FF89-4BEF-ABA2-1F695C98D581}" srcId="{9C294C89-1E45-467C-962F-98FD8C06A9B9}" destId="{D6234A29-4B54-4BC1-A72E-637AB9F410F1}" srcOrd="1" destOrd="0" parTransId="{367982FE-F234-4A05-973B-B07DE2D781A3}" sibTransId="{FBDE522A-93AA-4A85-BCE9-7A214938D7DF}"/>
    <dgm:cxn modelId="{2AD29AAA-55A0-49A4-8C57-4994DB8EE916}" type="presOf" srcId="{F01FDB8E-214D-4084-95D0-4ACC2E212927}" destId="{286AA3A7-1172-48E9-9650-B62A519F1B81}" srcOrd="0" destOrd="1" presId="urn:microsoft.com/office/officeart/2005/8/layout/vList6"/>
    <dgm:cxn modelId="{E0D6D1AA-9D5B-419C-BC15-DE5A7D1D8242}" type="presOf" srcId="{CF35A31A-101D-414E-9091-26F5257A8732}" destId="{135C4E37-E832-434A-929E-4C2E550AE7E6}" srcOrd="0" destOrd="2" presId="urn:microsoft.com/office/officeart/2005/8/layout/vList6"/>
    <dgm:cxn modelId="{99C3E2AC-AB27-461E-87BB-3FEE46BB375E}" srcId="{DA61B87C-57AD-4932-8B86-AE3B53CF4DAF}" destId="{B13131E2-599E-414D-8119-EB4449C0A359}" srcOrd="0" destOrd="0" parTransId="{9D980757-FA9A-4CF5-AB00-3A8C3B8366AF}" sibTransId="{AF776A0F-098B-44DF-BEB1-A245D568C158}"/>
    <dgm:cxn modelId="{F4F2BEBB-71CB-4609-B1A4-1AFE2B95BD50}" type="presOf" srcId="{57E282EE-881F-47AB-8DA2-F94496F473F4}" destId="{286AA3A7-1172-48E9-9650-B62A519F1B81}" srcOrd="0" destOrd="2" presId="urn:microsoft.com/office/officeart/2005/8/layout/vList6"/>
    <dgm:cxn modelId="{C75B91BC-C447-4C92-992A-982788420823}" type="presOf" srcId="{A84A38E0-F158-4C5A-A050-41CCAF6A62DD}" destId="{894732D7-C5F8-4D81-AFC6-090958DE432B}" srcOrd="0" destOrd="0" presId="urn:microsoft.com/office/officeart/2005/8/layout/vList6"/>
    <dgm:cxn modelId="{126450BD-649E-4413-872A-3C2335C17451}" type="presOf" srcId="{B13131E2-599E-414D-8119-EB4449C0A359}" destId="{9F74A631-BFDA-445B-A04E-866219406B30}" srcOrd="0" destOrd="0" presId="urn:microsoft.com/office/officeart/2005/8/layout/vList6"/>
    <dgm:cxn modelId="{C72453BF-8F5F-45CE-833C-BA54A4786E0F}" srcId="{A84A38E0-F158-4C5A-A050-41CCAF6A62DD}" destId="{57E282EE-881F-47AB-8DA2-F94496F473F4}" srcOrd="2" destOrd="0" parTransId="{69332EC7-01F3-4A25-9EF5-AF3C855C3B9F}" sibTransId="{DC53244C-1B6B-4DE1-ABAE-38422EC798F9}"/>
    <dgm:cxn modelId="{03FE27C5-D05D-4B54-9330-D60365EF11D1}" type="presOf" srcId="{38CA2632-B5D8-407F-837A-58BB409C99D7}" destId="{135C4E37-E832-434A-929E-4C2E550AE7E6}" srcOrd="0" destOrd="0" presId="urn:microsoft.com/office/officeart/2005/8/layout/vList6"/>
    <dgm:cxn modelId="{0F7F61C5-43AC-4590-916F-1EE1EB62B10A}" srcId="{9C294C89-1E45-467C-962F-98FD8C06A9B9}" destId="{DA61B87C-57AD-4932-8B86-AE3B53CF4DAF}" srcOrd="3" destOrd="0" parTransId="{1483AC22-3780-4EE2-8024-549FBE64EF98}" sibTransId="{243FDCEA-3B1D-47B4-B748-37CF94DC469F}"/>
    <dgm:cxn modelId="{93BF02CE-60C0-4374-9126-897713D56A1E}" srcId="{DA61B87C-57AD-4932-8B86-AE3B53CF4DAF}" destId="{75FD64B1-48E1-4B3A-89B1-C56B143178D7}" srcOrd="2" destOrd="0" parTransId="{553D7D8E-8D37-41C5-8E6B-EB16510B889C}" sibTransId="{E83D6B23-B217-4310-BCE3-2AAF1943BF84}"/>
    <dgm:cxn modelId="{B88EBAD7-8A50-4750-B1D2-9EFFE21CB7D8}" srcId="{0857FDE6-3502-44B1-8952-2F31101FBFC7}" destId="{09F9E6C6-7CD6-4B46-896F-1F2F56AA0745}" srcOrd="1" destOrd="0" parTransId="{C1F7C4C0-076C-4C05-B4F0-553C5FE34ABB}" sibTransId="{42F470EE-7423-4BCB-9766-8C6F39F945AF}"/>
    <dgm:cxn modelId="{BE5A26E7-BE45-4343-AD0A-D6E33EF3B1F2}" type="presOf" srcId="{DA61B87C-57AD-4932-8B86-AE3B53CF4DAF}" destId="{C1CB80BC-2F4D-434C-B84B-357A68ED2FD8}" srcOrd="0" destOrd="0" presId="urn:microsoft.com/office/officeart/2005/8/layout/vList6"/>
    <dgm:cxn modelId="{FF727AE8-7FB2-4FFD-A204-6F35BF8598DB}" srcId="{DA61B87C-57AD-4932-8B86-AE3B53CF4DAF}" destId="{5627415E-6080-4F78-8282-D0979AC087DE}" srcOrd="1" destOrd="0" parTransId="{EE0EF95E-2EED-4134-85DC-5277C6B44428}" sibTransId="{9A4329AA-0BA8-4B05-9F36-C6D781E93F66}"/>
    <dgm:cxn modelId="{68DA2BF4-63AA-44D0-B572-C1EF789B56A2}" srcId="{A84A38E0-F158-4C5A-A050-41CCAF6A62DD}" destId="{9767F03A-DA83-4F6D-A9F8-B2AE3C9AAC3C}" srcOrd="0" destOrd="0" parTransId="{FB334005-95FB-405A-B69E-424ABB4FDDEF}" sibTransId="{5B4AEA10-2D0D-4E47-A06A-698132449039}"/>
    <dgm:cxn modelId="{E06FA393-214A-4034-9F5E-0D89759EFC08}" type="presParOf" srcId="{140614A7-A2A8-4EDA-B684-7DE797EDCE4F}" destId="{8503B074-C1E2-48FB-9A00-8808EFD04BDA}" srcOrd="0" destOrd="0" presId="urn:microsoft.com/office/officeart/2005/8/layout/vList6"/>
    <dgm:cxn modelId="{1D878F9F-4BB5-4C50-861F-3C9B89B00D37}" type="presParOf" srcId="{8503B074-C1E2-48FB-9A00-8808EFD04BDA}" destId="{86E04BAD-611A-445F-9FD5-B4CBB9725A46}" srcOrd="0" destOrd="0" presId="urn:microsoft.com/office/officeart/2005/8/layout/vList6"/>
    <dgm:cxn modelId="{AA569107-6908-44C5-BDE7-1E80F7966364}" type="presParOf" srcId="{8503B074-C1E2-48FB-9A00-8808EFD04BDA}" destId="{FD762383-C03F-4933-8598-97C7601D7B38}" srcOrd="1" destOrd="0" presId="urn:microsoft.com/office/officeart/2005/8/layout/vList6"/>
    <dgm:cxn modelId="{DDC366DE-4A52-4B88-96B1-50391D412557}" type="presParOf" srcId="{140614A7-A2A8-4EDA-B684-7DE797EDCE4F}" destId="{DD6FDEE0-8230-4CF4-8B1C-5E42A399B8E1}" srcOrd="1" destOrd="0" presId="urn:microsoft.com/office/officeart/2005/8/layout/vList6"/>
    <dgm:cxn modelId="{87616D24-88EA-485B-92C5-9DEBE1345412}" type="presParOf" srcId="{140614A7-A2A8-4EDA-B684-7DE797EDCE4F}" destId="{37D7FB2E-8E79-4CB2-A93E-CF5FD89A0BCB}" srcOrd="2" destOrd="0" presId="urn:microsoft.com/office/officeart/2005/8/layout/vList6"/>
    <dgm:cxn modelId="{CFF1CBD4-A313-4594-8C6A-61F263ECA37E}" type="presParOf" srcId="{37D7FB2E-8E79-4CB2-A93E-CF5FD89A0BCB}" destId="{F9E570A3-4005-4668-88EB-A0A7BB05DF57}" srcOrd="0" destOrd="0" presId="urn:microsoft.com/office/officeart/2005/8/layout/vList6"/>
    <dgm:cxn modelId="{7067BA9E-E5DE-4D35-B6C3-993A59F17276}" type="presParOf" srcId="{37D7FB2E-8E79-4CB2-A93E-CF5FD89A0BCB}" destId="{135C4E37-E832-434A-929E-4C2E550AE7E6}" srcOrd="1" destOrd="0" presId="urn:microsoft.com/office/officeart/2005/8/layout/vList6"/>
    <dgm:cxn modelId="{DD0149B9-B686-4FA3-8A7C-6B8BBE4E699B}" type="presParOf" srcId="{140614A7-A2A8-4EDA-B684-7DE797EDCE4F}" destId="{78C128EA-945A-401F-81CC-3340830DCD74}" srcOrd="3" destOrd="0" presId="urn:microsoft.com/office/officeart/2005/8/layout/vList6"/>
    <dgm:cxn modelId="{5A47E8DC-0EB0-4600-8A3E-40684C34C3DC}" type="presParOf" srcId="{140614A7-A2A8-4EDA-B684-7DE797EDCE4F}" destId="{1946900D-8F77-4606-A744-80967F63DA64}" srcOrd="4" destOrd="0" presId="urn:microsoft.com/office/officeart/2005/8/layout/vList6"/>
    <dgm:cxn modelId="{3FB9E44E-BC7F-4556-B5BE-2F35971AEF5E}" type="presParOf" srcId="{1946900D-8F77-4606-A744-80967F63DA64}" destId="{894732D7-C5F8-4D81-AFC6-090958DE432B}" srcOrd="0" destOrd="0" presId="urn:microsoft.com/office/officeart/2005/8/layout/vList6"/>
    <dgm:cxn modelId="{2E81D431-F4F2-48A1-B34E-43E390965254}" type="presParOf" srcId="{1946900D-8F77-4606-A744-80967F63DA64}" destId="{286AA3A7-1172-48E9-9650-B62A519F1B81}" srcOrd="1" destOrd="0" presId="urn:microsoft.com/office/officeart/2005/8/layout/vList6"/>
    <dgm:cxn modelId="{29E183D8-D4CB-4FF0-807D-0CB3ECEB493A}" type="presParOf" srcId="{140614A7-A2A8-4EDA-B684-7DE797EDCE4F}" destId="{FC4D75B3-C2B7-4F99-8C2C-90B2547301B7}" srcOrd="5" destOrd="0" presId="urn:microsoft.com/office/officeart/2005/8/layout/vList6"/>
    <dgm:cxn modelId="{089A1C86-9800-49DD-A764-CBF5F3668B86}" type="presParOf" srcId="{140614A7-A2A8-4EDA-B684-7DE797EDCE4F}" destId="{2A2F3758-0C46-4FB5-83B6-E12A7FBCE8EB}" srcOrd="6" destOrd="0" presId="urn:microsoft.com/office/officeart/2005/8/layout/vList6"/>
    <dgm:cxn modelId="{B05E065F-326E-41BF-9B8D-A33C4ADED38A}" type="presParOf" srcId="{2A2F3758-0C46-4FB5-83B6-E12A7FBCE8EB}" destId="{C1CB80BC-2F4D-434C-B84B-357A68ED2FD8}" srcOrd="0" destOrd="0" presId="urn:microsoft.com/office/officeart/2005/8/layout/vList6"/>
    <dgm:cxn modelId="{3CA35BE3-448D-41B8-8AC0-019704203FD1}" type="presParOf" srcId="{2A2F3758-0C46-4FB5-83B6-E12A7FBCE8EB}" destId="{9F74A631-BFDA-445B-A04E-866219406B30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C294C89-1E45-467C-962F-98FD8C06A9B9}" type="doc">
      <dgm:prSet loTypeId="urn:microsoft.com/office/officeart/2005/8/layout/vList6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0857FDE6-3502-44B1-8952-2F31101FBFC7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cs-CZ" sz="2400" b="1" baseline="0" dirty="0"/>
            <a:t>Podpora nahlašování</a:t>
          </a:r>
        </a:p>
      </dgm:t>
    </dgm:pt>
    <dgm:pt modelId="{5F6DD2EA-CB60-4F8D-9A44-0143EBCFB52E}" type="parTrans" cxnId="{75366077-563B-4CB9-9A2A-43E0986ADAC8}">
      <dgm:prSet/>
      <dgm:spPr/>
      <dgm:t>
        <a:bodyPr/>
        <a:lstStyle/>
        <a:p>
          <a:endParaRPr lang="en-US"/>
        </a:p>
      </dgm:t>
    </dgm:pt>
    <dgm:pt modelId="{6405213D-363E-476E-B1D9-73FBD310E418}" type="sibTrans" cxnId="{75366077-563B-4CB9-9A2A-43E0986ADAC8}">
      <dgm:prSet/>
      <dgm:spPr/>
      <dgm:t>
        <a:bodyPr/>
        <a:lstStyle/>
        <a:p>
          <a:endParaRPr lang="en-US"/>
        </a:p>
      </dgm:t>
    </dgm:pt>
    <dgm:pt modelId="{794FEE09-2287-416A-815F-998C66C12165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cs-CZ" sz="1400" dirty="0">
              <a:solidFill>
                <a:schemeClr val="bg1">
                  <a:lumMod val="50000"/>
                </a:schemeClr>
              </a:solidFill>
            </a:rPr>
            <a:t>Alternativní platformy</a:t>
          </a:r>
          <a:endParaRPr lang="en-US" sz="1400" dirty="0">
            <a:solidFill>
              <a:schemeClr val="bg1">
                <a:lumMod val="50000"/>
              </a:schemeClr>
            </a:solidFill>
          </a:endParaRPr>
        </a:p>
      </dgm:t>
    </dgm:pt>
    <dgm:pt modelId="{417C0E9C-1B46-4042-9A0B-AF13D6C9F538}" type="parTrans" cxnId="{5403C964-66A7-4216-878D-938B83F2DA87}">
      <dgm:prSet/>
      <dgm:spPr/>
      <dgm:t>
        <a:bodyPr/>
        <a:lstStyle/>
        <a:p>
          <a:endParaRPr lang="en-US"/>
        </a:p>
      </dgm:t>
    </dgm:pt>
    <dgm:pt modelId="{2680AAC5-924D-4A33-847B-523A3F470434}" type="sibTrans" cxnId="{5403C964-66A7-4216-878D-938B83F2DA87}">
      <dgm:prSet/>
      <dgm:spPr/>
      <dgm:t>
        <a:bodyPr/>
        <a:lstStyle/>
        <a:p>
          <a:endParaRPr lang="en-US"/>
        </a:p>
      </dgm:t>
    </dgm:pt>
    <dgm:pt modelId="{D6234A29-4B54-4BC1-A72E-637AB9F410F1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cs-CZ" sz="2400" b="1" baseline="0" dirty="0">
              <a:effectLst/>
              <a:latin typeface="+mn-lt"/>
              <a:ea typeface="+mn-ea"/>
              <a:cs typeface="+mn-cs"/>
            </a:rPr>
            <a:t>Úspěšná odkázání na další služby</a:t>
          </a:r>
          <a:endParaRPr lang="en-US" sz="2400" dirty="0"/>
        </a:p>
      </dgm:t>
    </dgm:pt>
    <dgm:pt modelId="{367982FE-F234-4A05-973B-B07DE2D781A3}" type="parTrans" cxnId="{2A3A74A2-FF89-4BEF-ABA2-1F695C98D581}">
      <dgm:prSet/>
      <dgm:spPr/>
      <dgm:t>
        <a:bodyPr/>
        <a:lstStyle/>
        <a:p>
          <a:endParaRPr lang="en-US"/>
        </a:p>
      </dgm:t>
    </dgm:pt>
    <dgm:pt modelId="{FBDE522A-93AA-4A85-BCE9-7A214938D7DF}" type="sibTrans" cxnId="{2A3A74A2-FF89-4BEF-ABA2-1F695C98D581}">
      <dgm:prSet/>
      <dgm:spPr/>
      <dgm:t>
        <a:bodyPr/>
        <a:lstStyle/>
        <a:p>
          <a:endParaRPr lang="en-US"/>
        </a:p>
      </dgm:t>
    </dgm:pt>
    <dgm:pt modelId="{38CA2632-B5D8-407F-837A-58BB409C99D7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cs-CZ" sz="1400" dirty="0">
              <a:solidFill>
                <a:schemeClr val="bg1">
                  <a:lumMod val="50000"/>
                </a:schemeClr>
              </a:solidFill>
            </a:rPr>
            <a:t>Kompenzace, náhrady, nouzové přístřeší,..</a:t>
          </a:r>
          <a:endParaRPr lang="en-US" sz="1400" dirty="0">
            <a:solidFill>
              <a:schemeClr val="bg1">
                <a:lumMod val="50000"/>
              </a:schemeClr>
            </a:solidFill>
          </a:endParaRPr>
        </a:p>
      </dgm:t>
    </dgm:pt>
    <dgm:pt modelId="{0EBA028B-E478-4544-8CE3-17915792396C}" type="parTrans" cxnId="{99375461-310A-44BF-AC3E-0AFEF10EC866}">
      <dgm:prSet/>
      <dgm:spPr/>
      <dgm:t>
        <a:bodyPr/>
        <a:lstStyle/>
        <a:p>
          <a:endParaRPr lang="en-US"/>
        </a:p>
      </dgm:t>
    </dgm:pt>
    <dgm:pt modelId="{23620471-7469-4557-98B8-A4FB55B1457D}" type="sibTrans" cxnId="{99375461-310A-44BF-AC3E-0AFEF10EC866}">
      <dgm:prSet/>
      <dgm:spPr/>
      <dgm:t>
        <a:bodyPr/>
        <a:lstStyle/>
        <a:p>
          <a:endParaRPr lang="en-US"/>
        </a:p>
      </dgm:t>
    </dgm:pt>
    <dgm:pt modelId="{A84A38E0-F158-4C5A-A050-41CCAF6A62DD}">
      <dgm:prSet phldrT="[Text]" custT="1"/>
      <dgm:spPr>
        <a:solidFill>
          <a:srgbClr val="FFCA21"/>
        </a:solidFill>
      </dgm:spPr>
      <dgm:t>
        <a:bodyPr/>
        <a:lstStyle/>
        <a:p>
          <a:r>
            <a:rPr lang="cs-CZ" sz="2400" b="1" baseline="0" dirty="0">
              <a:effectLst/>
              <a:latin typeface="+mn-lt"/>
              <a:ea typeface="+mn-ea"/>
              <a:cs typeface="+mn-cs"/>
            </a:rPr>
            <a:t>Účinné strategie následných opatření</a:t>
          </a:r>
          <a:endParaRPr lang="en-US" sz="2400" dirty="0"/>
        </a:p>
      </dgm:t>
    </dgm:pt>
    <dgm:pt modelId="{04DB0E15-6AAA-4FE8-B99D-F79417274A53}" type="parTrans" cxnId="{2236733D-0B07-4C2B-BA8B-249BE86F2DA2}">
      <dgm:prSet/>
      <dgm:spPr/>
      <dgm:t>
        <a:bodyPr/>
        <a:lstStyle/>
        <a:p>
          <a:endParaRPr lang="en-US"/>
        </a:p>
      </dgm:t>
    </dgm:pt>
    <dgm:pt modelId="{36F6FF23-0A36-4A44-8A0E-DC6F2C4A3426}" type="sibTrans" cxnId="{2236733D-0B07-4C2B-BA8B-249BE86F2DA2}">
      <dgm:prSet/>
      <dgm:spPr/>
      <dgm:t>
        <a:bodyPr/>
        <a:lstStyle/>
        <a:p>
          <a:endParaRPr lang="en-US"/>
        </a:p>
      </dgm:t>
    </dgm:pt>
    <dgm:pt modelId="{DA61B87C-57AD-4932-8B86-AE3B53CF4DAF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cs-CZ" sz="2400" b="1" dirty="0">
              <a:effectLst/>
              <a:latin typeface="+mn-lt"/>
              <a:ea typeface="+mn-ea"/>
              <a:cs typeface="+mn-cs"/>
            </a:rPr>
            <a:t>Podpora obětí během soudních řízení</a:t>
          </a:r>
          <a:endParaRPr lang="en-US" sz="2400" dirty="0"/>
        </a:p>
      </dgm:t>
    </dgm:pt>
    <dgm:pt modelId="{1483AC22-3780-4EE2-8024-549FBE64EF98}" type="parTrans" cxnId="{0F7F61C5-43AC-4590-916F-1EE1EB62B10A}">
      <dgm:prSet/>
      <dgm:spPr/>
      <dgm:t>
        <a:bodyPr/>
        <a:lstStyle/>
        <a:p>
          <a:endParaRPr lang="en-US"/>
        </a:p>
      </dgm:t>
    </dgm:pt>
    <dgm:pt modelId="{243FDCEA-3B1D-47B4-B748-37CF94DC469F}" type="sibTrans" cxnId="{0F7F61C5-43AC-4590-916F-1EE1EB62B10A}">
      <dgm:prSet/>
      <dgm:spPr/>
      <dgm:t>
        <a:bodyPr/>
        <a:lstStyle/>
        <a:p>
          <a:endParaRPr lang="en-US"/>
        </a:p>
      </dgm:t>
    </dgm:pt>
    <dgm:pt modelId="{9767F03A-DA83-4F6D-A9F8-B2AE3C9AAC3C}">
      <dgm:prSet phldrT="[Text]" custT="1"/>
      <dgm:spPr/>
      <dgm:t>
        <a:bodyPr/>
        <a:lstStyle/>
        <a:p>
          <a:r>
            <a:rPr lang="cs-CZ" sz="1400" dirty="0"/>
            <a:t>Telefonáty</a:t>
          </a:r>
          <a:endParaRPr lang="en-US" sz="1400" dirty="0"/>
        </a:p>
      </dgm:t>
    </dgm:pt>
    <dgm:pt modelId="{FB334005-95FB-405A-B69E-424ABB4FDDEF}" type="parTrans" cxnId="{68DA2BF4-63AA-44D0-B572-C1EF789B56A2}">
      <dgm:prSet/>
      <dgm:spPr/>
      <dgm:t>
        <a:bodyPr/>
        <a:lstStyle/>
        <a:p>
          <a:endParaRPr lang="en-US"/>
        </a:p>
      </dgm:t>
    </dgm:pt>
    <dgm:pt modelId="{5B4AEA10-2D0D-4E47-A06A-698132449039}" type="sibTrans" cxnId="{68DA2BF4-63AA-44D0-B572-C1EF789B56A2}">
      <dgm:prSet/>
      <dgm:spPr/>
      <dgm:t>
        <a:bodyPr/>
        <a:lstStyle/>
        <a:p>
          <a:endParaRPr lang="en-US"/>
        </a:p>
      </dgm:t>
    </dgm:pt>
    <dgm:pt modelId="{B13131E2-599E-414D-8119-EB4449C0A359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cs-CZ" sz="1400">
              <a:solidFill>
                <a:schemeClr val="bg1">
                  <a:lumMod val="50000"/>
                </a:schemeClr>
              </a:solidFill>
            </a:rPr>
            <a:t>Právo na informace</a:t>
          </a:r>
          <a:endParaRPr lang="en-US" sz="1400" dirty="0">
            <a:solidFill>
              <a:schemeClr val="bg1">
                <a:lumMod val="50000"/>
              </a:schemeClr>
            </a:solidFill>
          </a:endParaRPr>
        </a:p>
      </dgm:t>
    </dgm:pt>
    <dgm:pt modelId="{9D980757-FA9A-4CF5-AB00-3A8C3B8366AF}" type="parTrans" cxnId="{99C3E2AC-AB27-461E-87BB-3FEE46BB375E}">
      <dgm:prSet/>
      <dgm:spPr/>
      <dgm:t>
        <a:bodyPr/>
        <a:lstStyle/>
        <a:p>
          <a:endParaRPr lang="en-US"/>
        </a:p>
      </dgm:t>
    </dgm:pt>
    <dgm:pt modelId="{AF776A0F-098B-44DF-BEB1-A245D568C158}" type="sibTrans" cxnId="{99C3E2AC-AB27-461E-87BB-3FEE46BB375E}">
      <dgm:prSet/>
      <dgm:spPr/>
      <dgm:t>
        <a:bodyPr/>
        <a:lstStyle/>
        <a:p>
          <a:endParaRPr lang="en-US"/>
        </a:p>
      </dgm:t>
    </dgm:pt>
    <dgm:pt modelId="{86FAFE95-1354-4B9B-91C6-93CD450F69C1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endParaRPr lang="en-US" sz="1400" dirty="0">
            <a:solidFill>
              <a:schemeClr val="bg1">
                <a:lumMod val="50000"/>
              </a:schemeClr>
            </a:solidFill>
          </a:endParaRPr>
        </a:p>
      </dgm:t>
    </dgm:pt>
    <dgm:pt modelId="{0598D22D-2F5A-4256-AD3B-453D19167FD2}" type="parTrans" cxnId="{7DABA764-E6D1-4738-8504-34F01E4EFB7A}">
      <dgm:prSet/>
      <dgm:spPr/>
      <dgm:t>
        <a:bodyPr/>
        <a:lstStyle/>
        <a:p>
          <a:endParaRPr lang="en-US"/>
        </a:p>
      </dgm:t>
    </dgm:pt>
    <dgm:pt modelId="{511AF9C9-CE42-4BD6-A5F0-5431E473571A}" type="sibTrans" cxnId="{7DABA764-E6D1-4738-8504-34F01E4EFB7A}">
      <dgm:prSet/>
      <dgm:spPr/>
      <dgm:t>
        <a:bodyPr/>
        <a:lstStyle/>
        <a:p>
          <a:endParaRPr lang="en-US"/>
        </a:p>
      </dgm:t>
    </dgm:pt>
    <dgm:pt modelId="{C029D644-322E-462B-AF9D-3B9EBDC1F522}">
      <dgm:prSet custT="1"/>
      <dgm:spPr/>
      <dgm:t>
        <a:bodyPr/>
        <a:lstStyle/>
        <a:p>
          <a:r>
            <a:rPr lang="cs-CZ" sz="1400" dirty="0">
              <a:solidFill>
                <a:schemeClr val="bg1">
                  <a:lumMod val="50000"/>
                </a:schemeClr>
              </a:solidFill>
            </a:rPr>
            <a:t>Aplikace, webové stránky, linky pomoci,.. </a:t>
          </a:r>
        </a:p>
      </dgm:t>
    </dgm:pt>
    <dgm:pt modelId="{26269806-455B-445C-9E80-A263E031C9E9}" type="parTrans" cxnId="{66BD0DB4-C350-41AE-8FCA-313ACA68BB78}">
      <dgm:prSet/>
      <dgm:spPr/>
      <dgm:t>
        <a:bodyPr/>
        <a:lstStyle/>
        <a:p>
          <a:endParaRPr lang="cs-CZ"/>
        </a:p>
      </dgm:t>
    </dgm:pt>
    <dgm:pt modelId="{9CA5FF4F-4C77-4588-ADCA-1F6CEDE35DC5}" type="sibTrans" cxnId="{66BD0DB4-C350-41AE-8FCA-313ACA68BB78}">
      <dgm:prSet/>
      <dgm:spPr/>
      <dgm:t>
        <a:bodyPr/>
        <a:lstStyle/>
        <a:p>
          <a:endParaRPr lang="cs-CZ"/>
        </a:p>
      </dgm:t>
    </dgm:pt>
    <dgm:pt modelId="{86A869EA-2561-46EE-B8D7-B831C2F6BE27}">
      <dgm:prSet custT="1"/>
      <dgm:spPr/>
      <dgm:t>
        <a:bodyPr/>
        <a:lstStyle/>
        <a:p>
          <a:r>
            <a:rPr lang="cs-CZ" sz="1400" dirty="0">
              <a:solidFill>
                <a:schemeClr val="bg1">
                  <a:lumMod val="50000"/>
                </a:schemeClr>
              </a:solidFill>
            </a:rPr>
            <a:t>Psychická a emocionální podpora</a:t>
          </a:r>
        </a:p>
      </dgm:t>
    </dgm:pt>
    <dgm:pt modelId="{EDD2F247-68A3-4007-9EE4-0DF94DA82929}" type="parTrans" cxnId="{3882B6D3-E4F9-4DAF-9C33-AF8E7036133F}">
      <dgm:prSet/>
      <dgm:spPr/>
      <dgm:t>
        <a:bodyPr/>
        <a:lstStyle/>
        <a:p>
          <a:endParaRPr lang="cs-CZ"/>
        </a:p>
      </dgm:t>
    </dgm:pt>
    <dgm:pt modelId="{18B4D6B8-7AE9-40C9-A808-DDF167D103C1}" type="sibTrans" cxnId="{3882B6D3-E4F9-4DAF-9C33-AF8E7036133F}">
      <dgm:prSet/>
      <dgm:spPr/>
      <dgm:t>
        <a:bodyPr/>
        <a:lstStyle/>
        <a:p>
          <a:endParaRPr lang="cs-CZ"/>
        </a:p>
      </dgm:t>
    </dgm:pt>
    <dgm:pt modelId="{92CFBAAE-7B05-4D0C-8CF1-9369D2C27499}">
      <dgm:prSet custT="1"/>
      <dgm:spPr/>
      <dgm:t>
        <a:bodyPr/>
        <a:lstStyle/>
        <a:p>
          <a:r>
            <a:rPr lang="cs-CZ" sz="1400" dirty="0">
              <a:solidFill>
                <a:schemeClr val="bg1">
                  <a:lumMod val="50000"/>
                </a:schemeClr>
              </a:solidFill>
            </a:rPr>
            <a:t>Náboženská podpora</a:t>
          </a:r>
        </a:p>
      </dgm:t>
    </dgm:pt>
    <dgm:pt modelId="{40D6F4A2-2CDD-4BFF-8834-C486DC3F0072}" type="parTrans" cxnId="{EC82D659-9D13-48B2-88C9-FCFAC0DA2A1F}">
      <dgm:prSet/>
      <dgm:spPr/>
      <dgm:t>
        <a:bodyPr/>
        <a:lstStyle/>
        <a:p>
          <a:endParaRPr lang="cs-CZ"/>
        </a:p>
      </dgm:t>
    </dgm:pt>
    <dgm:pt modelId="{E43AD3B3-1C0D-4A1F-87E3-B8C34BD6F339}" type="sibTrans" cxnId="{EC82D659-9D13-48B2-88C9-FCFAC0DA2A1F}">
      <dgm:prSet/>
      <dgm:spPr/>
      <dgm:t>
        <a:bodyPr/>
        <a:lstStyle/>
        <a:p>
          <a:endParaRPr lang="cs-CZ"/>
        </a:p>
      </dgm:t>
    </dgm:pt>
    <dgm:pt modelId="{981022BE-B473-4598-B076-6255FEBFB553}">
      <dgm:prSet phldrT="[Text]" custT="1"/>
      <dgm:spPr/>
      <dgm:t>
        <a:bodyPr/>
        <a:lstStyle/>
        <a:p>
          <a:r>
            <a:rPr lang="cs-CZ" sz="1400" dirty="0"/>
            <a:t>Návštěvy v místě bydliště</a:t>
          </a:r>
          <a:endParaRPr lang="en-US" sz="1400" dirty="0"/>
        </a:p>
      </dgm:t>
    </dgm:pt>
    <dgm:pt modelId="{016EF630-FC19-4894-B65F-43C4B16DA164}" type="parTrans" cxnId="{FD56ADA5-40E9-4DFC-A9AF-6D0CEDDD04D4}">
      <dgm:prSet/>
      <dgm:spPr/>
    </dgm:pt>
    <dgm:pt modelId="{58D7BC3E-61BA-4578-850B-DC72414F3BCF}" type="sibTrans" cxnId="{FD56ADA5-40E9-4DFC-A9AF-6D0CEDDD04D4}">
      <dgm:prSet/>
      <dgm:spPr/>
    </dgm:pt>
    <dgm:pt modelId="{70BFFA0E-86BC-487D-859C-C83DBFB7D0A8}">
      <dgm:prSet custT="1"/>
      <dgm:spPr/>
      <dgm:t>
        <a:bodyPr/>
        <a:lstStyle/>
        <a:p>
          <a:r>
            <a:rPr lang="cs-CZ" sz="1400" dirty="0">
              <a:solidFill>
                <a:schemeClr val="bg1">
                  <a:lumMod val="50000"/>
                </a:schemeClr>
              </a:solidFill>
            </a:rPr>
            <a:t>Právo na bezpečí</a:t>
          </a:r>
        </a:p>
      </dgm:t>
    </dgm:pt>
    <dgm:pt modelId="{51924F47-6FFE-4874-B77B-F27C573C4280}" type="parTrans" cxnId="{09651F62-FDE5-46CC-AAC7-3D8DE44D725E}">
      <dgm:prSet/>
      <dgm:spPr/>
      <dgm:t>
        <a:bodyPr/>
        <a:lstStyle/>
        <a:p>
          <a:endParaRPr lang="cs-CZ"/>
        </a:p>
      </dgm:t>
    </dgm:pt>
    <dgm:pt modelId="{6EA5482B-4B94-47CB-B761-80B5FFCDAAAF}" type="sibTrans" cxnId="{09651F62-FDE5-46CC-AAC7-3D8DE44D725E}">
      <dgm:prSet/>
      <dgm:spPr/>
      <dgm:t>
        <a:bodyPr/>
        <a:lstStyle/>
        <a:p>
          <a:endParaRPr lang="cs-CZ"/>
        </a:p>
      </dgm:t>
    </dgm:pt>
    <dgm:pt modelId="{B7AA0FCD-1FF7-416A-BDAA-37102D982C52}">
      <dgm:prSet custT="1"/>
      <dgm:spPr/>
      <dgm:t>
        <a:bodyPr/>
        <a:lstStyle/>
        <a:p>
          <a:r>
            <a:rPr lang="cs-CZ" sz="1400" dirty="0">
              <a:solidFill>
                <a:schemeClr val="bg1">
                  <a:lumMod val="50000"/>
                </a:schemeClr>
              </a:solidFill>
            </a:rPr>
            <a:t>Bezpečné prostředí u soudu</a:t>
          </a:r>
        </a:p>
      </dgm:t>
    </dgm:pt>
    <dgm:pt modelId="{C392B7F0-0F6A-4FA3-88D4-08753C8D8F82}" type="parTrans" cxnId="{4DC30037-C534-482B-B683-8576D60F2A23}">
      <dgm:prSet/>
      <dgm:spPr/>
      <dgm:t>
        <a:bodyPr/>
        <a:lstStyle/>
        <a:p>
          <a:endParaRPr lang="cs-CZ"/>
        </a:p>
      </dgm:t>
    </dgm:pt>
    <dgm:pt modelId="{F262D890-0C98-4ADE-B9EF-ED49297689E4}" type="sibTrans" cxnId="{4DC30037-C534-482B-B683-8576D60F2A23}">
      <dgm:prSet/>
      <dgm:spPr/>
      <dgm:t>
        <a:bodyPr/>
        <a:lstStyle/>
        <a:p>
          <a:endParaRPr lang="cs-CZ"/>
        </a:p>
      </dgm:t>
    </dgm:pt>
    <dgm:pt modelId="{140614A7-A2A8-4EDA-B684-7DE797EDCE4F}" type="pres">
      <dgm:prSet presAssocID="{9C294C89-1E45-467C-962F-98FD8C06A9B9}" presName="Name0" presStyleCnt="0">
        <dgm:presLayoutVars>
          <dgm:dir/>
          <dgm:animLvl val="lvl"/>
          <dgm:resizeHandles/>
        </dgm:presLayoutVars>
      </dgm:prSet>
      <dgm:spPr/>
    </dgm:pt>
    <dgm:pt modelId="{8503B074-C1E2-48FB-9A00-8808EFD04BDA}" type="pres">
      <dgm:prSet presAssocID="{0857FDE6-3502-44B1-8952-2F31101FBFC7}" presName="linNode" presStyleCnt="0"/>
      <dgm:spPr/>
    </dgm:pt>
    <dgm:pt modelId="{86E04BAD-611A-445F-9FD5-B4CBB9725A46}" type="pres">
      <dgm:prSet presAssocID="{0857FDE6-3502-44B1-8952-2F31101FBFC7}" presName="parentShp" presStyleLbl="node1" presStyleIdx="0" presStyleCnt="4">
        <dgm:presLayoutVars>
          <dgm:bulletEnabled val="1"/>
        </dgm:presLayoutVars>
      </dgm:prSet>
      <dgm:spPr/>
    </dgm:pt>
    <dgm:pt modelId="{FD762383-C03F-4933-8598-97C7601D7B38}" type="pres">
      <dgm:prSet presAssocID="{0857FDE6-3502-44B1-8952-2F31101FBFC7}" presName="childShp" presStyleLbl="bgAccFollowNode1" presStyleIdx="0" presStyleCnt="4">
        <dgm:presLayoutVars>
          <dgm:bulletEnabled val="1"/>
        </dgm:presLayoutVars>
      </dgm:prSet>
      <dgm:spPr/>
    </dgm:pt>
    <dgm:pt modelId="{DD6FDEE0-8230-4CF4-8B1C-5E42A399B8E1}" type="pres">
      <dgm:prSet presAssocID="{6405213D-363E-476E-B1D9-73FBD310E418}" presName="spacing" presStyleCnt="0"/>
      <dgm:spPr/>
    </dgm:pt>
    <dgm:pt modelId="{37D7FB2E-8E79-4CB2-A93E-CF5FD89A0BCB}" type="pres">
      <dgm:prSet presAssocID="{D6234A29-4B54-4BC1-A72E-637AB9F410F1}" presName="linNode" presStyleCnt="0"/>
      <dgm:spPr/>
    </dgm:pt>
    <dgm:pt modelId="{F9E570A3-4005-4668-88EB-A0A7BB05DF57}" type="pres">
      <dgm:prSet presAssocID="{D6234A29-4B54-4BC1-A72E-637AB9F410F1}" presName="parentShp" presStyleLbl="node1" presStyleIdx="1" presStyleCnt="4">
        <dgm:presLayoutVars>
          <dgm:bulletEnabled val="1"/>
        </dgm:presLayoutVars>
      </dgm:prSet>
      <dgm:spPr/>
    </dgm:pt>
    <dgm:pt modelId="{135C4E37-E832-434A-929E-4C2E550AE7E6}" type="pres">
      <dgm:prSet presAssocID="{D6234A29-4B54-4BC1-A72E-637AB9F410F1}" presName="childShp" presStyleLbl="bgAccFollowNode1" presStyleIdx="1" presStyleCnt="4">
        <dgm:presLayoutVars>
          <dgm:bulletEnabled val="1"/>
        </dgm:presLayoutVars>
      </dgm:prSet>
      <dgm:spPr/>
    </dgm:pt>
    <dgm:pt modelId="{78C128EA-945A-401F-81CC-3340830DCD74}" type="pres">
      <dgm:prSet presAssocID="{FBDE522A-93AA-4A85-BCE9-7A214938D7DF}" presName="spacing" presStyleCnt="0"/>
      <dgm:spPr/>
    </dgm:pt>
    <dgm:pt modelId="{1946900D-8F77-4606-A744-80967F63DA64}" type="pres">
      <dgm:prSet presAssocID="{A84A38E0-F158-4C5A-A050-41CCAF6A62DD}" presName="linNode" presStyleCnt="0"/>
      <dgm:spPr/>
    </dgm:pt>
    <dgm:pt modelId="{894732D7-C5F8-4D81-AFC6-090958DE432B}" type="pres">
      <dgm:prSet presAssocID="{A84A38E0-F158-4C5A-A050-41CCAF6A62DD}" presName="parentShp" presStyleLbl="node1" presStyleIdx="2" presStyleCnt="4">
        <dgm:presLayoutVars>
          <dgm:bulletEnabled val="1"/>
        </dgm:presLayoutVars>
      </dgm:prSet>
      <dgm:spPr/>
    </dgm:pt>
    <dgm:pt modelId="{286AA3A7-1172-48E9-9650-B62A519F1B81}" type="pres">
      <dgm:prSet presAssocID="{A84A38E0-F158-4C5A-A050-41CCAF6A62DD}" presName="childShp" presStyleLbl="bgAccFollowNode1" presStyleIdx="2" presStyleCnt="4">
        <dgm:presLayoutVars>
          <dgm:bulletEnabled val="1"/>
        </dgm:presLayoutVars>
      </dgm:prSet>
      <dgm:spPr/>
    </dgm:pt>
    <dgm:pt modelId="{FC4D75B3-C2B7-4F99-8C2C-90B2547301B7}" type="pres">
      <dgm:prSet presAssocID="{36F6FF23-0A36-4A44-8A0E-DC6F2C4A3426}" presName="spacing" presStyleCnt="0"/>
      <dgm:spPr/>
    </dgm:pt>
    <dgm:pt modelId="{2A2F3758-0C46-4FB5-83B6-E12A7FBCE8EB}" type="pres">
      <dgm:prSet presAssocID="{DA61B87C-57AD-4932-8B86-AE3B53CF4DAF}" presName="linNode" presStyleCnt="0"/>
      <dgm:spPr/>
    </dgm:pt>
    <dgm:pt modelId="{C1CB80BC-2F4D-434C-B84B-357A68ED2FD8}" type="pres">
      <dgm:prSet presAssocID="{DA61B87C-57AD-4932-8B86-AE3B53CF4DAF}" presName="parentShp" presStyleLbl="node1" presStyleIdx="3" presStyleCnt="4">
        <dgm:presLayoutVars>
          <dgm:bulletEnabled val="1"/>
        </dgm:presLayoutVars>
      </dgm:prSet>
      <dgm:spPr/>
    </dgm:pt>
    <dgm:pt modelId="{9F74A631-BFDA-445B-A04E-866219406B30}" type="pres">
      <dgm:prSet presAssocID="{DA61B87C-57AD-4932-8B86-AE3B53CF4DAF}" presName="childShp" presStyleLbl="bgAccFollowNode1" presStyleIdx="3" presStyleCnt="4">
        <dgm:presLayoutVars>
          <dgm:bulletEnabled val="1"/>
        </dgm:presLayoutVars>
      </dgm:prSet>
      <dgm:spPr/>
    </dgm:pt>
  </dgm:ptLst>
  <dgm:cxnLst>
    <dgm:cxn modelId="{2F6D6700-3A31-465A-9FC7-95FDD0B9EB9D}" type="presOf" srcId="{B7AA0FCD-1FF7-416A-BDAA-37102D982C52}" destId="{9F74A631-BFDA-445B-A04E-866219406B30}" srcOrd="0" destOrd="2" presId="urn:microsoft.com/office/officeart/2005/8/layout/vList6"/>
    <dgm:cxn modelId="{E3038212-C28E-4D57-8276-8569F34FD644}" type="presOf" srcId="{92CFBAAE-7B05-4D0C-8CF1-9369D2C27499}" destId="{135C4E37-E832-434A-929E-4C2E550AE7E6}" srcOrd="0" destOrd="2" presId="urn:microsoft.com/office/officeart/2005/8/layout/vList6"/>
    <dgm:cxn modelId="{7BEA0D22-D3D2-4159-AC61-B94612E9ABF9}" type="presOf" srcId="{C029D644-322E-462B-AF9D-3B9EBDC1F522}" destId="{FD762383-C03F-4933-8598-97C7601D7B38}" srcOrd="0" destOrd="1" presId="urn:microsoft.com/office/officeart/2005/8/layout/vList6"/>
    <dgm:cxn modelId="{BEEA6625-4B84-488C-BC7C-D32915CB8965}" type="presOf" srcId="{0857FDE6-3502-44B1-8952-2F31101FBFC7}" destId="{86E04BAD-611A-445F-9FD5-B4CBB9725A46}" srcOrd="0" destOrd="0" presId="urn:microsoft.com/office/officeart/2005/8/layout/vList6"/>
    <dgm:cxn modelId="{1B1F0D2A-7A0C-4E0D-B714-34CACA345B23}" type="presOf" srcId="{70BFFA0E-86BC-487D-859C-C83DBFB7D0A8}" destId="{9F74A631-BFDA-445B-A04E-866219406B30}" srcOrd="0" destOrd="1" presId="urn:microsoft.com/office/officeart/2005/8/layout/vList6"/>
    <dgm:cxn modelId="{4DC30037-C534-482B-B683-8576D60F2A23}" srcId="{DA61B87C-57AD-4932-8B86-AE3B53CF4DAF}" destId="{B7AA0FCD-1FF7-416A-BDAA-37102D982C52}" srcOrd="2" destOrd="0" parTransId="{C392B7F0-0F6A-4FA3-88D4-08753C8D8F82}" sibTransId="{F262D890-0C98-4ADE-B9EF-ED49297689E4}"/>
    <dgm:cxn modelId="{538C373C-91B8-45A9-B753-61BFCE78C8E5}" type="presOf" srcId="{9C294C89-1E45-467C-962F-98FD8C06A9B9}" destId="{140614A7-A2A8-4EDA-B684-7DE797EDCE4F}" srcOrd="0" destOrd="0" presId="urn:microsoft.com/office/officeart/2005/8/layout/vList6"/>
    <dgm:cxn modelId="{2236733D-0B07-4C2B-BA8B-249BE86F2DA2}" srcId="{9C294C89-1E45-467C-962F-98FD8C06A9B9}" destId="{A84A38E0-F158-4C5A-A050-41CCAF6A62DD}" srcOrd="2" destOrd="0" parTransId="{04DB0E15-6AAA-4FE8-B99D-F79417274A53}" sibTransId="{36F6FF23-0A36-4A44-8A0E-DC6F2C4A3426}"/>
    <dgm:cxn modelId="{C011473E-BF9B-4679-8FCC-0BF4F1B70D0F}" type="presOf" srcId="{D6234A29-4B54-4BC1-A72E-637AB9F410F1}" destId="{F9E570A3-4005-4668-88EB-A0A7BB05DF57}" srcOrd="0" destOrd="0" presId="urn:microsoft.com/office/officeart/2005/8/layout/vList6"/>
    <dgm:cxn modelId="{99375461-310A-44BF-AC3E-0AFEF10EC866}" srcId="{D6234A29-4B54-4BC1-A72E-637AB9F410F1}" destId="{38CA2632-B5D8-407F-837A-58BB409C99D7}" srcOrd="0" destOrd="0" parTransId="{0EBA028B-E478-4544-8CE3-17915792396C}" sibTransId="{23620471-7469-4557-98B8-A4FB55B1457D}"/>
    <dgm:cxn modelId="{09651F62-FDE5-46CC-AAC7-3D8DE44D725E}" srcId="{DA61B87C-57AD-4932-8B86-AE3B53CF4DAF}" destId="{70BFFA0E-86BC-487D-859C-C83DBFB7D0A8}" srcOrd="1" destOrd="0" parTransId="{51924F47-6FFE-4874-B77B-F27C573C4280}" sibTransId="{6EA5482B-4B94-47CB-B761-80B5FFCDAAAF}"/>
    <dgm:cxn modelId="{7DABA764-E6D1-4738-8504-34F01E4EFB7A}" srcId="{DA61B87C-57AD-4932-8B86-AE3B53CF4DAF}" destId="{86FAFE95-1354-4B9B-91C6-93CD450F69C1}" srcOrd="3" destOrd="0" parTransId="{0598D22D-2F5A-4256-AD3B-453D19167FD2}" sibTransId="{511AF9C9-CE42-4BD6-A5F0-5431E473571A}"/>
    <dgm:cxn modelId="{5403C964-66A7-4216-878D-938B83F2DA87}" srcId="{0857FDE6-3502-44B1-8952-2F31101FBFC7}" destId="{794FEE09-2287-416A-815F-998C66C12165}" srcOrd="0" destOrd="0" parTransId="{417C0E9C-1B46-4042-9A0B-AF13D6C9F538}" sibTransId="{2680AAC5-924D-4A33-847B-523A3F470434}"/>
    <dgm:cxn modelId="{BED2B055-7B61-4DC5-B3F9-7E3803B7284E}" type="presOf" srcId="{794FEE09-2287-416A-815F-998C66C12165}" destId="{FD762383-C03F-4933-8598-97C7601D7B38}" srcOrd="0" destOrd="0" presId="urn:microsoft.com/office/officeart/2005/8/layout/vList6"/>
    <dgm:cxn modelId="{75366077-563B-4CB9-9A2A-43E0986ADAC8}" srcId="{9C294C89-1E45-467C-962F-98FD8C06A9B9}" destId="{0857FDE6-3502-44B1-8952-2F31101FBFC7}" srcOrd="0" destOrd="0" parTransId="{5F6DD2EA-CB60-4F8D-9A44-0143EBCFB52E}" sibTransId="{6405213D-363E-476E-B1D9-73FBD310E418}"/>
    <dgm:cxn modelId="{EC82D659-9D13-48B2-88C9-FCFAC0DA2A1F}" srcId="{D6234A29-4B54-4BC1-A72E-637AB9F410F1}" destId="{92CFBAAE-7B05-4D0C-8CF1-9369D2C27499}" srcOrd="2" destOrd="0" parTransId="{40D6F4A2-2CDD-4BFF-8834-C486DC3F0072}" sibTransId="{E43AD3B3-1C0D-4A1F-87E3-B8C34BD6F339}"/>
    <dgm:cxn modelId="{5249617E-A1C4-431F-A4F8-657EE85CF435}" type="presOf" srcId="{981022BE-B473-4598-B076-6255FEBFB553}" destId="{286AA3A7-1172-48E9-9650-B62A519F1B81}" srcOrd="0" destOrd="1" presId="urn:microsoft.com/office/officeart/2005/8/layout/vList6"/>
    <dgm:cxn modelId="{CB26F88C-62AA-4128-B34D-E7F5DD37B6D8}" type="presOf" srcId="{9767F03A-DA83-4F6D-A9F8-B2AE3C9AAC3C}" destId="{286AA3A7-1172-48E9-9650-B62A519F1B81}" srcOrd="0" destOrd="0" presId="urn:microsoft.com/office/officeart/2005/8/layout/vList6"/>
    <dgm:cxn modelId="{01835491-267C-4249-9F02-18ABC182D5AC}" type="presOf" srcId="{86FAFE95-1354-4B9B-91C6-93CD450F69C1}" destId="{9F74A631-BFDA-445B-A04E-866219406B30}" srcOrd="0" destOrd="3" presId="urn:microsoft.com/office/officeart/2005/8/layout/vList6"/>
    <dgm:cxn modelId="{D24C6194-1C4E-4F41-A527-6F2D6B8EC07E}" type="presOf" srcId="{86A869EA-2561-46EE-B8D7-B831C2F6BE27}" destId="{135C4E37-E832-434A-929E-4C2E550AE7E6}" srcOrd="0" destOrd="1" presId="urn:microsoft.com/office/officeart/2005/8/layout/vList6"/>
    <dgm:cxn modelId="{2A3A74A2-FF89-4BEF-ABA2-1F695C98D581}" srcId="{9C294C89-1E45-467C-962F-98FD8C06A9B9}" destId="{D6234A29-4B54-4BC1-A72E-637AB9F410F1}" srcOrd="1" destOrd="0" parTransId="{367982FE-F234-4A05-973B-B07DE2D781A3}" sibTransId="{FBDE522A-93AA-4A85-BCE9-7A214938D7DF}"/>
    <dgm:cxn modelId="{FD56ADA5-40E9-4DFC-A9AF-6D0CEDDD04D4}" srcId="{A84A38E0-F158-4C5A-A050-41CCAF6A62DD}" destId="{981022BE-B473-4598-B076-6255FEBFB553}" srcOrd="1" destOrd="0" parTransId="{016EF630-FC19-4894-B65F-43C4B16DA164}" sibTransId="{58D7BC3E-61BA-4578-850B-DC72414F3BCF}"/>
    <dgm:cxn modelId="{99C3E2AC-AB27-461E-87BB-3FEE46BB375E}" srcId="{DA61B87C-57AD-4932-8B86-AE3B53CF4DAF}" destId="{B13131E2-599E-414D-8119-EB4449C0A359}" srcOrd="0" destOrd="0" parTransId="{9D980757-FA9A-4CF5-AB00-3A8C3B8366AF}" sibTransId="{AF776A0F-098B-44DF-BEB1-A245D568C158}"/>
    <dgm:cxn modelId="{66BD0DB4-C350-41AE-8FCA-313ACA68BB78}" srcId="{0857FDE6-3502-44B1-8952-2F31101FBFC7}" destId="{C029D644-322E-462B-AF9D-3B9EBDC1F522}" srcOrd="1" destOrd="0" parTransId="{26269806-455B-445C-9E80-A263E031C9E9}" sibTransId="{9CA5FF4F-4C77-4588-ADCA-1F6CEDE35DC5}"/>
    <dgm:cxn modelId="{C75B91BC-C447-4C92-992A-982788420823}" type="presOf" srcId="{A84A38E0-F158-4C5A-A050-41CCAF6A62DD}" destId="{894732D7-C5F8-4D81-AFC6-090958DE432B}" srcOrd="0" destOrd="0" presId="urn:microsoft.com/office/officeart/2005/8/layout/vList6"/>
    <dgm:cxn modelId="{126450BD-649E-4413-872A-3C2335C17451}" type="presOf" srcId="{B13131E2-599E-414D-8119-EB4449C0A359}" destId="{9F74A631-BFDA-445B-A04E-866219406B30}" srcOrd="0" destOrd="0" presId="urn:microsoft.com/office/officeart/2005/8/layout/vList6"/>
    <dgm:cxn modelId="{03FE27C5-D05D-4B54-9330-D60365EF11D1}" type="presOf" srcId="{38CA2632-B5D8-407F-837A-58BB409C99D7}" destId="{135C4E37-E832-434A-929E-4C2E550AE7E6}" srcOrd="0" destOrd="0" presId="urn:microsoft.com/office/officeart/2005/8/layout/vList6"/>
    <dgm:cxn modelId="{0F7F61C5-43AC-4590-916F-1EE1EB62B10A}" srcId="{9C294C89-1E45-467C-962F-98FD8C06A9B9}" destId="{DA61B87C-57AD-4932-8B86-AE3B53CF4DAF}" srcOrd="3" destOrd="0" parTransId="{1483AC22-3780-4EE2-8024-549FBE64EF98}" sibTransId="{243FDCEA-3B1D-47B4-B748-37CF94DC469F}"/>
    <dgm:cxn modelId="{3882B6D3-E4F9-4DAF-9C33-AF8E7036133F}" srcId="{D6234A29-4B54-4BC1-A72E-637AB9F410F1}" destId="{86A869EA-2561-46EE-B8D7-B831C2F6BE27}" srcOrd="1" destOrd="0" parTransId="{EDD2F247-68A3-4007-9EE4-0DF94DA82929}" sibTransId="{18B4D6B8-7AE9-40C9-A808-DDF167D103C1}"/>
    <dgm:cxn modelId="{BE5A26E7-BE45-4343-AD0A-D6E33EF3B1F2}" type="presOf" srcId="{DA61B87C-57AD-4932-8B86-AE3B53CF4DAF}" destId="{C1CB80BC-2F4D-434C-B84B-357A68ED2FD8}" srcOrd="0" destOrd="0" presId="urn:microsoft.com/office/officeart/2005/8/layout/vList6"/>
    <dgm:cxn modelId="{68DA2BF4-63AA-44D0-B572-C1EF789B56A2}" srcId="{A84A38E0-F158-4C5A-A050-41CCAF6A62DD}" destId="{9767F03A-DA83-4F6D-A9F8-B2AE3C9AAC3C}" srcOrd="0" destOrd="0" parTransId="{FB334005-95FB-405A-B69E-424ABB4FDDEF}" sibTransId="{5B4AEA10-2D0D-4E47-A06A-698132449039}"/>
    <dgm:cxn modelId="{E06FA393-214A-4034-9F5E-0D89759EFC08}" type="presParOf" srcId="{140614A7-A2A8-4EDA-B684-7DE797EDCE4F}" destId="{8503B074-C1E2-48FB-9A00-8808EFD04BDA}" srcOrd="0" destOrd="0" presId="urn:microsoft.com/office/officeart/2005/8/layout/vList6"/>
    <dgm:cxn modelId="{1D878F9F-4BB5-4C50-861F-3C9B89B00D37}" type="presParOf" srcId="{8503B074-C1E2-48FB-9A00-8808EFD04BDA}" destId="{86E04BAD-611A-445F-9FD5-B4CBB9725A46}" srcOrd="0" destOrd="0" presId="urn:microsoft.com/office/officeart/2005/8/layout/vList6"/>
    <dgm:cxn modelId="{AA569107-6908-44C5-BDE7-1E80F7966364}" type="presParOf" srcId="{8503B074-C1E2-48FB-9A00-8808EFD04BDA}" destId="{FD762383-C03F-4933-8598-97C7601D7B38}" srcOrd="1" destOrd="0" presId="urn:microsoft.com/office/officeart/2005/8/layout/vList6"/>
    <dgm:cxn modelId="{DDC366DE-4A52-4B88-96B1-50391D412557}" type="presParOf" srcId="{140614A7-A2A8-4EDA-B684-7DE797EDCE4F}" destId="{DD6FDEE0-8230-4CF4-8B1C-5E42A399B8E1}" srcOrd="1" destOrd="0" presId="urn:microsoft.com/office/officeart/2005/8/layout/vList6"/>
    <dgm:cxn modelId="{87616D24-88EA-485B-92C5-9DEBE1345412}" type="presParOf" srcId="{140614A7-A2A8-4EDA-B684-7DE797EDCE4F}" destId="{37D7FB2E-8E79-4CB2-A93E-CF5FD89A0BCB}" srcOrd="2" destOrd="0" presId="urn:microsoft.com/office/officeart/2005/8/layout/vList6"/>
    <dgm:cxn modelId="{CFF1CBD4-A313-4594-8C6A-61F263ECA37E}" type="presParOf" srcId="{37D7FB2E-8E79-4CB2-A93E-CF5FD89A0BCB}" destId="{F9E570A3-4005-4668-88EB-A0A7BB05DF57}" srcOrd="0" destOrd="0" presId="urn:microsoft.com/office/officeart/2005/8/layout/vList6"/>
    <dgm:cxn modelId="{7067BA9E-E5DE-4D35-B6C3-993A59F17276}" type="presParOf" srcId="{37D7FB2E-8E79-4CB2-A93E-CF5FD89A0BCB}" destId="{135C4E37-E832-434A-929E-4C2E550AE7E6}" srcOrd="1" destOrd="0" presId="urn:microsoft.com/office/officeart/2005/8/layout/vList6"/>
    <dgm:cxn modelId="{DD0149B9-B686-4FA3-8A7C-6B8BBE4E699B}" type="presParOf" srcId="{140614A7-A2A8-4EDA-B684-7DE797EDCE4F}" destId="{78C128EA-945A-401F-81CC-3340830DCD74}" srcOrd="3" destOrd="0" presId="urn:microsoft.com/office/officeart/2005/8/layout/vList6"/>
    <dgm:cxn modelId="{5A47E8DC-0EB0-4600-8A3E-40684C34C3DC}" type="presParOf" srcId="{140614A7-A2A8-4EDA-B684-7DE797EDCE4F}" destId="{1946900D-8F77-4606-A744-80967F63DA64}" srcOrd="4" destOrd="0" presId="urn:microsoft.com/office/officeart/2005/8/layout/vList6"/>
    <dgm:cxn modelId="{3FB9E44E-BC7F-4556-B5BE-2F35971AEF5E}" type="presParOf" srcId="{1946900D-8F77-4606-A744-80967F63DA64}" destId="{894732D7-C5F8-4D81-AFC6-090958DE432B}" srcOrd="0" destOrd="0" presId="urn:microsoft.com/office/officeart/2005/8/layout/vList6"/>
    <dgm:cxn modelId="{2E81D431-F4F2-48A1-B34E-43E390965254}" type="presParOf" srcId="{1946900D-8F77-4606-A744-80967F63DA64}" destId="{286AA3A7-1172-48E9-9650-B62A519F1B81}" srcOrd="1" destOrd="0" presId="urn:microsoft.com/office/officeart/2005/8/layout/vList6"/>
    <dgm:cxn modelId="{29E183D8-D4CB-4FF0-807D-0CB3ECEB493A}" type="presParOf" srcId="{140614A7-A2A8-4EDA-B684-7DE797EDCE4F}" destId="{FC4D75B3-C2B7-4F99-8C2C-90B2547301B7}" srcOrd="5" destOrd="0" presId="urn:microsoft.com/office/officeart/2005/8/layout/vList6"/>
    <dgm:cxn modelId="{089A1C86-9800-49DD-A764-CBF5F3668B86}" type="presParOf" srcId="{140614A7-A2A8-4EDA-B684-7DE797EDCE4F}" destId="{2A2F3758-0C46-4FB5-83B6-E12A7FBCE8EB}" srcOrd="6" destOrd="0" presId="urn:microsoft.com/office/officeart/2005/8/layout/vList6"/>
    <dgm:cxn modelId="{B05E065F-326E-41BF-9B8D-A33C4ADED38A}" type="presParOf" srcId="{2A2F3758-0C46-4FB5-83B6-E12A7FBCE8EB}" destId="{C1CB80BC-2F4D-434C-B84B-357A68ED2FD8}" srcOrd="0" destOrd="0" presId="urn:microsoft.com/office/officeart/2005/8/layout/vList6"/>
    <dgm:cxn modelId="{3CA35BE3-448D-41B8-8AC0-019704203FD1}" type="presParOf" srcId="{2A2F3758-0C46-4FB5-83B6-E12A7FBCE8EB}" destId="{9F74A631-BFDA-445B-A04E-866219406B30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C294C89-1E45-467C-962F-98FD8C06A9B9}" type="doc">
      <dgm:prSet loTypeId="urn:microsoft.com/office/officeart/2005/8/layout/vList6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0857FDE6-3502-44B1-8952-2F31101FBFC7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cs-CZ" sz="2400" b="1" baseline="0" dirty="0"/>
            <a:t>Podpora nahlašování</a:t>
          </a:r>
        </a:p>
      </dgm:t>
    </dgm:pt>
    <dgm:pt modelId="{5F6DD2EA-CB60-4F8D-9A44-0143EBCFB52E}" type="parTrans" cxnId="{75366077-563B-4CB9-9A2A-43E0986ADAC8}">
      <dgm:prSet/>
      <dgm:spPr/>
      <dgm:t>
        <a:bodyPr/>
        <a:lstStyle/>
        <a:p>
          <a:endParaRPr lang="en-US"/>
        </a:p>
      </dgm:t>
    </dgm:pt>
    <dgm:pt modelId="{6405213D-363E-476E-B1D9-73FBD310E418}" type="sibTrans" cxnId="{75366077-563B-4CB9-9A2A-43E0986ADAC8}">
      <dgm:prSet/>
      <dgm:spPr/>
      <dgm:t>
        <a:bodyPr/>
        <a:lstStyle/>
        <a:p>
          <a:endParaRPr lang="en-US"/>
        </a:p>
      </dgm:t>
    </dgm:pt>
    <dgm:pt modelId="{794FEE09-2287-416A-815F-998C66C12165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cs-CZ" sz="1400">
              <a:solidFill>
                <a:schemeClr val="bg1">
                  <a:lumMod val="50000"/>
                </a:schemeClr>
              </a:solidFill>
            </a:rPr>
            <a:t>Alternativní platformy</a:t>
          </a:r>
          <a:endParaRPr lang="en-US" sz="1400" dirty="0">
            <a:solidFill>
              <a:schemeClr val="bg1">
                <a:lumMod val="50000"/>
              </a:schemeClr>
            </a:solidFill>
          </a:endParaRPr>
        </a:p>
      </dgm:t>
    </dgm:pt>
    <dgm:pt modelId="{417C0E9C-1B46-4042-9A0B-AF13D6C9F538}" type="parTrans" cxnId="{5403C964-66A7-4216-878D-938B83F2DA87}">
      <dgm:prSet/>
      <dgm:spPr/>
      <dgm:t>
        <a:bodyPr/>
        <a:lstStyle/>
        <a:p>
          <a:endParaRPr lang="en-US"/>
        </a:p>
      </dgm:t>
    </dgm:pt>
    <dgm:pt modelId="{2680AAC5-924D-4A33-847B-523A3F470434}" type="sibTrans" cxnId="{5403C964-66A7-4216-878D-938B83F2DA87}">
      <dgm:prSet/>
      <dgm:spPr/>
      <dgm:t>
        <a:bodyPr/>
        <a:lstStyle/>
        <a:p>
          <a:endParaRPr lang="en-US"/>
        </a:p>
      </dgm:t>
    </dgm:pt>
    <dgm:pt modelId="{D6234A29-4B54-4BC1-A72E-637AB9F410F1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cs-CZ" sz="2400" b="1" baseline="0" dirty="0">
              <a:effectLst/>
              <a:latin typeface="+mn-lt"/>
              <a:ea typeface="+mn-ea"/>
              <a:cs typeface="+mn-cs"/>
            </a:rPr>
            <a:t>Úspěšná odkázání na další služby</a:t>
          </a:r>
          <a:endParaRPr lang="en-US" sz="2400" dirty="0"/>
        </a:p>
      </dgm:t>
    </dgm:pt>
    <dgm:pt modelId="{367982FE-F234-4A05-973B-B07DE2D781A3}" type="parTrans" cxnId="{2A3A74A2-FF89-4BEF-ABA2-1F695C98D581}">
      <dgm:prSet/>
      <dgm:spPr/>
      <dgm:t>
        <a:bodyPr/>
        <a:lstStyle/>
        <a:p>
          <a:endParaRPr lang="en-US"/>
        </a:p>
      </dgm:t>
    </dgm:pt>
    <dgm:pt modelId="{FBDE522A-93AA-4A85-BCE9-7A214938D7DF}" type="sibTrans" cxnId="{2A3A74A2-FF89-4BEF-ABA2-1F695C98D581}">
      <dgm:prSet/>
      <dgm:spPr/>
      <dgm:t>
        <a:bodyPr/>
        <a:lstStyle/>
        <a:p>
          <a:endParaRPr lang="en-US"/>
        </a:p>
      </dgm:t>
    </dgm:pt>
    <dgm:pt modelId="{38CA2632-B5D8-407F-837A-58BB409C99D7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cs-CZ" sz="1400" dirty="0">
              <a:solidFill>
                <a:schemeClr val="bg1">
                  <a:lumMod val="50000"/>
                </a:schemeClr>
              </a:solidFill>
            </a:rPr>
            <a:t>Kompenzace</a:t>
          </a:r>
          <a:r>
            <a:rPr lang="cs-CZ" sz="1400">
              <a:solidFill>
                <a:schemeClr val="bg1">
                  <a:lumMod val="50000"/>
                </a:schemeClr>
              </a:solidFill>
            </a:rPr>
            <a:t>, náhrady, </a:t>
          </a:r>
          <a:r>
            <a:rPr lang="cs-CZ" sz="1400" dirty="0">
              <a:solidFill>
                <a:schemeClr val="bg1">
                  <a:lumMod val="50000"/>
                </a:schemeClr>
              </a:solidFill>
            </a:rPr>
            <a:t>nouzové přístřeší,..</a:t>
          </a:r>
          <a:endParaRPr lang="en-US" sz="1400" dirty="0">
            <a:solidFill>
              <a:schemeClr val="bg1">
                <a:lumMod val="50000"/>
              </a:schemeClr>
            </a:solidFill>
          </a:endParaRPr>
        </a:p>
      </dgm:t>
    </dgm:pt>
    <dgm:pt modelId="{0EBA028B-E478-4544-8CE3-17915792396C}" type="parTrans" cxnId="{99375461-310A-44BF-AC3E-0AFEF10EC866}">
      <dgm:prSet/>
      <dgm:spPr/>
      <dgm:t>
        <a:bodyPr/>
        <a:lstStyle/>
        <a:p>
          <a:endParaRPr lang="en-US"/>
        </a:p>
      </dgm:t>
    </dgm:pt>
    <dgm:pt modelId="{23620471-7469-4557-98B8-A4FB55B1457D}" type="sibTrans" cxnId="{99375461-310A-44BF-AC3E-0AFEF10EC866}">
      <dgm:prSet/>
      <dgm:spPr/>
      <dgm:t>
        <a:bodyPr/>
        <a:lstStyle/>
        <a:p>
          <a:endParaRPr lang="en-US"/>
        </a:p>
      </dgm:t>
    </dgm:pt>
    <dgm:pt modelId="{A84A38E0-F158-4C5A-A050-41CCAF6A62DD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cs-CZ" sz="2400" b="1" baseline="0" dirty="0">
              <a:effectLst/>
              <a:latin typeface="+mn-lt"/>
              <a:ea typeface="+mn-ea"/>
              <a:cs typeface="+mn-cs"/>
            </a:rPr>
            <a:t>Účinné strategie následných opatření</a:t>
          </a:r>
          <a:endParaRPr lang="en-US" sz="2400" dirty="0"/>
        </a:p>
      </dgm:t>
    </dgm:pt>
    <dgm:pt modelId="{04DB0E15-6AAA-4FE8-B99D-F79417274A53}" type="parTrans" cxnId="{2236733D-0B07-4C2B-BA8B-249BE86F2DA2}">
      <dgm:prSet/>
      <dgm:spPr/>
      <dgm:t>
        <a:bodyPr/>
        <a:lstStyle/>
        <a:p>
          <a:endParaRPr lang="en-US"/>
        </a:p>
      </dgm:t>
    </dgm:pt>
    <dgm:pt modelId="{36F6FF23-0A36-4A44-8A0E-DC6F2C4A3426}" type="sibTrans" cxnId="{2236733D-0B07-4C2B-BA8B-249BE86F2DA2}">
      <dgm:prSet/>
      <dgm:spPr/>
      <dgm:t>
        <a:bodyPr/>
        <a:lstStyle/>
        <a:p>
          <a:endParaRPr lang="en-US"/>
        </a:p>
      </dgm:t>
    </dgm:pt>
    <dgm:pt modelId="{DA61B87C-57AD-4932-8B86-AE3B53CF4DAF}">
      <dgm:prSet phldrT="[Text]" custT="1"/>
      <dgm:spPr>
        <a:solidFill>
          <a:srgbClr val="FFCA21"/>
        </a:solidFill>
      </dgm:spPr>
      <dgm:t>
        <a:bodyPr/>
        <a:lstStyle/>
        <a:p>
          <a:r>
            <a:rPr lang="cs-CZ" sz="2400" b="1" dirty="0">
              <a:effectLst/>
              <a:latin typeface="+mn-lt"/>
              <a:ea typeface="+mn-ea"/>
              <a:cs typeface="+mn-cs"/>
            </a:rPr>
            <a:t>Podpora obětí během soudních řízení</a:t>
          </a:r>
          <a:endParaRPr lang="en-US" sz="2400" dirty="0"/>
        </a:p>
      </dgm:t>
    </dgm:pt>
    <dgm:pt modelId="{1483AC22-3780-4EE2-8024-549FBE64EF98}" type="parTrans" cxnId="{0F7F61C5-43AC-4590-916F-1EE1EB62B10A}">
      <dgm:prSet/>
      <dgm:spPr/>
      <dgm:t>
        <a:bodyPr/>
        <a:lstStyle/>
        <a:p>
          <a:endParaRPr lang="en-US"/>
        </a:p>
      </dgm:t>
    </dgm:pt>
    <dgm:pt modelId="{243FDCEA-3B1D-47B4-B748-37CF94DC469F}" type="sibTrans" cxnId="{0F7F61C5-43AC-4590-916F-1EE1EB62B10A}">
      <dgm:prSet/>
      <dgm:spPr/>
      <dgm:t>
        <a:bodyPr/>
        <a:lstStyle/>
        <a:p>
          <a:endParaRPr lang="en-US"/>
        </a:p>
      </dgm:t>
    </dgm:pt>
    <dgm:pt modelId="{9767F03A-DA83-4F6D-A9F8-B2AE3C9AAC3C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cs-CZ" sz="1400" dirty="0">
              <a:solidFill>
                <a:schemeClr val="bg1">
                  <a:lumMod val="50000"/>
                </a:schemeClr>
              </a:solidFill>
            </a:rPr>
            <a:t>Telefonáty</a:t>
          </a:r>
          <a:endParaRPr lang="en-US" sz="1400" dirty="0">
            <a:solidFill>
              <a:schemeClr val="bg1">
                <a:lumMod val="50000"/>
              </a:schemeClr>
            </a:solidFill>
          </a:endParaRPr>
        </a:p>
      </dgm:t>
    </dgm:pt>
    <dgm:pt modelId="{FB334005-95FB-405A-B69E-424ABB4FDDEF}" type="parTrans" cxnId="{68DA2BF4-63AA-44D0-B572-C1EF789B56A2}">
      <dgm:prSet/>
      <dgm:spPr/>
      <dgm:t>
        <a:bodyPr/>
        <a:lstStyle/>
        <a:p>
          <a:endParaRPr lang="en-US"/>
        </a:p>
      </dgm:t>
    </dgm:pt>
    <dgm:pt modelId="{5B4AEA10-2D0D-4E47-A06A-698132449039}" type="sibTrans" cxnId="{68DA2BF4-63AA-44D0-B572-C1EF789B56A2}">
      <dgm:prSet/>
      <dgm:spPr/>
      <dgm:t>
        <a:bodyPr/>
        <a:lstStyle/>
        <a:p>
          <a:endParaRPr lang="en-US"/>
        </a:p>
      </dgm:t>
    </dgm:pt>
    <dgm:pt modelId="{B13131E2-599E-414D-8119-EB4449C0A359}">
      <dgm:prSet phldrT="[Text]" custT="1"/>
      <dgm:spPr/>
      <dgm:t>
        <a:bodyPr/>
        <a:lstStyle/>
        <a:p>
          <a:r>
            <a:rPr lang="cs-CZ" sz="1400" dirty="0"/>
            <a:t>Právo na informace</a:t>
          </a:r>
          <a:endParaRPr lang="en-US" sz="1400" dirty="0"/>
        </a:p>
      </dgm:t>
    </dgm:pt>
    <dgm:pt modelId="{9D980757-FA9A-4CF5-AB00-3A8C3B8366AF}" type="parTrans" cxnId="{99C3E2AC-AB27-461E-87BB-3FEE46BB375E}">
      <dgm:prSet/>
      <dgm:spPr/>
      <dgm:t>
        <a:bodyPr/>
        <a:lstStyle/>
        <a:p>
          <a:endParaRPr lang="en-US"/>
        </a:p>
      </dgm:t>
    </dgm:pt>
    <dgm:pt modelId="{AF776A0F-098B-44DF-BEB1-A245D568C158}" type="sibTrans" cxnId="{99C3E2AC-AB27-461E-87BB-3FEE46BB375E}">
      <dgm:prSet/>
      <dgm:spPr/>
      <dgm:t>
        <a:bodyPr/>
        <a:lstStyle/>
        <a:p>
          <a:endParaRPr lang="en-US"/>
        </a:p>
      </dgm:t>
    </dgm:pt>
    <dgm:pt modelId="{0D0E54CC-DF10-44FD-83B6-5C5BE3D91010}">
      <dgm:prSet custT="1"/>
      <dgm:spPr/>
      <dgm:t>
        <a:bodyPr/>
        <a:lstStyle/>
        <a:p>
          <a:r>
            <a:rPr lang="cs-CZ" sz="1400">
              <a:solidFill>
                <a:schemeClr val="bg1">
                  <a:lumMod val="50000"/>
                </a:schemeClr>
              </a:solidFill>
            </a:rPr>
            <a:t>Aplikace, webové stránky, linky pomoci,.. </a:t>
          </a:r>
        </a:p>
      </dgm:t>
    </dgm:pt>
    <dgm:pt modelId="{15CDAB9F-7036-4C4E-8C83-7D8EB122FD2C}" type="parTrans" cxnId="{B536835D-64BA-4A30-8A99-73D0AC5AFCA4}">
      <dgm:prSet/>
      <dgm:spPr/>
      <dgm:t>
        <a:bodyPr/>
        <a:lstStyle/>
        <a:p>
          <a:endParaRPr lang="cs-CZ"/>
        </a:p>
      </dgm:t>
    </dgm:pt>
    <dgm:pt modelId="{8C36201D-7EE5-4B5E-82BA-4848B646E3D7}" type="sibTrans" cxnId="{B536835D-64BA-4A30-8A99-73D0AC5AFCA4}">
      <dgm:prSet/>
      <dgm:spPr/>
      <dgm:t>
        <a:bodyPr/>
        <a:lstStyle/>
        <a:p>
          <a:endParaRPr lang="cs-CZ"/>
        </a:p>
      </dgm:t>
    </dgm:pt>
    <dgm:pt modelId="{06EB5DD7-C7BF-49F4-A59E-88F1DFD928B2}">
      <dgm:prSet custT="1"/>
      <dgm:spPr/>
      <dgm:t>
        <a:bodyPr/>
        <a:lstStyle/>
        <a:p>
          <a:endParaRPr lang="cs-CZ" sz="1400" dirty="0">
            <a:solidFill>
              <a:schemeClr val="bg1">
                <a:lumMod val="50000"/>
              </a:schemeClr>
            </a:solidFill>
          </a:endParaRPr>
        </a:p>
      </dgm:t>
    </dgm:pt>
    <dgm:pt modelId="{26C8E3EA-6EC6-49C3-A664-F3C03A9791E6}" type="parTrans" cxnId="{95D3DF3C-E174-4CDD-9445-AEFF5F43E7EA}">
      <dgm:prSet/>
      <dgm:spPr/>
      <dgm:t>
        <a:bodyPr/>
        <a:lstStyle/>
        <a:p>
          <a:endParaRPr lang="cs-CZ"/>
        </a:p>
      </dgm:t>
    </dgm:pt>
    <dgm:pt modelId="{4B58197F-D363-4546-8C2E-CDA8F08FA9CB}" type="sibTrans" cxnId="{95D3DF3C-E174-4CDD-9445-AEFF5F43E7EA}">
      <dgm:prSet/>
      <dgm:spPr/>
      <dgm:t>
        <a:bodyPr/>
        <a:lstStyle/>
        <a:p>
          <a:endParaRPr lang="cs-CZ"/>
        </a:p>
      </dgm:t>
    </dgm:pt>
    <dgm:pt modelId="{C79AEAE9-75FC-414C-9286-A9D55A915D27}">
      <dgm:prSet custT="1"/>
      <dgm:spPr/>
      <dgm:t>
        <a:bodyPr/>
        <a:lstStyle/>
        <a:p>
          <a:r>
            <a:rPr lang="cs-CZ" sz="1400" dirty="0">
              <a:solidFill>
                <a:schemeClr val="bg1">
                  <a:lumMod val="50000"/>
                </a:schemeClr>
              </a:solidFill>
            </a:rPr>
            <a:t>Psychická a emocionální podpora</a:t>
          </a:r>
        </a:p>
      </dgm:t>
    </dgm:pt>
    <dgm:pt modelId="{71A10E51-ABD5-4471-AD3A-F30D79A87B5E}" type="parTrans" cxnId="{38A83F28-74CD-4496-AF98-802C820FAF07}">
      <dgm:prSet/>
      <dgm:spPr/>
      <dgm:t>
        <a:bodyPr/>
        <a:lstStyle/>
        <a:p>
          <a:endParaRPr lang="cs-CZ"/>
        </a:p>
      </dgm:t>
    </dgm:pt>
    <dgm:pt modelId="{670AC40C-C6E2-47D7-9158-B645F5E8C269}" type="sibTrans" cxnId="{38A83F28-74CD-4496-AF98-802C820FAF07}">
      <dgm:prSet/>
      <dgm:spPr/>
      <dgm:t>
        <a:bodyPr/>
        <a:lstStyle/>
        <a:p>
          <a:endParaRPr lang="cs-CZ"/>
        </a:p>
      </dgm:t>
    </dgm:pt>
    <dgm:pt modelId="{72BE1F3E-E152-48D7-98EA-96FEE8D4A4CA}">
      <dgm:prSet custT="1"/>
      <dgm:spPr/>
      <dgm:t>
        <a:bodyPr/>
        <a:lstStyle/>
        <a:p>
          <a:r>
            <a:rPr lang="cs-CZ" sz="1400" dirty="0">
              <a:solidFill>
                <a:schemeClr val="bg1">
                  <a:lumMod val="50000"/>
                </a:schemeClr>
              </a:solidFill>
            </a:rPr>
            <a:t>Náboženská podpora</a:t>
          </a:r>
        </a:p>
      </dgm:t>
    </dgm:pt>
    <dgm:pt modelId="{6C9731DC-6F02-4C4C-B38C-655CE0D00A58}" type="parTrans" cxnId="{9274E538-4846-4B92-9B94-325BA90C773A}">
      <dgm:prSet/>
      <dgm:spPr/>
      <dgm:t>
        <a:bodyPr/>
        <a:lstStyle/>
        <a:p>
          <a:endParaRPr lang="cs-CZ"/>
        </a:p>
      </dgm:t>
    </dgm:pt>
    <dgm:pt modelId="{CB66D9B9-8031-4317-B21B-9D12E834705E}" type="sibTrans" cxnId="{9274E538-4846-4B92-9B94-325BA90C773A}">
      <dgm:prSet/>
      <dgm:spPr/>
      <dgm:t>
        <a:bodyPr/>
        <a:lstStyle/>
        <a:p>
          <a:endParaRPr lang="cs-CZ"/>
        </a:p>
      </dgm:t>
    </dgm:pt>
    <dgm:pt modelId="{7FAF83F2-96E4-424B-B148-85992A69E25E}">
      <dgm:prSet custT="1"/>
      <dgm:spPr/>
      <dgm:t>
        <a:bodyPr/>
        <a:lstStyle/>
        <a:p>
          <a:r>
            <a:rPr lang="cs-CZ" sz="1400" dirty="0">
              <a:solidFill>
                <a:schemeClr val="bg1">
                  <a:lumMod val="50000"/>
                </a:schemeClr>
              </a:solidFill>
            </a:rPr>
            <a:t>Návštěvy v místě bydliště</a:t>
          </a:r>
        </a:p>
      </dgm:t>
    </dgm:pt>
    <dgm:pt modelId="{6B530624-E39F-4443-A1F3-CA6C0F993BDE}" type="parTrans" cxnId="{76A9DF01-D60C-4FF7-A1F3-B51862F649E8}">
      <dgm:prSet/>
      <dgm:spPr/>
      <dgm:t>
        <a:bodyPr/>
        <a:lstStyle/>
        <a:p>
          <a:endParaRPr lang="cs-CZ"/>
        </a:p>
      </dgm:t>
    </dgm:pt>
    <dgm:pt modelId="{2152061D-24E3-446C-AD87-FE2446844F5E}" type="sibTrans" cxnId="{76A9DF01-D60C-4FF7-A1F3-B51862F649E8}">
      <dgm:prSet/>
      <dgm:spPr/>
      <dgm:t>
        <a:bodyPr/>
        <a:lstStyle/>
        <a:p>
          <a:endParaRPr lang="cs-CZ"/>
        </a:p>
      </dgm:t>
    </dgm:pt>
    <dgm:pt modelId="{B0985DE6-5C93-4579-9B89-79F258AE2A7A}">
      <dgm:prSet custT="1"/>
      <dgm:spPr/>
      <dgm:t>
        <a:bodyPr/>
        <a:lstStyle/>
        <a:p>
          <a:endParaRPr lang="cs-CZ" sz="1400" dirty="0">
            <a:solidFill>
              <a:schemeClr val="bg1">
                <a:lumMod val="50000"/>
              </a:schemeClr>
            </a:solidFill>
          </a:endParaRPr>
        </a:p>
      </dgm:t>
    </dgm:pt>
    <dgm:pt modelId="{E68D105D-A170-4F60-9D67-31AE51537E98}" type="parTrans" cxnId="{1F7CBE37-CBA1-4F43-A62F-7920FE78F0B3}">
      <dgm:prSet/>
      <dgm:spPr/>
      <dgm:t>
        <a:bodyPr/>
        <a:lstStyle/>
        <a:p>
          <a:endParaRPr lang="cs-CZ"/>
        </a:p>
      </dgm:t>
    </dgm:pt>
    <dgm:pt modelId="{86C62381-F834-4AB3-BD0B-3D5FAA1B8FCB}" type="sibTrans" cxnId="{1F7CBE37-CBA1-4F43-A62F-7920FE78F0B3}">
      <dgm:prSet/>
      <dgm:spPr/>
      <dgm:t>
        <a:bodyPr/>
        <a:lstStyle/>
        <a:p>
          <a:endParaRPr lang="cs-CZ"/>
        </a:p>
      </dgm:t>
    </dgm:pt>
    <dgm:pt modelId="{7D7AAC87-3908-4E02-B14B-0CEA4DD826F2}">
      <dgm:prSet custT="1"/>
      <dgm:spPr/>
      <dgm:t>
        <a:bodyPr/>
        <a:lstStyle/>
        <a:p>
          <a:r>
            <a:rPr lang="cs-CZ" sz="1400" dirty="0"/>
            <a:t>Právo na bezpečí</a:t>
          </a:r>
        </a:p>
      </dgm:t>
    </dgm:pt>
    <dgm:pt modelId="{5E9AA2D4-89D2-4C94-989D-98B723580532}" type="parTrans" cxnId="{493ED5A9-518E-4CDB-BB19-9917D48DD2CA}">
      <dgm:prSet/>
      <dgm:spPr/>
      <dgm:t>
        <a:bodyPr/>
        <a:lstStyle/>
        <a:p>
          <a:endParaRPr lang="cs-CZ"/>
        </a:p>
      </dgm:t>
    </dgm:pt>
    <dgm:pt modelId="{9421AF4A-9276-433C-B80D-2CB51F027AF9}" type="sibTrans" cxnId="{493ED5A9-518E-4CDB-BB19-9917D48DD2CA}">
      <dgm:prSet/>
      <dgm:spPr/>
      <dgm:t>
        <a:bodyPr/>
        <a:lstStyle/>
        <a:p>
          <a:endParaRPr lang="cs-CZ"/>
        </a:p>
      </dgm:t>
    </dgm:pt>
    <dgm:pt modelId="{1831E7A5-DFF3-49EF-B710-6A653F4A9ECE}">
      <dgm:prSet custT="1"/>
      <dgm:spPr/>
      <dgm:t>
        <a:bodyPr/>
        <a:lstStyle/>
        <a:p>
          <a:r>
            <a:rPr lang="cs-CZ" sz="1400" dirty="0"/>
            <a:t>Bezpečné prostředí u soudu</a:t>
          </a:r>
        </a:p>
      </dgm:t>
    </dgm:pt>
    <dgm:pt modelId="{2E18E84E-9F55-4FE3-BD5D-817D2AD55693}" type="parTrans" cxnId="{5F6348FB-40C7-4285-BDF0-A64912BB2A32}">
      <dgm:prSet/>
      <dgm:spPr/>
      <dgm:t>
        <a:bodyPr/>
        <a:lstStyle/>
        <a:p>
          <a:endParaRPr lang="cs-CZ"/>
        </a:p>
      </dgm:t>
    </dgm:pt>
    <dgm:pt modelId="{7AF31375-3436-46A2-B5A1-6EEFB33245F9}" type="sibTrans" cxnId="{5F6348FB-40C7-4285-BDF0-A64912BB2A32}">
      <dgm:prSet/>
      <dgm:spPr/>
      <dgm:t>
        <a:bodyPr/>
        <a:lstStyle/>
        <a:p>
          <a:endParaRPr lang="cs-CZ"/>
        </a:p>
      </dgm:t>
    </dgm:pt>
    <dgm:pt modelId="{140614A7-A2A8-4EDA-B684-7DE797EDCE4F}" type="pres">
      <dgm:prSet presAssocID="{9C294C89-1E45-467C-962F-98FD8C06A9B9}" presName="Name0" presStyleCnt="0">
        <dgm:presLayoutVars>
          <dgm:dir/>
          <dgm:animLvl val="lvl"/>
          <dgm:resizeHandles/>
        </dgm:presLayoutVars>
      </dgm:prSet>
      <dgm:spPr/>
    </dgm:pt>
    <dgm:pt modelId="{8503B074-C1E2-48FB-9A00-8808EFD04BDA}" type="pres">
      <dgm:prSet presAssocID="{0857FDE6-3502-44B1-8952-2F31101FBFC7}" presName="linNode" presStyleCnt="0"/>
      <dgm:spPr/>
    </dgm:pt>
    <dgm:pt modelId="{86E04BAD-611A-445F-9FD5-B4CBB9725A46}" type="pres">
      <dgm:prSet presAssocID="{0857FDE6-3502-44B1-8952-2F31101FBFC7}" presName="parentShp" presStyleLbl="node1" presStyleIdx="0" presStyleCnt="4" custLinFactNeighborX="-4807" custLinFactNeighborY="-1826">
        <dgm:presLayoutVars>
          <dgm:bulletEnabled val="1"/>
        </dgm:presLayoutVars>
      </dgm:prSet>
      <dgm:spPr/>
    </dgm:pt>
    <dgm:pt modelId="{FD762383-C03F-4933-8598-97C7601D7B38}" type="pres">
      <dgm:prSet presAssocID="{0857FDE6-3502-44B1-8952-2F31101FBFC7}" presName="childShp" presStyleLbl="bgAccFollowNode1" presStyleIdx="0" presStyleCnt="4">
        <dgm:presLayoutVars>
          <dgm:bulletEnabled val="1"/>
        </dgm:presLayoutVars>
      </dgm:prSet>
      <dgm:spPr/>
    </dgm:pt>
    <dgm:pt modelId="{DD6FDEE0-8230-4CF4-8B1C-5E42A399B8E1}" type="pres">
      <dgm:prSet presAssocID="{6405213D-363E-476E-B1D9-73FBD310E418}" presName="spacing" presStyleCnt="0"/>
      <dgm:spPr/>
    </dgm:pt>
    <dgm:pt modelId="{37D7FB2E-8E79-4CB2-A93E-CF5FD89A0BCB}" type="pres">
      <dgm:prSet presAssocID="{D6234A29-4B54-4BC1-A72E-637AB9F410F1}" presName="linNode" presStyleCnt="0"/>
      <dgm:spPr/>
    </dgm:pt>
    <dgm:pt modelId="{F9E570A3-4005-4668-88EB-A0A7BB05DF57}" type="pres">
      <dgm:prSet presAssocID="{D6234A29-4B54-4BC1-A72E-637AB9F410F1}" presName="parentShp" presStyleLbl="node1" presStyleIdx="1" presStyleCnt="4">
        <dgm:presLayoutVars>
          <dgm:bulletEnabled val="1"/>
        </dgm:presLayoutVars>
      </dgm:prSet>
      <dgm:spPr/>
    </dgm:pt>
    <dgm:pt modelId="{135C4E37-E832-434A-929E-4C2E550AE7E6}" type="pres">
      <dgm:prSet presAssocID="{D6234A29-4B54-4BC1-A72E-637AB9F410F1}" presName="childShp" presStyleLbl="bgAccFollowNode1" presStyleIdx="1" presStyleCnt="4">
        <dgm:presLayoutVars>
          <dgm:bulletEnabled val="1"/>
        </dgm:presLayoutVars>
      </dgm:prSet>
      <dgm:spPr/>
    </dgm:pt>
    <dgm:pt modelId="{78C128EA-945A-401F-81CC-3340830DCD74}" type="pres">
      <dgm:prSet presAssocID="{FBDE522A-93AA-4A85-BCE9-7A214938D7DF}" presName="spacing" presStyleCnt="0"/>
      <dgm:spPr/>
    </dgm:pt>
    <dgm:pt modelId="{1946900D-8F77-4606-A744-80967F63DA64}" type="pres">
      <dgm:prSet presAssocID="{A84A38E0-F158-4C5A-A050-41CCAF6A62DD}" presName="linNode" presStyleCnt="0"/>
      <dgm:spPr/>
    </dgm:pt>
    <dgm:pt modelId="{894732D7-C5F8-4D81-AFC6-090958DE432B}" type="pres">
      <dgm:prSet presAssocID="{A84A38E0-F158-4C5A-A050-41CCAF6A62DD}" presName="parentShp" presStyleLbl="node1" presStyleIdx="2" presStyleCnt="4">
        <dgm:presLayoutVars>
          <dgm:bulletEnabled val="1"/>
        </dgm:presLayoutVars>
      </dgm:prSet>
      <dgm:spPr/>
    </dgm:pt>
    <dgm:pt modelId="{286AA3A7-1172-48E9-9650-B62A519F1B81}" type="pres">
      <dgm:prSet presAssocID="{A84A38E0-F158-4C5A-A050-41CCAF6A62DD}" presName="childShp" presStyleLbl="bgAccFollowNode1" presStyleIdx="2" presStyleCnt="4">
        <dgm:presLayoutVars>
          <dgm:bulletEnabled val="1"/>
        </dgm:presLayoutVars>
      </dgm:prSet>
      <dgm:spPr/>
    </dgm:pt>
    <dgm:pt modelId="{FC4D75B3-C2B7-4F99-8C2C-90B2547301B7}" type="pres">
      <dgm:prSet presAssocID="{36F6FF23-0A36-4A44-8A0E-DC6F2C4A3426}" presName="spacing" presStyleCnt="0"/>
      <dgm:spPr/>
    </dgm:pt>
    <dgm:pt modelId="{2A2F3758-0C46-4FB5-83B6-E12A7FBCE8EB}" type="pres">
      <dgm:prSet presAssocID="{DA61B87C-57AD-4932-8B86-AE3B53CF4DAF}" presName="linNode" presStyleCnt="0"/>
      <dgm:spPr/>
    </dgm:pt>
    <dgm:pt modelId="{C1CB80BC-2F4D-434C-B84B-357A68ED2FD8}" type="pres">
      <dgm:prSet presAssocID="{DA61B87C-57AD-4932-8B86-AE3B53CF4DAF}" presName="parentShp" presStyleLbl="node1" presStyleIdx="3" presStyleCnt="4">
        <dgm:presLayoutVars>
          <dgm:bulletEnabled val="1"/>
        </dgm:presLayoutVars>
      </dgm:prSet>
      <dgm:spPr/>
    </dgm:pt>
    <dgm:pt modelId="{9F74A631-BFDA-445B-A04E-866219406B30}" type="pres">
      <dgm:prSet presAssocID="{DA61B87C-57AD-4932-8B86-AE3B53CF4DAF}" presName="childShp" presStyleLbl="bgAccFollowNode1" presStyleIdx="3" presStyleCnt="4">
        <dgm:presLayoutVars>
          <dgm:bulletEnabled val="1"/>
        </dgm:presLayoutVars>
      </dgm:prSet>
      <dgm:spPr/>
    </dgm:pt>
  </dgm:ptLst>
  <dgm:cxnLst>
    <dgm:cxn modelId="{064A5D01-E396-4867-81C5-992E86C946F9}" type="presOf" srcId="{72BE1F3E-E152-48D7-98EA-96FEE8D4A4CA}" destId="{135C4E37-E832-434A-929E-4C2E550AE7E6}" srcOrd="0" destOrd="2" presId="urn:microsoft.com/office/officeart/2005/8/layout/vList6"/>
    <dgm:cxn modelId="{76A9DF01-D60C-4FF7-A1F3-B51862F649E8}" srcId="{A84A38E0-F158-4C5A-A050-41CCAF6A62DD}" destId="{7FAF83F2-96E4-424B-B148-85992A69E25E}" srcOrd="1" destOrd="0" parTransId="{6B530624-E39F-4443-A1F3-CA6C0F993BDE}" sibTransId="{2152061D-24E3-446C-AD87-FE2446844F5E}"/>
    <dgm:cxn modelId="{B2A26E09-B572-4DA0-9F18-C94B4B8053EB}" type="presOf" srcId="{7D7AAC87-3908-4E02-B14B-0CEA4DD826F2}" destId="{9F74A631-BFDA-445B-A04E-866219406B30}" srcOrd="0" destOrd="1" presId="urn:microsoft.com/office/officeart/2005/8/layout/vList6"/>
    <dgm:cxn modelId="{CDE48E1A-B08B-43FB-8909-991309D975AE}" type="presOf" srcId="{1831E7A5-DFF3-49EF-B710-6A653F4A9ECE}" destId="{9F74A631-BFDA-445B-A04E-866219406B30}" srcOrd="0" destOrd="2" presId="urn:microsoft.com/office/officeart/2005/8/layout/vList6"/>
    <dgm:cxn modelId="{BEEA6625-4B84-488C-BC7C-D32915CB8965}" type="presOf" srcId="{0857FDE6-3502-44B1-8952-2F31101FBFC7}" destId="{86E04BAD-611A-445F-9FD5-B4CBB9725A46}" srcOrd="0" destOrd="0" presId="urn:microsoft.com/office/officeart/2005/8/layout/vList6"/>
    <dgm:cxn modelId="{38A83F28-74CD-4496-AF98-802C820FAF07}" srcId="{D6234A29-4B54-4BC1-A72E-637AB9F410F1}" destId="{C79AEAE9-75FC-414C-9286-A9D55A915D27}" srcOrd="1" destOrd="0" parTransId="{71A10E51-ABD5-4471-AD3A-F30D79A87B5E}" sibTransId="{670AC40C-C6E2-47D7-9158-B645F5E8C269}"/>
    <dgm:cxn modelId="{2161A637-CEBA-42D1-97C6-03FF5A7D448A}" type="presOf" srcId="{06EB5DD7-C7BF-49F4-A59E-88F1DFD928B2}" destId="{FD762383-C03F-4933-8598-97C7601D7B38}" srcOrd="0" destOrd="2" presId="urn:microsoft.com/office/officeart/2005/8/layout/vList6"/>
    <dgm:cxn modelId="{1F7CBE37-CBA1-4F43-A62F-7920FE78F0B3}" srcId="{A84A38E0-F158-4C5A-A050-41CCAF6A62DD}" destId="{B0985DE6-5C93-4579-9B89-79F258AE2A7A}" srcOrd="2" destOrd="0" parTransId="{E68D105D-A170-4F60-9D67-31AE51537E98}" sibTransId="{86C62381-F834-4AB3-BD0B-3D5FAA1B8FCB}"/>
    <dgm:cxn modelId="{9274E538-4846-4B92-9B94-325BA90C773A}" srcId="{D6234A29-4B54-4BC1-A72E-637AB9F410F1}" destId="{72BE1F3E-E152-48D7-98EA-96FEE8D4A4CA}" srcOrd="2" destOrd="0" parTransId="{6C9731DC-6F02-4C4C-B38C-655CE0D00A58}" sibTransId="{CB66D9B9-8031-4317-B21B-9D12E834705E}"/>
    <dgm:cxn modelId="{538C373C-91B8-45A9-B753-61BFCE78C8E5}" type="presOf" srcId="{9C294C89-1E45-467C-962F-98FD8C06A9B9}" destId="{140614A7-A2A8-4EDA-B684-7DE797EDCE4F}" srcOrd="0" destOrd="0" presId="urn:microsoft.com/office/officeart/2005/8/layout/vList6"/>
    <dgm:cxn modelId="{95D3DF3C-E174-4CDD-9445-AEFF5F43E7EA}" srcId="{0857FDE6-3502-44B1-8952-2F31101FBFC7}" destId="{06EB5DD7-C7BF-49F4-A59E-88F1DFD928B2}" srcOrd="2" destOrd="0" parTransId="{26C8E3EA-6EC6-49C3-A664-F3C03A9791E6}" sibTransId="{4B58197F-D363-4546-8C2E-CDA8F08FA9CB}"/>
    <dgm:cxn modelId="{2236733D-0B07-4C2B-BA8B-249BE86F2DA2}" srcId="{9C294C89-1E45-467C-962F-98FD8C06A9B9}" destId="{A84A38E0-F158-4C5A-A050-41CCAF6A62DD}" srcOrd="2" destOrd="0" parTransId="{04DB0E15-6AAA-4FE8-B99D-F79417274A53}" sibTransId="{36F6FF23-0A36-4A44-8A0E-DC6F2C4A3426}"/>
    <dgm:cxn modelId="{C011473E-BF9B-4679-8FCC-0BF4F1B70D0F}" type="presOf" srcId="{D6234A29-4B54-4BC1-A72E-637AB9F410F1}" destId="{F9E570A3-4005-4668-88EB-A0A7BB05DF57}" srcOrd="0" destOrd="0" presId="urn:microsoft.com/office/officeart/2005/8/layout/vList6"/>
    <dgm:cxn modelId="{B536835D-64BA-4A30-8A99-73D0AC5AFCA4}" srcId="{0857FDE6-3502-44B1-8952-2F31101FBFC7}" destId="{0D0E54CC-DF10-44FD-83B6-5C5BE3D91010}" srcOrd="1" destOrd="0" parTransId="{15CDAB9F-7036-4C4E-8C83-7D8EB122FD2C}" sibTransId="{8C36201D-7EE5-4B5E-82BA-4848B646E3D7}"/>
    <dgm:cxn modelId="{99375461-310A-44BF-AC3E-0AFEF10EC866}" srcId="{D6234A29-4B54-4BC1-A72E-637AB9F410F1}" destId="{38CA2632-B5D8-407F-837A-58BB409C99D7}" srcOrd="0" destOrd="0" parTransId="{0EBA028B-E478-4544-8CE3-17915792396C}" sibTransId="{23620471-7469-4557-98B8-A4FB55B1457D}"/>
    <dgm:cxn modelId="{5403C964-66A7-4216-878D-938B83F2DA87}" srcId="{0857FDE6-3502-44B1-8952-2F31101FBFC7}" destId="{794FEE09-2287-416A-815F-998C66C12165}" srcOrd="0" destOrd="0" parTransId="{417C0E9C-1B46-4042-9A0B-AF13D6C9F538}" sibTransId="{2680AAC5-924D-4A33-847B-523A3F470434}"/>
    <dgm:cxn modelId="{BED2B055-7B61-4DC5-B3F9-7E3803B7284E}" type="presOf" srcId="{794FEE09-2287-416A-815F-998C66C12165}" destId="{FD762383-C03F-4933-8598-97C7601D7B38}" srcOrd="0" destOrd="0" presId="urn:microsoft.com/office/officeart/2005/8/layout/vList6"/>
    <dgm:cxn modelId="{75366077-563B-4CB9-9A2A-43E0986ADAC8}" srcId="{9C294C89-1E45-467C-962F-98FD8C06A9B9}" destId="{0857FDE6-3502-44B1-8952-2F31101FBFC7}" srcOrd="0" destOrd="0" parTransId="{5F6DD2EA-CB60-4F8D-9A44-0143EBCFB52E}" sibTransId="{6405213D-363E-476E-B1D9-73FBD310E418}"/>
    <dgm:cxn modelId="{6333257A-04EA-437C-9D02-D241CD17FF21}" type="presOf" srcId="{0D0E54CC-DF10-44FD-83B6-5C5BE3D91010}" destId="{FD762383-C03F-4933-8598-97C7601D7B38}" srcOrd="0" destOrd="1" presId="urn:microsoft.com/office/officeart/2005/8/layout/vList6"/>
    <dgm:cxn modelId="{071B9A7B-B881-4881-A6B6-9B351B561AC5}" type="presOf" srcId="{B0985DE6-5C93-4579-9B89-79F258AE2A7A}" destId="{286AA3A7-1172-48E9-9650-B62A519F1B81}" srcOrd="0" destOrd="2" presId="urn:microsoft.com/office/officeart/2005/8/layout/vList6"/>
    <dgm:cxn modelId="{CB26F88C-62AA-4128-B34D-E7F5DD37B6D8}" type="presOf" srcId="{9767F03A-DA83-4F6D-A9F8-B2AE3C9AAC3C}" destId="{286AA3A7-1172-48E9-9650-B62A519F1B81}" srcOrd="0" destOrd="0" presId="urn:microsoft.com/office/officeart/2005/8/layout/vList6"/>
    <dgm:cxn modelId="{2A3A74A2-FF89-4BEF-ABA2-1F695C98D581}" srcId="{9C294C89-1E45-467C-962F-98FD8C06A9B9}" destId="{D6234A29-4B54-4BC1-A72E-637AB9F410F1}" srcOrd="1" destOrd="0" parTransId="{367982FE-F234-4A05-973B-B07DE2D781A3}" sibTransId="{FBDE522A-93AA-4A85-BCE9-7A214938D7DF}"/>
    <dgm:cxn modelId="{493ED5A9-518E-4CDB-BB19-9917D48DD2CA}" srcId="{DA61B87C-57AD-4932-8B86-AE3B53CF4DAF}" destId="{7D7AAC87-3908-4E02-B14B-0CEA4DD826F2}" srcOrd="1" destOrd="0" parTransId="{5E9AA2D4-89D2-4C94-989D-98B723580532}" sibTransId="{9421AF4A-9276-433C-B80D-2CB51F027AF9}"/>
    <dgm:cxn modelId="{99C3E2AC-AB27-461E-87BB-3FEE46BB375E}" srcId="{DA61B87C-57AD-4932-8B86-AE3B53CF4DAF}" destId="{B13131E2-599E-414D-8119-EB4449C0A359}" srcOrd="0" destOrd="0" parTransId="{9D980757-FA9A-4CF5-AB00-3A8C3B8366AF}" sibTransId="{AF776A0F-098B-44DF-BEB1-A245D568C158}"/>
    <dgm:cxn modelId="{49D44DAD-6459-491C-8F4E-D71070CBF600}" type="presOf" srcId="{7FAF83F2-96E4-424B-B148-85992A69E25E}" destId="{286AA3A7-1172-48E9-9650-B62A519F1B81}" srcOrd="0" destOrd="1" presId="urn:microsoft.com/office/officeart/2005/8/layout/vList6"/>
    <dgm:cxn modelId="{C75B91BC-C447-4C92-992A-982788420823}" type="presOf" srcId="{A84A38E0-F158-4C5A-A050-41CCAF6A62DD}" destId="{894732D7-C5F8-4D81-AFC6-090958DE432B}" srcOrd="0" destOrd="0" presId="urn:microsoft.com/office/officeart/2005/8/layout/vList6"/>
    <dgm:cxn modelId="{126450BD-649E-4413-872A-3C2335C17451}" type="presOf" srcId="{B13131E2-599E-414D-8119-EB4449C0A359}" destId="{9F74A631-BFDA-445B-A04E-866219406B30}" srcOrd="0" destOrd="0" presId="urn:microsoft.com/office/officeart/2005/8/layout/vList6"/>
    <dgm:cxn modelId="{03FE27C5-D05D-4B54-9330-D60365EF11D1}" type="presOf" srcId="{38CA2632-B5D8-407F-837A-58BB409C99D7}" destId="{135C4E37-E832-434A-929E-4C2E550AE7E6}" srcOrd="0" destOrd="0" presId="urn:microsoft.com/office/officeart/2005/8/layout/vList6"/>
    <dgm:cxn modelId="{0F7F61C5-43AC-4590-916F-1EE1EB62B10A}" srcId="{9C294C89-1E45-467C-962F-98FD8C06A9B9}" destId="{DA61B87C-57AD-4932-8B86-AE3B53CF4DAF}" srcOrd="3" destOrd="0" parTransId="{1483AC22-3780-4EE2-8024-549FBE64EF98}" sibTransId="{243FDCEA-3B1D-47B4-B748-37CF94DC469F}"/>
    <dgm:cxn modelId="{BE5A26E7-BE45-4343-AD0A-D6E33EF3B1F2}" type="presOf" srcId="{DA61B87C-57AD-4932-8B86-AE3B53CF4DAF}" destId="{C1CB80BC-2F4D-434C-B84B-357A68ED2FD8}" srcOrd="0" destOrd="0" presId="urn:microsoft.com/office/officeart/2005/8/layout/vList6"/>
    <dgm:cxn modelId="{68DA2BF4-63AA-44D0-B572-C1EF789B56A2}" srcId="{A84A38E0-F158-4C5A-A050-41CCAF6A62DD}" destId="{9767F03A-DA83-4F6D-A9F8-B2AE3C9AAC3C}" srcOrd="0" destOrd="0" parTransId="{FB334005-95FB-405A-B69E-424ABB4FDDEF}" sibTransId="{5B4AEA10-2D0D-4E47-A06A-698132449039}"/>
    <dgm:cxn modelId="{E4AFE7F6-63E1-41A6-8289-E4167A7C1271}" type="presOf" srcId="{C79AEAE9-75FC-414C-9286-A9D55A915D27}" destId="{135C4E37-E832-434A-929E-4C2E550AE7E6}" srcOrd="0" destOrd="1" presId="urn:microsoft.com/office/officeart/2005/8/layout/vList6"/>
    <dgm:cxn modelId="{5F6348FB-40C7-4285-BDF0-A64912BB2A32}" srcId="{DA61B87C-57AD-4932-8B86-AE3B53CF4DAF}" destId="{1831E7A5-DFF3-49EF-B710-6A653F4A9ECE}" srcOrd="2" destOrd="0" parTransId="{2E18E84E-9F55-4FE3-BD5D-817D2AD55693}" sibTransId="{7AF31375-3436-46A2-B5A1-6EEFB33245F9}"/>
    <dgm:cxn modelId="{E06FA393-214A-4034-9F5E-0D89759EFC08}" type="presParOf" srcId="{140614A7-A2A8-4EDA-B684-7DE797EDCE4F}" destId="{8503B074-C1E2-48FB-9A00-8808EFD04BDA}" srcOrd="0" destOrd="0" presId="urn:microsoft.com/office/officeart/2005/8/layout/vList6"/>
    <dgm:cxn modelId="{1D878F9F-4BB5-4C50-861F-3C9B89B00D37}" type="presParOf" srcId="{8503B074-C1E2-48FB-9A00-8808EFD04BDA}" destId="{86E04BAD-611A-445F-9FD5-B4CBB9725A46}" srcOrd="0" destOrd="0" presId="urn:microsoft.com/office/officeart/2005/8/layout/vList6"/>
    <dgm:cxn modelId="{AA569107-6908-44C5-BDE7-1E80F7966364}" type="presParOf" srcId="{8503B074-C1E2-48FB-9A00-8808EFD04BDA}" destId="{FD762383-C03F-4933-8598-97C7601D7B38}" srcOrd="1" destOrd="0" presId="urn:microsoft.com/office/officeart/2005/8/layout/vList6"/>
    <dgm:cxn modelId="{DDC366DE-4A52-4B88-96B1-50391D412557}" type="presParOf" srcId="{140614A7-A2A8-4EDA-B684-7DE797EDCE4F}" destId="{DD6FDEE0-8230-4CF4-8B1C-5E42A399B8E1}" srcOrd="1" destOrd="0" presId="urn:microsoft.com/office/officeart/2005/8/layout/vList6"/>
    <dgm:cxn modelId="{87616D24-88EA-485B-92C5-9DEBE1345412}" type="presParOf" srcId="{140614A7-A2A8-4EDA-B684-7DE797EDCE4F}" destId="{37D7FB2E-8E79-4CB2-A93E-CF5FD89A0BCB}" srcOrd="2" destOrd="0" presId="urn:microsoft.com/office/officeart/2005/8/layout/vList6"/>
    <dgm:cxn modelId="{CFF1CBD4-A313-4594-8C6A-61F263ECA37E}" type="presParOf" srcId="{37D7FB2E-8E79-4CB2-A93E-CF5FD89A0BCB}" destId="{F9E570A3-4005-4668-88EB-A0A7BB05DF57}" srcOrd="0" destOrd="0" presId="urn:microsoft.com/office/officeart/2005/8/layout/vList6"/>
    <dgm:cxn modelId="{7067BA9E-E5DE-4D35-B6C3-993A59F17276}" type="presParOf" srcId="{37D7FB2E-8E79-4CB2-A93E-CF5FD89A0BCB}" destId="{135C4E37-E832-434A-929E-4C2E550AE7E6}" srcOrd="1" destOrd="0" presId="urn:microsoft.com/office/officeart/2005/8/layout/vList6"/>
    <dgm:cxn modelId="{DD0149B9-B686-4FA3-8A7C-6B8BBE4E699B}" type="presParOf" srcId="{140614A7-A2A8-4EDA-B684-7DE797EDCE4F}" destId="{78C128EA-945A-401F-81CC-3340830DCD74}" srcOrd="3" destOrd="0" presId="urn:microsoft.com/office/officeart/2005/8/layout/vList6"/>
    <dgm:cxn modelId="{5A47E8DC-0EB0-4600-8A3E-40684C34C3DC}" type="presParOf" srcId="{140614A7-A2A8-4EDA-B684-7DE797EDCE4F}" destId="{1946900D-8F77-4606-A744-80967F63DA64}" srcOrd="4" destOrd="0" presId="urn:microsoft.com/office/officeart/2005/8/layout/vList6"/>
    <dgm:cxn modelId="{3FB9E44E-BC7F-4556-B5BE-2F35971AEF5E}" type="presParOf" srcId="{1946900D-8F77-4606-A744-80967F63DA64}" destId="{894732D7-C5F8-4D81-AFC6-090958DE432B}" srcOrd="0" destOrd="0" presId="urn:microsoft.com/office/officeart/2005/8/layout/vList6"/>
    <dgm:cxn modelId="{2E81D431-F4F2-48A1-B34E-43E390965254}" type="presParOf" srcId="{1946900D-8F77-4606-A744-80967F63DA64}" destId="{286AA3A7-1172-48E9-9650-B62A519F1B81}" srcOrd="1" destOrd="0" presId="urn:microsoft.com/office/officeart/2005/8/layout/vList6"/>
    <dgm:cxn modelId="{29E183D8-D4CB-4FF0-807D-0CB3ECEB493A}" type="presParOf" srcId="{140614A7-A2A8-4EDA-B684-7DE797EDCE4F}" destId="{FC4D75B3-C2B7-4F99-8C2C-90B2547301B7}" srcOrd="5" destOrd="0" presId="urn:microsoft.com/office/officeart/2005/8/layout/vList6"/>
    <dgm:cxn modelId="{089A1C86-9800-49DD-A764-CBF5F3668B86}" type="presParOf" srcId="{140614A7-A2A8-4EDA-B684-7DE797EDCE4F}" destId="{2A2F3758-0C46-4FB5-83B6-E12A7FBCE8EB}" srcOrd="6" destOrd="0" presId="urn:microsoft.com/office/officeart/2005/8/layout/vList6"/>
    <dgm:cxn modelId="{B05E065F-326E-41BF-9B8D-A33C4ADED38A}" type="presParOf" srcId="{2A2F3758-0C46-4FB5-83B6-E12A7FBCE8EB}" destId="{C1CB80BC-2F4D-434C-B84B-357A68ED2FD8}" srcOrd="0" destOrd="0" presId="urn:microsoft.com/office/officeart/2005/8/layout/vList6"/>
    <dgm:cxn modelId="{3CA35BE3-448D-41B8-8AC0-019704203FD1}" type="presParOf" srcId="{2A2F3758-0C46-4FB5-83B6-E12A7FBCE8EB}" destId="{9F74A631-BFDA-445B-A04E-866219406B30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58314A7-6B42-46EA-A20D-DA8F568C5BDF}" type="doc">
      <dgm:prSet loTypeId="urn:microsoft.com/office/officeart/2005/8/layout/cycle2" loCatId="cycle" qsTypeId="urn:microsoft.com/office/officeart/2005/8/quickstyle/simple1" qsCatId="simple" csTypeId="urn:microsoft.com/office/officeart/2005/8/colors/accent4_3" csCatId="accent4" phldr="1"/>
      <dgm:spPr/>
      <dgm:t>
        <a:bodyPr/>
        <a:lstStyle/>
        <a:p>
          <a:endParaRPr lang="en-US"/>
        </a:p>
      </dgm:t>
    </dgm:pt>
    <dgm:pt modelId="{09409A64-8D53-4DBC-A3E5-E97EB865F9AA}">
      <dgm:prSet phldrT="[Text]"/>
      <dgm:spPr/>
      <dgm:t>
        <a:bodyPr/>
        <a:lstStyle/>
        <a:p>
          <a:r>
            <a:rPr lang="cs-CZ" dirty="0"/>
            <a:t>Vysoce ohrožené skupiny obětí</a:t>
          </a:r>
          <a:endParaRPr lang="en-US" dirty="0"/>
        </a:p>
      </dgm:t>
    </dgm:pt>
    <dgm:pt modelId="{B7F7BA53-5A91-4A42-8300-E3C8E1EF752F}" type="parTrans" cxnId="{CBC86DFB-DBB2-4056-B12C-150ED0CB6116}">
      <dgm:prSet/>
      <dgm:spPr/>
      <dgm:t>
        <a:bodyPr/>
        <a:lstStyle/>
        <a:p>
          <a:endParaRPr lang="en-US"/>
        </a:p>
      </dgm:t>
    </dgm:pt>
    <dgm:pt modelId="{A64A10DC-F40D-4BBC-A36F-D1BDC0FBD19F}" type="sibTrans" cxnId="{CBC86DFB-DBB2-4056-B12C-150ED0CB6116}">
      <dgm:prSet/>
      <dgm:spPr/>
      <dgm:t>
        <a:bodyPr/>
        <a:lstStyle/>
        <a:p>
          <a:endParaRPr lang="en-US"/>
        </a:p>
      </dgm:t>
    </dgm:pt>
    <dgm:pt modelId="{EE13FF51-C3A6-49DF-8B6E-794FDC54E34D}">
      <dgm:prSet phldrT="[Text]"/>
      <dgm:spPr/>
      <dgm:t>
        <a:bodyPr/>
        <a:lstStyle/>
        <a:p>
          <a:r>
            <a:rPr lang="cs-CZ" noProof="0" dirty="0"/>
            <a:t>Prevence sekundární viktimizace</a:t>
          </a:r>
          <a:endParaRPr lang="en-AU" noProof="0" dirty="0"/>
        </a:p>
      </dgm:t>
    </dgm:pt>
    <dgm:pt modelId="{4A5D273E-2257-45BC-A582-348A864A134F}" type="parTrans" cxnId="{07B984C8-EC3B-4F97-8C03-0F25F32F461B}">
      <dgm:prSet/>
      <dgm:spPr/>
      <dgm:t>
        <a:bodyPr/>
        <a:lstStyle/>
        <a:p>
          <a:endParaRPr lang="en-US"/>
        </a:p>
      </dgm:t>
    </dgm:pt>
    <dgm:pt modelId="{EA4587D8-BCB4-48E1-A002-17D84267010E}" type="sibTrans" cxnId="{07B984C8-EC3B-4F97-8C03-0F25F32F461B}">
      <dgm:prSet/>
      <dgm:spPr/>
      <dgm:t>
        <a:bodyPr/>
        <a:lstStyle/>
        <a:p>
          <a:endParaRPr lang="en-US"/>
        </a:p>
      </dgm:t>
    </dgm:pt>
    <dgm:pt modelId="{8F883234-1407-458B-A247-85307DA8E9BF}">
      <dgm:prSet phldrT="[Text]"/>
      <dgm:spPr>
        <a:solidFill>
          <a:srgbClr val="FFC971"/>
        </a:solidFill>
      </dgm:spPr>
      <dgm:t>
        <a:bodyPr/>
        <a:lstStyle/>
        <a:p>
          <a:r>
            <a:rPr lang="cs-CZ" noProof="0" dirty="0"/>
            <a:t>Řešení opakované viktimizace</a:t>
          </a:r>
          <a:endParaRPr lang="en-IE" noProof="0" dirty="0"/>
        </a:p>
      </dgm:t>
    </dgm:pt>
    <dgm:pt modelId="{13751A7C-00A9-471E-B48A-E1D95A48DB0A}" type="parTrans" cxnId="{06D274CA-2EC8-4E53-A9E5-8B791489F173}">
      <dgm:prSet/>
      <dgm:spPr/>
      <dgm:t>
        <a:bodyPr/>
        <a:lstStyle/>
        <a:p>
          <a:endParaRPr lang="en-US"/>
        </a:p>
      </dgm:t>
    </dgm:pt>
    <dgm:pt modelId="{FBD50DB9-767B-4B11-8015-60C6C8B9F248}" type="sibTrans" cxnId="{06D274CA-2EC8-4E53-A9E5-8B791489F173}">
      <dgm:prSet/>
      <dgm:spPr/>
      <dgm:t>
        <a:bodyPr/>
        <a:lstStyle/>
        <a:p>
          <a:endParaRPr lang="en-US"/>
        </a:p>
      </dgm:t>
    </dgm:pt>
    <dgm:pt modelId="{7F713AED-AE69-4553-BE3C-7515AC2EA42A}" type="pres">
      <dgm:prSet presAssocID="{F58314A7-6B42-46EA-A20D-DA8F568C5BDF}" presName="cycle" presStyleCnt="0">
        <dgm:presLayoutVars>
          <dgm:dir/>
          <dgm:resizeHandles val="exact"/>
        </dgm:presLayoutVars>
      </dgm:prSet>
      <dgm:spPr/>
    </dgm:pt>
    <dgm:pt modelId="{66EF11EC-965B-4B5A-BE35-6C3E2FA590B7}" type="pres">
      <dgm:prSet presAssocID="{09409A64-8D53-4DBC-A3E5-E97EB865F9AA}" presName="node" presStyleLbl="node1" presStyleIdx="0" presStyleCnt="3">
        <dgm:presLayoutVars>
          <dgm:bulletEnabled val="1"/>
        </dgm:presLayoutVars>
      </dgm:prSet>
      <dgm:spPr/>
    </dgm:pt>
    <dgm:pt modelId="{737CAAF3-4F58-4198-8D36-FEFC3EBFD333}" type="pres">
      <dgm:prSet presAssocID="{A64A10DC-F40D-4BBC-A36F-D1BDC0FBD19F}" presName="sibTrans" presStyleLbl="sibTrans2D1" presStyleIdx="0" presStyleCnt="3"/>
      <dgm:spPr/>
    </dgm:pt>
    <dgm:pt modelId="{69A3077F-7DCF-4DE9-BA32-5709FBC4E61B}" type="pres">
      <dgm:prSet presAssocID="{A64A10DC-F40D-4BBC-A36F-D1BDC0FBD19F}" presName="connectorText" presStyleLbl="sibTrans2D1" presStyleIdx="0" presStyleCnt="3"/>
      <dgm:spPr/>
    </dgm:pt>
    <dgm:pt modelId="{7EEF0D21-6005-4499-A4B3-3BA2160713DC}" type="pres">
      <dgm:prSet presAssocID="{EE13FF51-C3A6-49DF-8B6E-794FDC54E34D}" presName="node" presStyleLbl="node1" presStyleIdx="1" presStyleCnt="3">
        <dgm:presLayoutVars>
          <dgm:bulletEnabled val="1"/>
        </dgm:presLayoutVars>
      </dgm:prSet>
      <dgm:spPr/>
    </dgm:pt>
    <dgm:pt modelId="{025B0979-3CFB-4D36-B0DD-EB829CF23EC3}" type="pres">
      <dgm:prSet presAssocID="{EA4587D8-BCB4-48E1-A002-17D84267010E}" presName="sibTrans" presStyleLbl="sibTrans2D1" presStyleIdx="1" presStyleCnt="3"/>
      <dgm:spPr/>
    </dgm:pt>
    <dgm:pt modelId="{D3F29B30-38FF-4387-95DE-2845976C93BE}" type="pres">
      <dgm:prSet presAssocID="{EA4587D8-BCB4-48E1-A002-17D84267010E}" presName="connectorText" presStyleLbl="sibTrans2D1" presStyleIdx="1" presStyleCnt="3"/>
      <dgm:spPr/>
    </dgm:pt>
    <dgm:pt modelId="{849F4362-1CBE-4CCB-B914-94FFBFE5835D}" type="pres">
      <dgm:prSet presAssocID="{8F883234-1407-458B-A247-85307DA8E9BF}" presName="node" presStyleLbl="node1" presStyleIdx="2" presStyleCnt="3">
        <dgm:presLayoutVars>
          <dgm:bulletEnabled val="1"/>
        </dgm:presLayoutVars>
      </dgm:prSet>
      <dgm:spPr/>
    </dgm:pt>
    <dgm:pt modelId="{34410D03-6346-4F75-9239-0F4FA03B93C5}" type="pres">
      <dgm:prSet presAssocID="{FBD50DB9-767B-4B11-8015-60C6C8B9F248}" presName="sibTrans" presStyleLbl="sibTrans2D1" presStyleIdx="2" presStyleCnt="3"/>
      <dgm:spPr/>
    </dgm:pt>
    <dgm:pt modelId="{407F87AB-3346-429B-9FFD-1AEFA491D143}" type="pres">
      <dgm:prSet presAssocID="{FBD50DB9-767B-4B11-8015-60C6C8B9F248}" presName="connectorText" presStyleLbl="sibTrans2D1" presStyleIdx="2" presStyleCnt="3"/>
      <dgm:spPr/>
    </dgm:pt>
  </dgm:ptLst>
  <dgm:cxnLst>
    <dgm:cxn modelId="{27107B2B-4F12-4E60-ABF9-C242046129EC}" type="presOf" srcId="{A64A10DC-F40D-4BBC-A36F-D1BDC0FBD19F}" destId="{69A3077F-7DCF-4DE9-BA32-5709FBC4E61B}" srcOrd="1" destOrd="0" presId="urn:microsoft.com/office/officeart/2005/8/layout/cycle2"/>
    <dgm:cxn modelId="{33260B30-EF92-4890-BF07-EC20B87304EA}" type="presOf" srcId="{F58314A7-6B42-46EA-A20D-DA8F568C5BDF}" destId="{7F713AED-AE69-4553-BE3C-7515AC2EA42A}" srcOrd="0" destOrd="0" presId="urn:microsoft.com/office/officeart/2005/8/layout/cycle2"/>
    <dgm:cxn modelId="{9D975733-34D7-4F98-AA1A-755222190453}" type="presOf" srcId="{EA4587D8-BCB4-48E1-A002-17D84267010E}" destId="{025B0979-3CFB-4D36-B0DD-EB829CF23EC3}" srcOrd="0" destOrd="0" presId="urn:microsoft.com/office/officeart/2005/8/layout/cycle2"/>
    <dgm:cxn modelId="{DA7DD33D-8989-4F14-A15B-22B8BAEB792B}" type="presOf" srcId="{09409A64-8D53-4DBC-A3E5-E97EB865F9AA}" destId="{66EF11EC-965B-4B5A-BE35-6C3E2FA590B7}" srcOrd="0" destOrd="0" presId="urn:microsoft.com/office/officeart/2005/8/layout/cycle2"/>
    <dgm:cxn modelId="{9B87EC68-391C-42A1-AC70-69F0196FB5DF}" type="presOf" srcId="{EA4587D8-BCB4-48E1-A002-17D84267010E}" destId="{D3F29B30-38FF-4387-95DE-2845976C93BE}" srcOrd="1" destOrd="0" presId="urn:microsoft.com/office/officeart/2005/8/layout/cycle2"/>
    <dgm:cxn modelId="{50391E54-03A1-48CD-9B6A-54D14BAE6702}" type="presOf" srcId="{EE13FF51-C3A6-49DF-8B6E-794FDC54E34D}" destId="{7EEF0D21-6005-4499-A4B3-3BA2160713DC}" srcOrd="0" destOrd="0" presId="urn:microsoft.com/office/officeart/2005/8/layout/cycle2"/>
    <dgm:cxn modelId="{07B984C8-EC3B-4F97-8C03-0F25F32F461B}" srcId="{F58314A7-6B42-46EA-A20D-DA8F568C5BDF}" destId="{EE13FF51-C3A6-49DF-8B6E-794FDC54E34D}" srcOrd="1" destOrd="0" parTransId="{4A5D273E-2257-45BC-A582-348A864A134F}" sibTransId="{EA4587D8-BCB4-48E1-A002-17D84267010E}"/>
    <dgm:cxn modelId="{06D274CA-2EC8-4E53-A9E5-8B791489F173}" srcId="{F58314A7-6B42-46EA-A20D-DA8F568C5BDF}" destId="{8F883234-1407-458B-A247-85307DA8E9BF}" srcOrd="2" destOrd="0" parTransId="{13751A7C-00A9-471E-B48A-E1D95A48DB0A}" sibTransId="{FBD50DB9-767B-4B11-8015-60C6C8B9F248}"/>
    <dgm:cxn modelId="{E9C6F9D2-5156-4901-8947-A558B859F14C}" type="presOf" srcId="{8F883234-1407-458B-A247-85307DA8E9BF}" destId="{849F4362-1CBE-4CCB-B914-94FFBFE5835D}" srcOrd="0" destOrd="0" presId="urn:microsoft.com/office/officeart/2005/8/layout/cycle2"/>
    <dgm:cxn modelId="{C115B8D6-D22C-4DEF-B825-BAE18E3D6263}" type="presOf" srcId="{FBD50DB9-767B-4B11-8015-60C6C8B9F248}" destId="{34410D03-6346-4F75-9239-0F4FA03B93C5}" srcOrd="0" destOrd="0" presId="urn:microsoft.com/office/officeart/2005/8/layout/cycle2"/>
    <dgm:cxn modelId="{511323E7-A4FB-4F6F-A9F4-49172D47CC13}" type="presOf" srcId="{A64A10DC-F40D-4BBC-A36F-D1BDC0FBD19F}" destId="{737CAAF3-4F58-4198-8D36-FEFC3EBFD333}" srcOrd="0" destOrd="0" presId="urn:microsoft.com/office/officeart/2005/8/layout/cycle2"/>
    <dgm:cxn modelId="{7CC976F1-BFA8-444A-98E3-EF436E4293A1}" type="presOf" srcId="{FBD50DB9-767B-4B11-8015-60C6C8B9F248}" destId="{407F87AB-3346-429B-9FFD-1AEFA491D143}" srcOrd="1" destOrd="0" presId="urn:microsoft.com/office/officeart/2005/8/layout/cycle2"/>
    <dgm:cxn modelId="{CBC86DFB-DBB2-4056-B12C-150ED0CB6116}" srcId="{F58314A7-6B42-46EA-A20D-DA8F568C5BDF}" destId="{09409A64-8D53-4DBC-A3E5-E97EB865F9AA}" srcOrd="0" destOrd="0" parTransId="{B7F7BA53-5A91-4A42-8300-E3C8E1EF752F}" sibTransId="{A64A10DC-F40D-4BBC-A36F-D1BDC0FBD19F}"/>
    <dgm:cxn modelId="{6C74935A-24C9-478E-947E-30E8ABC94A84}" type="presParOf" srcId="{7F713AED-AE69-4553-BE3C-7515AC2EA42A}" destId="{66EF11EC-965B-4B5A-BE35-6C3E2FA590B7}" srcOrd="0" destOrd="0" presId="urn:microsoft.com/office/officeart/2005/8/layout/cycle2"/>
    <dgm:cxn modelId="{173722BE-C313-4B7E-AD93-FCC3E2616FDC}" type="presParOf" srcId="{7F713AED-AE69-4553-BE3C-7515AC2EA42A}" destId="{737CAAF3-4F58-4198-8D36-FEFC3EBFD333}" srcOrd="1" destOrd="0" presId="urn:microsoft.com/office/officeart/2005/8/layout/cycle2"/>
    <dgm:cxn modelId="{849B35B6-54FA-4272-AB1E-E16E8507FC4B}" type="presParOf" srcId="{737CAAF3-4F58-4198-8D36-FEFC3EBFD333}" destId="{69A3077F-7DCF-4DE9-BA32-5709FBC4E61B}" srcOrd="0" destOrd="0" presId="urn:microsoft.com/office/officeart/2005/8/layout/cycle2"/>
    <dgm:cxn modelId="{734C8165-ACF5-4CD4-BDCF-5183C6EC954B}" type="presParOf" srcId="{7F713AED-AE69-4553-BE3C-7515AC2EA42A}" destId="{7EEF0D21-6005-4499-A4B3-3BA2160713DC}" srcOrd="2" destOrd="0" presId="urn:microsoft.com/office/officeart/2005/8/layout/cycle2"/>
    <dgm:cxn modelId="{A3AE1382-5DC8-45BD-9D7D-351A3903750D}" type="presParOf" srcId="{7F713AED-AE69-4553-BE3C-7515AC2EA42A}" destId="{025B0979-3CFB-4D36-B0DD-EB829CF23EC3}" srcOrd="3" destOrd="0" presId="urn:microsoft.com/office/officeart/2005/8/layout/cycle2"/>
    <dgm:cxn modelId="{73F4A7EA-1136-4D71-B03D-F2CC5ABB8340}" type="presParOf" srcId="{025B0979-3CFB-4D36-B0DD-EB829CF23EC3}" destId="{D3F29B30-38FF-4387-95DE-2845976C93BE}" srcOrd="0" destOrd="0" presId="urn:microsoft.com/office/officeart/2005/8/layout/cycle2"/>
    <dgm:cxn modelId="{C71D6B3B-31BF-411A-BC09-27254DF75E90}" type="presParOf" srcId="{7F713AED-AE69-4553-BE3C-7515AC2EA42A}" destId="{849F4362-1CBE-4CCB-B914-94FFBFE5835D}" srcOrd="4" destOrd="0" presId="urn:microsoft.com/office/officeart/2005/8/layout/cycle2"/>
    <dgm:cxn modelId="{240791CF-0D1E-4375-906E-8046FC3EFE11}" type="presParOf" srcId="{7F713AED-AE69-4553-BE3C-7515AC2EA42A}" destId="{34410D03-6346-4F75-9239-0F4FA03B93C5}" srcOrd="5" destOrd="0" presId="urn:microsoft.com/office/officeart/2005/8/layout/cycle2"/>
    <dgm:cxn modelId="{D1B21413-0055-4D35-9137-EEDC26772EF6}" type="presParOf" srcId="{34410D03-6346-4F75-9239-0F4FA03B93C5}" destId="{407F87AB-3346-429B-9FFD-1AEFA491D143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698FC5-DFC9-4AFF-88CA-9882CC007568}">
      <dsp:nvSpPr>
        <dsp:cNvPr id="0" name=""/>
        <dsp:cNvSpPr/>
      </dsp:nvSpPr>
      <dsp:spPr>
        <a:xfrm>
          <a:off x="608828" y="0"/>
          <a:ext cx="3615915" cy="3615915"/>
        </a:xfrm>
        <a:prstGeom prst="ellipse">
          <a:avLst/>
        </a:prstGeom>
        <a:solidFill>
          <a:schemeClr val="accent4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kern="1200" dirty="0"/>
            <a:t>Oběti</a:t>
          </a:r>
          <a:endParaRPr lang="en-US" sz="1900" kern="1200" dirty="0"/>
        </a:p>
      </dsp:txBody>
      <dsp:txXfrm>
        <a:off x="1467608" y="271193"/>
        <a:ext cx="1898355" cy="614705"/>
      </dsp:txXfrm>
    </dsp:sp>
    <dsp:sp modelId="{966F4666-4CA4-4398-857F-3C88D512FE32}">
      <dsp:nvSpPr>
        <dsp:cNvPr id="0" name=""/>
        <dsp:cNvSpPr/>
      </dsp:nvSpPr>
      <dsp:spPr>
        <a:xfrm>
          <a:off x="1192238" y="1032049"/>
          <a:ext cx="2449095" cy="2455793"/>
        </a:xfrm>
        <a:prstGeom prst="ellipse">
          <a:avLst/>
        </a:prstGeom>
        <a:solidFill>
          <a:schemeClr val="accent4">
            <a:shade val="80000"/>
            <a:hueOff val="-513283"/>
            <a:satOff val="0"/>
            <a:lumOff val="3387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kern="1200" dirty="0"/>
            <a:t>Vysoce ohrožené skupiny obětí</a:t>
          </a:r>
          <a:endParaRPr lang="en-US" sz="2400" kern="1200" dirty="0"/>
        </a:p>
      </dsp:txBody>
      <dsp:txXfrm>
        <a:off x="1550900" y="1645998"/>
        <a:ext cx="1731771" cy="122789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762383-C03F-4933-8598-97C7601D7B38}">
      <dsp:nvSpPr>
        <dsp:cNvPr id="0" name=""/>
        <dsp:cNvSpPr/>
      </dsp:nvSpPr>
      <dsp:spPr>
        <a:xfrm>
          <a:off x="2882265" y="1212"/>
          <a:ext cx="4323397" cy="962057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400" kern="1200" noProof="0" dirty="0"/>
            <a:t>Alternativní platformy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400" kern="1200" noProof="0" dirty="0"/>
            <a:t>Aplikace, webové stránky, linky pomoci,.. </a:t>
          </a:r>
        </a:p>
      </dsp:txBody>
      <dsp:txXfrm>
        <a:off x="2882265" y="121469"/>
        <a:ext cx="3962626" cy="721543"/>
      </dsp:txXfrm>
    </dsp:sp>
    <dsp:sp modelId="{86E04BAD-611A-445F-9FD5-B4CBB9725A46}">
      <dsp:nvSpPr>
        <dsp:cNvPr id="0" name=""/>
        <dsp:cNvSpPr/>
      </dsp:nvSpPr>
      <dsp:spPr>
        <a:xfrm>
          <a:off x="0" y="0"/>
          <a:ext cx="2882265" cy="962057"/>
        </a:xfrm>
        <a:prstGeom prst="roundRect">
          <a:avLst/>
        </a:prstGeom>
        <a:solidFill>
          <a:srgbClr val="FFCA2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b="1" kern="1200" baseline="0" dirty="0"/>
            <a:t>Podpora nahlašování</a:t>
          </a:r>
          <a:endParaRPr lang="en-US" sz="2400" kern="1200" dirty="0"/>
        </a:p>
      </dsp:txBody>
      <dsp:txXfrm>
        <a:off x="46964" y="46964"/>
        <a:ext cx="2788337" cy="868129"/>
      </dsp:txXfrm>
    </dsp:sp>
    <dsp:sp modelId="{135C4E37-E832-434A-929E-4C2E550AE7E6}">
      <dsp:nvSpPr>
        <dsp:cNvPr id="0" name=""/>
        <dsp:cNvSpPr/>
      </dsp:nvSpPr>
      <dsp:spPr>
        <a:xfrm>
          <a:off x="2882265" y="1059475"/>
          <a:ext cx="4323397" cy="962057"/>
        </a:xfrm>
        <a:prstGeom prst="rightArrow">
          <a:avLst>
            <a:gd name="adj1" fmla="val 75000"/>
            <a:gd name="adj2" fmla="val 50000"/>
          </a:avLst>
        </a:prstGeom>
        <a:solidFill>
          <a:schemeClr val="bg1">
            <a:lumMod val="8500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400" kern="1200" dirty="0">
              <a:solidFill>
                <a:schemeClr val="bg1">
                  <a:lumMod val="50000"/>
                </a:schemeClr>
              </a:solidFill>
            </a:rPr>
            <a:t>Kompenzace, náhrady, nouzové přístřeší,..</a:t>
          </a:r>
          <a:endParaRPr lang="en-US" sz="1400" kern="1200" dirty="0">
            <a:solidFill>
              <a:schemeClr val="bg1">
                <a:lumMod val="50000"/>
              </a:schemeClr>
            </a:solidFill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400" kern="1200" dirty="0">
              <a:solidFill>
                <a:schemeClr val="bg1">
                  <a:lumMod val="50000"/>
                </a:schemeClr>
              </a:solidFill>
            </a:rPr>
            <a:t>Psychická a emocionální podpora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400" kern="1200" dirty="0">
              <a:solidFill>
                <a:schemeClr val="bg1">
                  <a:lumMod val="50000"/>
                </a:schemeClr>
              </a:solidFill>
            </a:rPr>
            <a:t>Náboženská podpora</a:t>
          </a:r>
        </a:p>
      </dsp:txBody>
      <dsp:txXfrm>
        <a:off x="2882265" y="1179732"/>
        <a:ext cx="3962626" cy="721543"/>
      </dsp:txXfrm>
    </dsp:sp>
    <dsp:sp modelId="{F9E570A3-4005-4668-88EB-A0A7BB05DF57}">
      <dsp:nvSpPr>
        <dsp:cNvPr id="0" name=""/>
        <dsp:cNvSpPr/>
      </dsp:nvSpPr>
      <dsp:spPr>
        <a:xfrm>
          <a:off x="0" y="1059475"/>
          <a:ext cx="2882265" cy="962057"/>
        </a:xfrm>
        <a:prstGeom prst="round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b="1" kern="1200" baseline="0" dirty="0">
              <a:effectLst/>
              <a:latin typeface="+mn-lt"/>
              <a:ea typeface="+mn-ea"/>
              <a:cs typeface="+mn-cs"/>
            </a:rPr>
            <a:t>Úspěšná odkázání na další služby</a:t>
          </a:r>
          <a:endParaRPr lang="en-US" sz="2400" kern="1200" dirty="0"/>
        </a:p>
      </dsp:txBody>
      <dsp:txXfrm>
        <a:off x="46964" y="1106439"/>
        <a:ext cx="2788337" cy="868129"/>
      </dsp:txXfrm>
    </dsp:sp>
    <dsp:sp modelId="{286AA3A7-1172-48E9-9650-B62A519F1B81}">
      <dsp:nvSpPr>
        <dsp:cNvPr id="0" name=""/>
        <dsp:cNvSpPr/>
      </dsp:nvSpPr>
      <dsp:spPr>
        <a:xfrm>
          <a:off x="2882265" y="2117738"/>
          <a:ext cx="4323397" cy="962057"/>
        </a:xfrm>
        <a:prstGeom prst="rightArrow">
          <a:avLst>
            <a:gd name="adj1" fmla="val 75000"/>
            <a:gd name="adj2" fmla="val 50000"/>
          </a:avLst>
        </a:prstGeom>
        <a:solidFill>
          <a:schemeClr val="bg1">
            <a:lumMod val="8500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400" kern="1200" dirty="0">
              <a:solidFill>
                <a:schemeClr val="bg1">
                  <a:lumMod val="50000"/>
                </a:schemeClr>
              </a:solidFill>
            </a:rPr>
            <a:t>Telefonáty</a:t>
          </a:r>
          <a:endParaRPr lang="en-US" sz="1400" kern="1200" dirty="0">
            <a:solidFill>
              <a:schemeClr val="bg1">
                <a:lumMod val="50000"/>
              </a:schemeClr>
            </a:solidFill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400" kern="1200" dirty="0">
              <a:solidFill>
                <a:schemeClr val="bg1">
                  <a:lumMod val="50000"/>
                </a:schemeClr>
              </a:solidFill>
            </a:rPr>
            <a:t>Návštěvy v místě bydliště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cs-CZ" sz="140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2882265" y="2237995"/>
        <a:ext cx="3962626" cy="721543"/>
      </dsp:txXfrm>
    </dsp:sp>
    <dsp:sp modelId="{894732D7-C5F8-4D81-AFC6-090958DE432B}">
      <dsp:nvSpPr>
        <dsp:cNvPr id="0" name=""/>
        <dsp:cNvSpPr/>
      </dsp:nvSpPr>
      <dsp:spPr>
        <a:xfrm>
          <a:off x="0" y="2117738"/>
          <a:ext cx="2882265" cy="962057"/>
        </a:xfrm>
        <a:prstGeom prst="round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b="1" kern="1200" baseline="0" dirty="0">
              <a:effectLst/>
              <a:latin typeface="+mn-lt"/>
              <a:ea typeface="+mn-ea"/>
              <a:cs typeface="+mn-cs"/>
            </a:rPr>
            <a:t>Účinné strategie následných opatření</a:t>
          </a:r>
        </a:p>
      </dsp:txBody>
      <dsp:txXfrm>
        <a:off x="46964" y="2164702"/>
        <a:ext cx="2788337" cy="868129"/>
      </dsp:txXfrm>
    </dsp:sp>
    <dsp:sp modelId="{9F74A631-BFDA-445B-A04E-866219406B30}">
      <dsp:nvSpPr>
        <dsp:cNvPr id="0" name=""/>
        <dsp:cNvSpPr/>
      </dsp:nvSpPr>
      <dsp:spPr>
        <a:xfrm>
          <a:off x="2882265" y="3176001"/>
          <a:ext cx="4323397" cy="962057"/>
        </a:xfrm>
        <a:prstGeom prst="rightArrow">
          <a:avLst>
            <a:gd name="adj1" fmla="val 75000"/>
            <a:gd name="adj2" fmla="val 50000"/>
          </a:avLst>
        </a:prstGeom>
        <a:solidFill>
          <a:schemeClr val="bg1">
            <a:lumMod val="8500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400" kern="1200" dirty="0">
              <a:solidFill>
                <a:schemeClr val="bg1">
                  <a:lumMod val="50000"/>
                </a:schemeClr>
              </a:solidFill>
            </a:rPr>
            <a:t>Právo na informace</a:t>
          </a:r>
          <a:endParaRPr lang="en-US" sz="1400" kern="1200" dirty="0">
            <a:solidFill>
              <a:schemeClr val="bg1">
                <a:lumMod val="50000"/>
              </a:schemeClr>
            </a:solidFill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400" kern="1200" dirty="0">
              <a:solidFill>
                <a:schemeClr val="bg1">
                  <a:lumMod val="50000"/>
                </a:schemeClr>
              </a:solidFill>
            </a:rPr>
            <a:t>Právo na bezpečí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400" kern="1200" dirty="0">
              <a:solidFill>
                <a:schemeClr val="bg1">
                  <a:lumMod val="50000"/>
                </a:schemeClr>
              </a:solidFill>
            </a:rPr>
            <a:t>Bezpečné prostředí u soudu</a:t>
          </a:r>
        </a:p>
      </dsp:txBody>
      <dsp:txXfrm>
        <a:off x="2882265" y="3296258"/>
        <a:ext cx="3962626" cy="721543"/>
      </dsp:txXfrm>
    </dsp:sp>
    <dsp:sp modelId="{C1CB80BC-2F4D-434C-B84B-357A68ED2FD8}">
      <dsp:nvSpPr>
        <dsp:cNvPr id="0" name=""/>
        <dsp:cNvSpPr/>
      </dsp:nvSpPr>
      <dsp:spPr>
        <a:xfrm>
          <a:off x="0" y="3176001"/>
          <a:ext cx="2882265" cy="962057"/>
        </a:xfrm>
        <a:prstGeom prst="round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b="1" kern="1200" dirty="0">
              <a:effectLst/>
              <a:latin typeface="+mn-lt"/>
              <a:ea typeface="+mn-ea"/>
              <a:cs typeface="+mn-cs"/>
            </a:rPr>
            <a:t>Podpora obětí během soudních řízení</a:t>
          </a:r>
        </a:p>
      </dsp:txBody>
      <dsp:txXfrm>
        <a:off x="46964" y="3222965"/>
        <a:ext cx="2788337" cy="86812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762383-C03F-4933-8598-97C7601D7B38}">
      <dsp:nvSpPr>
        <dsp:cNvPr id="0" name=""/>
        <dsp:cNvSpPr/>
      </dsp:nvSpPr>
      <dsp:spPr>
        <a:xfrm>
          <a:off x="2882265" y="1212"/>
          <a:ext cx="4323397" cy="962057"/>
        </a:xfrm>
        <a:prstGeom prst="rightArrow">
          <a:avLst>
            <a:gd name="adj1" fmla="val 75000"/>
            <a:gd name="adj2" fmla="val 50000"/>
          </a:avLst>
        </a:prstGeom>
        <a:solidFill>
          <a:schemeClr val="bg1">
            <a:lumMod val="8500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" tIns="9525" rIns="9525" bIns="952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500" kern="1200" noProof="0" dirty="0">
              <a:solidFill>
                <a:schemeClr val="bg2">
                  <a:lumMod val="50000"/>
                </a:schemeClr>
              </a:solidFill>
            </a:rPr>
            <a:t>Alternativní platformy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500" kern="1200" noProof="0" dirty="0">
              <a:solidFill>
                <a:schemeClr val="bg2">
                  <a:lumMod val="50000"/>
                </a:schemeClr>
              </a:solidFill>
            </a:rPr>
            <a:t>Aplikace, webové stránky, linky pomoci,.. </a:t>
          </a:r>
        </a:p>
      </dsp:txBody>
      <dsp:txXfrm>
        <a:off x="2882265" y="121469"/>
        <a:ext cx="3962626" cy="721543"/>
      </dsp:txXfrm>
    </dsp:sp>
    <dsp:sp modelId="{86E04BAD-611A-445F-9FD5-B4CBB9725A46}">
      <dsp:nvSpPr>
        <dsp:cNvPr id="0" name=""/>
        <dsp:cNvSpPr/>
      </dsp:nvSpPr>
      <dsp:spPr>
        <a:xfrm>
          <a:off x="0" y="8707"/>
          <a:ext cx="2882265" cy="962057"/>
        </a:xfrm>
        <a:prstGeom prst="round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b="1" kern="1200" baseline="0" dirty="0"/>
            <a:t>Podpora nahlašování</a:t>
          </a:r>
        </a:p>
      </dsp:txBody>
      <dsp:txXfrm>
        <a:off x="46964" y="55671"/>
        <a:ext cx="2788337" cy="868129"/>
      </dsp:txXfrm>
    </dsp:sp>
    <dsp:sp modelId="{135C4E37-E832-434A-929E-4C2E550AE7E6}">
      <dsp:nvSpPr>
        <dsp:cNvPr id="0" name=""/>
        <dsp:cNvSpPr/>
      </dsp:nvSpPr>
      <dsp:spPr>
        <a:xfrm>
          <a:off x="2882265" y="1059475"/>
          <a:ext cx="4323397" cy="962057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400" kern="1200" dirty="0"/>
            <a:t>Kompenzace, náhrady, nouzové přístřeší,..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400" kern="1200" dirty="0"/>
            <a:t>Psychická a emocionální podpora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400" kern="1200" dirty="0"/>
            <a:t>Náboženská podpora</a:t>
          </a:r>
        </a:p>
      </dsp:txBody>
      <dsp:txXfrm>
        <a:off x="2882265" y="1179732"/>
        <a:ext cx="3962626" cy="721543"/>
      </dsp:txXfrm>
    </dsp:sp>
    <dsp:sp modelId="{F9E570A3-4005-4668-88EB-A0A7BB05DF57}">
      <dsp:nvSpPr>
        <dsp:cNvPr id="0" name=""/>
        <dsp:cNvSpPr/>
      </dsp:nvSpPr>
      <dsp:spPr>
        <a:xfrm>
          <a:off x="0" y="1059475"/>
          <a:ext cx="2882265" cy="962057"/>
        </a:xfrm>
        <a:prstGeom prst="roundRect">
          <a:avLst/>
        </a:prstGeom>
        <a:solidFill>
          <a:srgbClr val="FFCA2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b="1" kern="1200" baseline="0" dirty="0">
              <a:effectLst/>
              <a:latin typeface="+mn-lt"/>
              <a:ea typeface="+mn-ea"/>
              <a:cs typeface="+mn-cs"/>
            </a:rPr>
            <a:t>Úspěšná odkázání na další služby</a:t>
          </a:r>
        </a:p>
      </dsp:txBody>
      <dsp:txXfrm>
        <a:off x="46964" y="1106439"/>
        <a:ext cx="2788337" cy="868129"/>
      </dsp:txXfrm>
    </dsp:sp>
    <dsp:sp modelId="{286AA3A7-1172-48E9-9650-B62A519F1B81}">
      <dsp:nvSpPr>
        <dsp:cNvPr id="0" name=""/>
        <dsp:cNvSpPr/>
      </dsp:nvSpPr>
      <dsp:spPr>
        <a:xfrm>
          <a:off x="2882265" y="2117738"/>
          <a:ext cx="4323397" cy="962057"/>
        </a:xfrm>
        <a:prstGeom prst="rightArrow">
          <a:avLst>
            <a:gd name="adj1" fmla="val 75000"/>
            <a:gd name="adj2" fmla="val 50000"/>
          </a:avLst>
        </a:prstGeom>
        <a:solidFill>
          <a:schemeClr val="bg1">
            <a:lumMod val="8500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" tIns="9525" rIns="9525" bIns="952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500" kern="1200" dirty="0">
              <a:solidFill>
                <a:schemeClr val="bg1">
                  <a:lumMod val="50000"/>
                </a:schemeClr>
              </a:solidFill>
            </a:rPr>
            <a:t>Telefonáty</a:t>
          </a:r>
          <a:endParaRPr lang="en-US" sz="1500" kern="1200" dirty="0">
            <a:solidFill>
              <a:schemeClr val="bg1">
                <a:lumMod val="50000"/>
              </a:schemeClr>
            </a:solidFill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500" kern="1200" dirty="0">
              <a:solidFill>
                <a:schemeClr val="bg1">
                  <a:lumMod val="50000"/>
                </a:schemeClr>
              </a:solidFill>
            </a:rPr>
            <a:t>Návštěvy v místě bydliště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cs-CZ" sz="150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2882265" y="2237995"/>
        <a:ext cx="3962626" cy="721543"/>
      </dsp:txXfrm>
    </dsp:sp>
    <dsp:sp modelId="{894732D7-C5F8-4D81-AFC6-090958DE432B}">
      <dsp:nvSpPr>
        <dsp:cNvPr id="0" name=""/>
        <dsp:cNvSpPr/>
      </dsp:nvSpPr>
      <dsp:spPr>
        <a:xfrm>
          <a:off x="0" y="2117738"/>
          <a:ext cx="2882265" cy="962057"/>
        </a:xfrm>
        <a:prstGeom prst="round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b="1" kern="1200" baseline="0" dirty="0">
              <a:effectLst/>
              <a:latin typeface="+mn-lt"/>
              <a:ea typeface="+mn-ea"/>
              <a:cs typeface="+mn-cs"/>
            </a:rPr>
            <a:t>Účinné strategie následných opatření</a:t>
          </a:r>
          <a:endParaRPr lang="en-US" sz="2400" kern="1200" dirty="0"/>
        </a:p>
      </dsp:txBody>
      <dsp:txXfrm>
        <a:off x="46964" y="2164702"/>
        <a:ext cx="2788337" cy="868129"/>
      </dsp:txXfrm>
    </dsp:sp>
    <dsp:sp modelId="{9F74A631-BFDA-445B-A04E-866219406B30}">
      <dsp:nvSpPr>
        <dsp:cNvPr id="0" name=""/>
        <dsp:cNvSpPr/>
      </dsp:nvSpPr>
      <dsp:spPr>
        <a:xfrm>
          <a:off x="2882265" y="3176001"/>
          <a:ext cx="4323397" cy="962057"/>
        </a:xfrm>
        <a:prstGeom prst="rightArrow">
          <a:avLst>
            <a:gd name="adj1" fmla="val 75000"/>
            <a:gd name="adj2" fmla="val 50000"/>
          </a:avLst>
        </a:prstGeom>
        <a:solidFill>
          <a:schemeClr val="bg1">
            <a:lumMod val="8500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" tIns="9525" rIns="9525" bIns="952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500" kern="1200">
              <a:solidFill>
                <a:schemeClr val="bg1">
                  <a:lumMod val="50000"/>
                </a:schemeClr>
              </a:solidFill>
            </a:rPr>
            <a:t>Právo na informace</a:t>
          </a:r>
          <a:endParaRPr lang="en-US" sz="1500" kern="1200" dirty="0">
            <a:solidFill>
              <a:schemeClr val="bg1">
                <a:lumMod val="50000"/>
              </a:schemeClr>
            </a:solidFill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500" kern="1200">
              <a:solidFill>
                <a:schemeClr val="bg1">
                  <a:lumMod val="50000"/>
                </a:schemeClr>
              </a:solidFill>
            </a:rPr>
            <a:t>Právo na bezpečí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500" kern="1200" dirty="0">
              <a:solidFill>
                <a:schemeClr val="bg1">
                  <a:lumMod val="50000"/>
                </a:schemeClr>
              </a:solidFill>
            </a:rPr>
            <a:t>Bezpečné prostředí u soudu</a:t>
          </a:r>
        </a:p>
      </dsp:txBody>
      <dsp:txXfrm>
        <a:off x="2882265" y="3296258"/>
        <a:ext cx="3962626" cy="721543"/>
      </dsp:txXfrm>
    </dsp:sp>
    <dsp:sp modelId="{C1CB80BC-2F4D-434C-B84B-357A68ED2FD8}">
      <dsp:nvSpPr>
        <dsp:cNvPr id="0" name=""/>
        <dsp:cNvSpPr/>
      </dsp:nvSpPr>
      <dsp:spPr>
        <a:xfrm>
          <a:off x="0" y="3176001"/>
          <a:ext cx="2882265" cy="962057"/>
        </a:xfrm>
        <a:prstGeom prst="round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b="1" kern="1200" dirty="0">
              <a:effectLst/>
              <a:latin typeface="+mn-lt"/>
              <a:ea typeface="+mn-ea"/>
              <a:cs typeface="+mn-cs"/>
            </a:rPr>
            <a:t>Podpora obětí během soudních řízení</a:t>
          </a:r>
          <a:endParaRPr lang="en-US" sz="2400" kern="1200" dirty="0"/>
        </a:p>
      </dsp:txBody>
      <dsp:txXfrm>
        <a:off x="46964" y="3222965"/>
        <a:ext cx="2788337" cy="86812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762383-C03F-4933-8598-97C7601D7B38}">
      <dsp:nvSpPr>
        <dsp:cNvPr id="0" name=""/>
        <dsp:cNvSpPr/>
      </dsp:nvSpPr>
      <dsp:spPr>
        <a:xfrm>
          <a:off x="2882265" y="1212"/>
          <a:ext cx="4323397" cy="962057"/>
        </a:xfrm>
        <a:prstGeom prst="rightArrow">
          <a:avLst>
            <a:gd name="adj1" fmla="val 75000"/>
            <a:gd name="adj2" fmla="val 50000"/>
          </a:avLst>
        </a:prstGeom>
        <a:solidFill>
          <a:schemeClr val="bg1">
            <a:lumMod val="8500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400" kern="1200" dirty="0">
              <a:solidFill>
                <a:schemeClr val="bg1">
                  <a:lumMod val="50000"/>
                </a:schemeClr>
              </a:solidFill>
            </a:rPr>
            <a:t>Alternativní platformy</a:t>
          </a:r>
          <a:endParaRPr lang="en-US" sz="1400" kern="1200" dirty="0">
            <a:solidFill>
              <a:schemeClr val="bg1">
                <a:lumMod val="50000"/>
              </a:schemeClr>
            </a:solidFill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400" kern="1200" dirty="0">
              <a:solidFill>
                <a:schemeClr val="bg1">
                  <a:lumMod val="50000"/>
                </a:schemeClr>
              </a:solidFill>
            </a:rPr>
            <a:t>Aplikace, webové stránky, linky pomoci,.. </a:t>
          </a:r>
        </a:p>
      </dsp:txBody>
      <dsp:txXfrm>
        <a:off x="2882265" y="121469"/>
        <a:ext cx="3962626" cy="721543"/>
      </dsp:txXfrm>
    </dsp:sp>
    <dsp:sp modelId="{86E04BAD-611A-445F-9FD5-B4CBB9725A46}">
      <dsp:nvSpPr>
        <dsp:cNvPr id="0" name=""/>
        <dsp:cNvSpPr/>
      </dsp:nvSpPr>
      <dsp:spPr>
        <a:xfrm>
          <a:off x="0" y="1212"/>
          <a:ext cx="2882265" cy="962057"/>
        </a:xfrm>
        <a:prstGeom prst="round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b="1" kern="1200" baseline="0" dirty="0"/>
            <a:t>Podpora nahlašování</a:t>
          </a:r>
        </a:p>
      </dsp:txBody>
      <dsp:txXfrm>
        <a:off x="46964" y="48176"/>
        <a:ext cx="2788337" cy="868129"/>
      </dsp:txXfrm>
    </dsp:sp>
    <dsp:sp modelId="{135C4E37-E832-434A-929E-4C2E550AE7E6}">
      <dsp:nvSpPr>
        <dsp:cNvPr id="0" name=""/>
        <dsp:cNvSpPr/>
      </dsp:nvSpPr>
      <dsp:spPr>
        <a:xfrm>
          <a:off x="2882265" y="1059475"/>
          <a:ext cx="4323397" cy="962057"/>
        </a:xfrm>
        <a:prstGeom prst="rightArrow">
          <a:avLst>
            <a:gd name="adj1" fmla="val 75000"/>
            <a:gd name="adj2" fmla="val 50000"/>
          </a:avLst>
        </a:prstGeom>
        <a:solidFill>
          <a:schemeClr val="bg1">
            <a:lumMod val="8500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400" kern="1200" dirty="0">
              <a:solidFill>
                <a:schemeClr val="bg1">
                  <a:lumMod val="50000"/>
                </a:schemeClr>
              </a:solidFill>
            </a:rPr>
            <a:t>Kompenzace, náhrady, nouzové přístřeší,..</a:t>
          </a:r>
          <a:endParaRPr lang="en-US" sz="1400" kern="1200" dirty="0">
            <a:solidFill>
              <a:schemeClr val="bg1">
                <a:lumMod val="50000"/>
              </a:schemeClr>
            </a:solidFill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400" kern="1200" dirty="0">
              <a:solidFill>
                <a:schemeClr val="bg1">
                  <a:lumMod val="50000"/>
                </a:schemeClr>
              </a:solidFill>
            </a:rPr>
            <a:t>Psychická a emocionální podpora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400" kern="1200" dirty="0">
              <a:solidFill>
                <a:schemeClr val="bg1">
                  <a:lumMod val="50000"/>
                </a:schemeClr>
              </a:solidFill>
            </a:rPr>
            <a:t>Náboženská podpora</a:t>
          </a:r>
        </a:p>
      </dsp:txBody>
      <dsp:txXfrm>
        <a:off x="2882265" y="1179732"/>
        <a:ext cx="3962626" cy="721543"/>
      </dsp:txXfrm>
    </dsp:sp>
    <dsp:sp modelId="{F9E570A3-4005-4668-88EB-A0A7BB05DF57}">
      <dsp:nvSpPr>
        <dsp:cNvPr id="0" name=""/>
        <dsp:cNvSpPr/>
      </dsp:nvSpPr>
      <dsp:spPr>
        <a:xfrm>
          <a:off x="0" y="1059475"/>
          <a:ext cx="2882265" cy="962057"/>
        </a:xfrm>
        <a:prstGeom prst="round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b="1" kern="1200" baseline="0" dirty="0">
              <a:effectLst/>
              <a:latin typeface="+mn-lt"/>
              <a:ea typeface="+mn-ea"/>
              <a:cs typeface="+mn-cs"/>
            </a:rPr>
            <a:t>Úspěšná odkázání na další služby</a:t>
          </a:r>
          <a:endParaRPr lang="en-US" sz="2400" kern="1200" dirty="0"/>
        </a:p>
      </dsp:txBody>
      <dsp:txXfrm>
        <a:off x="46964" y="1106439"/>
        <a:ext cx="2788337" cy="868129"/>
      </dsp:txXfrm>
    </dsp:sp>
    <dsp:sp modelId="{286AA3A7-1172-48E9-9650-B62A519F1B81}">
      <dsp:nvSpPr>
        <dsp:cNvPr id="0" name=""/>
        <dsp:cNvSpPr/>
      </dsp:nvSpPr>
      <dsp:spPr>
        <a:xfrm>
          <a:off x="2882265" y="2117738"/>
          <a:ext cx="4323397" cy="962057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400" kern="1200" dirty="0"/>
            <a:t>Telefonáty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400" kern="1200" dirty="0"/>
            <a:t>Návštěvy v místě bydliště</a:t>
          </a:r>
          <a:endParaRPr lang="en-US" sz="1400" kern="1200" dirty="0"/>
        </a:p>
      </dsp:txBody>
      <dsp:txXfrm>
        <a:off x="2882265" y="2237995"/>
        <a:ext cx="3962626" cy="721543"/>
      </dsp:txXfrm>
    </dsp:sp>
    <dsp:sp modelId="{894732D7-C5F8-4D81-AFC6-090958DE432B}">
      <dsp:nvSpPr>
        <dsp:cNvPr id="0" name=""/>
        <dsp:cNvSpPr/>
      </dsp:nvSpPr>
      <dsp:spPr>
        <a:xfrm>
          <a:off x="0" y="2117738"/>
          <a:ext cx="2882265" cy="962057"/>
        </a:xfrm>
        <a:prstGeom prst="roundRect">
          <a:avLst/>
        </a:prstGeom>
        <a:solidFill>
          <a:srgbClr val="FFCA2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b="1" kern="1200" baseline="0" dirty="0">
              <a:effectLst/>
              <a:latin typeface="+mn-lt"/>
              <a:ea typeface="+mn-ea"/>
              <a:cs typeface="+mn-cs"/>
            </a:rPr>
            <a:t>Účinné strategie následných opatření</a:t>
          </a:r>
          <a:endParaRPr lang="en-US" sz="2400" kern="1200" dirty="0"/>
        </a:p>
      </dsp:txBody>
      <dsp:txXfrm>
        <a:off x="46964" y="2164702"/>
        <a:ext cx="2788337" cy="868129"/>
      </dsp:txXfrm>
    </dsp:sp>
    <dsp:sp modelId="{9F74A631-BFDA-445B-A04E-866219406B30}">
      <dsp:nvSpPr>
        <dsp:cNvPr id="0" name=""/>
        <dsp:cNvSpPr/>
      </dsp:nvSpPr>
      <dsp:spPr>
        <a:xfrm>
          <a:off x="2882265" y="3176001"/>
          <a:ext cx="4323397" cy="962057"/>
        </a:xfrm>
        <a:prstGeom prst="rightArrow">
          <a:avLst>
            <a:gd name="adj1" fmla="val 75000"/>
            <a:gd name="adj2" fmla="val 50000"/>
          </a:avLst>
        </a:prstGeom>
        <a:solidFill>
          <a:schemeClr val="bg1">
            <a:lumMod val="8500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400" kern="1200">
              <a:solidFill>
                <a:schemeClr val="bg1">
                  <a:lumMod val="50000"/>
                </a:schemeClr>
              </a:solidFill>
            </a:rPr>
            <a:t>Právo na informace</a:t>
          </a:r>
          <a:endParaRPr lang="en-US" sz="1400" kern="1200" dirty="0">
            <a:solidFill>
              <a:schemeClr val="bg1">
                <a:lumMod val="50000"/>
              </a:schemeClr>
            </a:solidFill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400" kern="1200" dirty="0">
              <a:solidFill>
                <a:schemeClr val="bg1">
                  <a:lumMod val="50000"/>
                </a:schemeClr>
              </a:solidFill>
            </a:rPr>
            <a:t>Právo na bezpečí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400" kern="1200" dirty="0">
              <a:solidFill>
                <a:schemeClr val="bg1">
                  <a:lumMod val="50000"/>
                </a:schemeClr>
              </a:solidFill>
            </a:rPr>
            <a:t>Bezpečné prostředí u soudu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40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2882265" y="3296258"/>
        <a:ext cx="3962626" cy="721543"/>
      </dsp:txXfrm>
    </dsp:sp>
    <dsp:sp modelId="{C1CB80BC-2F4D-434C-B84B-357A68ED2FD8}">
      <dsp:nvSpPr>
        <dsp:cNvPr id="0" name=""/>
        <dsp:cNvSpPr/>
      </dsp:nvSpPr>
      <dsp:spPr>
        <a:xfrm>
          <a:off x="0" y="3176001"/>
          <a:ext cx="2882265" cy="962057"/>
        </a:xfrm>
        <a:prstGeom prst="round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b="1" kern="1200" dirty="0">
              <a:effectLst/>
              <a:latin typeface="+mn-lt"/>
              <a:ea typeface="+mn-ea"/>
              <a:cs typeface="+mn-cs"/>
            </a:rPr>
            <a:t>Podpora obětí během soudních řízení</a:t>
          </a:r>
          <a:endParaRPr lang="en-US" sz="2400" kern="1200" dirty="0"/>
        </a:p>
      </dsp:txBody>
      <dsp:txXfrm>
        <a:off x="46964" y="3222965"/>
        <a:ext cx="2788337" cy="86812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762383-C03F-4933-8598-97C7601D7B38}">
      <dsp:nvSpPr>
        <dsp:cNvPr id="0" name=""/>
        <dsp:cNvSpPr/>
      </dsp:nvSpPr>
      <dsp:spPr>
        <a:xfrm>
          <a:off x="2882265" y="1212"/>
          <a:ext cx="4323397" cy="962057"/>
        </a:xfrm>
        <a:prstGeom prst="rightArrow">
          <a:avLst>
            <a:gd name="adj1" fmla="val 75000"/>
            <a:gd name="adj2" fmla="val 50000"/>
          </a:avLst>
        </a:prstGeom>
        <a:solidFill>
          <a:schemeClr val="bg1">
            <a:lumMod val="8500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400" kern="1200">
              <a:solidFill>
                <a:schemeClr val="bg1">
                  <a:lumMod val="50000"/>
                </a:schemeClr>
              </a:solidFill>
            </a:rPr>
            <a:t>Alternativní platformy</a:t>
          </a:r>
          <a:endParaRPr lang="en-US" sz="1400" kern="1200" dirty="0">
            <a:solidFill>
              <a:schemeClr val="bg1">
                <a:lumMod val="50000"/>
              </a:schemeClr>
            </a:solidFill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400" kern="1200">
              <a:solidFill>
                <a:schemeClr val="bg1">
                  <a:lumMod val="50000"/>
                </a:schemeClr>
              </a:solidFill>
            </a:rPr>
            <a:t>Aplikace, webové stránky, linky pomoci,.. 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cs-CZ" sz="140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2882265" y="121469"/>
        <a:ext cx="3962626" cy="721543"/>
      </dsp:txXfrm>
    </dsp:sp>
    <dsp:sp modelId="{86E04BAD-611A-445F-9FD5-B4CBB9725A46}">
      <dsp:nvSpPr>
        <dsp:cNvPr id="0" name=""/>
        <dsp:cNvSpPr/>
      </dsp:nvSpPr>
      <dsp:spPr>
        <a:xfrm>
          <a:off x="0" y="0"/>
          <a:ext cx="2882265" cy="962057"/>
        </a:xfrm>
        <a:prstGeom prst="round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b="1" kern="1200" baseline="0" dirty="0"/>
            <a:t>Podpora nahlašování</a:t>
          </a:r>
        </a:p>
      </dsp:txBody>
      <dsp:txXfrm>
        <a:off x="46964" y="46964"/>
        <a:ext cx="2788337" cy="868129"/>
      </dsp:txXfrm>
    </dsp:sp>
    <dsp:sp modelId="{135C4E37-E832-434A-929E-4C2E550AE7E6}">
      <dsp:nvSpPr>
        <dsp:cNvPr id="0" name=""/>
        <dsp:cNvSpPr/>
      </dsp:nvSpPr>
      <dsp:spPr>
        <a:xfrm>
          <a:off x="2882265" y="1059475"/>
          <a:ext cx="4323397" cy="962057"/>
        </a:xfrm>
        <a:prstGeom prst="rightArrow">
          <a:avLst>
            <a:gd name="adj1" fmla="val 75000"/>
            <a:gd name="adj2" fmla="val 50000"/>
          </a:avLst>
        </a:prstGeom>
        <a:solidFill>
          <a:schemeClr val="bg1">
            <a:lumMod val="8500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400" kern="1200" dirty="0">
              <a:solidFill>
                <a:schemeClr val="bg1">
                  <a:lumMod val="50000"/>
                </a:schemeClr>
              </a:solidFill>
            </a:rPr>
            <a:t>Kompenzace</a:t>
          </a:r>
          <a:r>
            <a:rPr lang="cs-CZ" sz="1400" kern="1200">
              <a:solidFill>
                <a:schemeClr val="bg1">
                  <a:lumMod val="50000"/>
                </a:schemeClr>
              </a:solidFill>
            </a:rPr>
            <a:t>, náhrady, </a:t>
          </a:r>
          <a:r>
            <a:rPr lang="cs-CZ" sz="1400" kern="1200" dirty="0">
              <a:solidFill>
                <a:schemeClr val="bg1">
                  <a:lumMod val="50000"/>
                </a:schemeClr>
              </a:solidFill>
            </a:rPr>
            <a:t>nouzové přístřeší,..</a:t>
          </a:r>
          <a:endParaRPr lang="en-US" sz="1400" kern="1200" dirty="0">
            <a:solidFill>
              <a:schemeClr val="bg1">
                <a:lumMod val="50000"/>
              </a:schemeClr>
            </a:solidFill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400" kern="1200" dirty="0">
              <a:solidFill>
                <a:schemeClr val="bg1">
                  <a:lumMod val="50000"/>
                </a:schemeClr>
              </a:solidFill>
            </a:rPr>
            <a:t>Psychická a emocionální podpora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400" kern="1200" dirty="0">
              <a:solidFill>
                <a:schemeClr val="bg1">
                  <a:lumMod val="50000"/>
                </a:schemeClr>
              </a:solidFill>
            </a:rPr>
            <a:t>Náboženská podpora</a:t>
          </a:r>
        </a:p>
      </dsp:txBody>
      <dsp:txXfrm>
        <a:off x="2882265" y="1179732"/>
        <a:ext cx="3962626" cy="721543"/>
      </dsp:txXfrm>
    </dsp:sp>
    <dsp:sp modelId="{F9E570A3-4005-4668-88EB-A0A7BB05DF57}">
      <dsp:nvSpPr>
        <dsp:cNvPr id="0" name=""/>
        <dsp:cNvSpPr/>
      </dsp:nvSpPr>
      <dsp:spPr>
        <a:xfrm>
          <a:off x="0" y="1059475"/>
          <a:ext cx="2882265" cy="962057"/>
        </a:xfrm>
        <a:prstGeom prst="round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b="1" kern="1200" baseline="0" dirty="0">
              <a:effectLst/>
              <a:latin typeface="+mn-lt"/>
              <a:ea typeface="+mn-ea"/>
              <a:cs typeface="+mn-cs"/>
            </a:rPr>
            <a:t>Úspěšná odkázání na další služby</a:t>
          </a:r>
          <a:endParaRPr lang="en-US" sz="2400" kern="1200" dirty="0"/>
        </a:p>
      </dsp:txBody>
      <dsp:txXfrm>
        <a:off x="46964" y="1106439"/>
        <a:ext cx="2788337" cy="868129"/>
      </dsp:txXfrm>
    </dsp:sp>
    <dsp:sp modelId="{286AA3A7-1172-48E9-9650-B62A519F1B81}">
      <dsp:nvSpPr>
        <dsp:cNvPr id="0" name=""/>
        <dsp:cNvSpPr/>
      </dsp:nvSpPr>
      <dsp:spPr>
        <a:xfrm>
          <a:off x="2882265" y="2117738"/>
          <a:ext cx="4323397" cy="962057"/>
        </a:xfrm>
        <a:prstGeom prst="rightArrow">
          <a:avLst>
            <a:gd name="adj1" fmla="val 75000"/>
            <a:gd name="adj2" fmla="val 50000"/>
          </a:avLst>
        </a:prstGeom>
        <a:solidFill>
          <a:schemeClr val="bg1">
            <a:lumMod val="8500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400" kern="1200" dirty="0">
              <a:solidFill>
                <a:schemeClr val="bg1">
                  <a:lumMod val="50000"/>
                </a:schemeClr>
              </a:solidFill>
            </a:rPr>
            <a:t>Telefonáty</a:t>
          </a:r>
          <a:endParaRPr lang="en-US" sz="1400" kern="1200" dirty="0">
            <a:solidFill>
              <a:schemeClr val="bg1">
                <a:lumMod val="50000"/>
              </a:schemeClr>
            </a:solidFill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400" kern="1200" dirty="0">
              <a:solidFill>
                <a:schemeClr val="bg1">
                  <a:lumMod val="50000"/>
                </a:schemeClr>
              </a:solidFill>
            </a:rPr>
            <a:t>Návštěvy v místě bydliště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cs-CZ" sz="1400" kern="1200" dirty="0">
            <a:solidFill>
              <a:schemeClr val="bg1">
                <a:lumMod val="50000"/>
              </a:schemeClr>
            </a:solidFill>
          </a:endParaRPr>
        </a:p>
      </dsp:txBody>
      <dsp:txXfrm>
        <a:off x="2882265" y="2237995"/>
        <a:ext cx="3962626" cy="721543"/>
      </dsp:txXfrm>
    </dsp:sp>
    <dsp:sp modelId="{894732D7-C5F8-4D81-AFC6-090958DE432B}">
      <dsp:nvSpPr>
        <dsp:cNvPr id="0" name=""/>
        <dsp:cNvSpPr/>
      </dsp:nvSpPr>
      <dsp:spPr>
        <a:xfrm>
          <a:off x="0" y="2117738"/>
          <a:ext cx="2882265" cy="962057"/>
        </a:xfrm>
        <a:prstGeom prst="round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b="1" kern="1200" baseline="0" dirty="0">
              <a:effectLst/>
              <a:latin typeface="+mn-lt"/>
              <a:ea typeface="+mn-ea"/>
              <a:cs typeface="+mn-cs"/>
            </a:rPr>
            <a:t>Účinné strategie následných opatření</a:t>
          </a:r>
          <a:endParaRPr lang="en-US" sz="2400" kern="1200" dirty="0"/>
        </a:p>
      </dsp:txBody>
      <dsp:txXfrm>
        <a:off x="46964" y="2164702"/>
        <a:ext cx="2788337" cy="868129"/>
      </dsp:txXfrm>
    </dsp:sp>
    <dsp:sp modelId="{9F74A631-BFDA-445B-A04E-866219406B30}">
      <dsp:nvSpPr>
        <dsp:cNvPr id="0" name=""/>
        <dsp:cNvSpPr/>
      </dsp:nvSpPr>
      <dsp:spPr>
        <a:xfrm>
          <a:off x="2882265" y="3176001"/>
          <a:ext cx="4323397" cy="962057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400" kern="1200" dirty="0"/>
            <a:t>Právo na informace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400" kern="1200" dirty="0"/>
            <a:t>Právo na bezpečí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cs-CZ" sz="1400" kern="1200" dirty="0"/>
            <a:t>Bezpečné prostředí u soudu</a:t>
          </a:r>
        </a:p>
      </dsp:txBody>
      <dsp:txXfrm>
        <a:off x="2882265" y="3296258"/>
        <a:ext cx="3962626" cy="721543"/>
      </dsp:txXfrm>
    </dsp:sp>
    <dsp:sp modelId="{C1CB80BC-2F4D-434C-B84B-357A68ED2FD8}">
      <dsp:nvSpPr>
        <dsp:cNvPr id="0" name=""/>
        <dsp:cNvSpPr/>
      </dsp:nvSpPr>
      <dsp:spPr>
        <a:xfrm>
          <a:off x="0" y="3176001"/>
          <a:ext cx="2882265" cy="962057"/>
        </a:xfrm>
        <a:prstGeom prst="roundRect">
          <a:avLst/>
        </a:prstGeom>
        <a:solidFill>
          <a:srgbClr val="FFCA2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b="1" kern="1200" dirty="0">
              <a:effectLst/>
              <a:latin typeface="+mn-lt"/>
              <a:ea typeface="+mn-ea"/>
              <a:cs typeface="+mn-cs"/>
            </a:rPr>
            <a:t>Podpora obětí během soudních řízení</a:t>
          </a:r>
          <a:endParaRPr lang="en-US" sz="2400" kern="1200" dirty="0"/>
        </a:p>
      </dsp:txBody>
      <dsp:txXfrm>
        <a:off x="46964" y="3222965"/>
        <a:ext cx="2788337" cy="86812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EF11EC-965B-4B5A-BE35-6C3E2FA590B7}">
      <dsp:nvSpPr>
        <dsp:cNvPr id="0" name=""/>
        <dsp:cNvSpPr/>
      </dsp:nvSpPr>
      <dsp:spPr>
        <a:xfrm>
          <a:off x="2436700" y="782"/>
          <a:ext cx="2140460" cy="2140460"/>
        </a:xfrm>
        <a:prstGeom prst="ellipse">
          <a:avLst/>
        </a:prstGeom>
        <a:solidFill>
          <a:schemeClr val="accent4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500" kern="1200" dirty="0"/>
            <a:t>Vysoce ohrožené skupiny obětí</a:t>
          </a:r>
          <a:endParaRPr lang="en-US" sz="2500" kern="1200" dirty="0"/>
        </a:p>
      </dsp:txBody>
      <dsp:txXfrm>
        <a:off x="2750163" y="314245"/>
        <a:ext cx="1513534" cy="1513534"/>
      </dsp:txXfrm>
    </dsp:sp>
    <dsp:sp modelId="{737CAAF3-4F58-4198-8D36-FEFC3EBFD333}">
      <dsp:nvSpPr>
        <dsp:cNvPr id="0" name=""/>
        <dsp:cNvSpPr/>
      </dsp:nvSpPr>
      <dsp:spPr>
        <a:xfrm rot="3600000">
          <a:off x="4017892" y="2087547"/>
          <a:ext cx="568950" cy="7224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/>
        </a:p>
      </dsp:txBody>
      <dsp:txXfrm>
        <a:off x="4060563" y="2158119"/>
        <a:ext cx="398265" cy="433443"/>
      </dsp:txXfrm>
    </dsp:sp>
    <dsp:sp modelId="{7EEF0D21-6005-4499-A4B3-3BA2160713DC}">
      <dsp:nvSpPr>
        <dsp:cNvPr id="0" name=""/>
        <dsp:cNvSpPr/>
      </dsp:nvSpPr>
      <dsp:spPr>
        <a:xfrm>
          <a:off x="4043677" y="2784147"/>
          <a:ext cx="2140460" cy="2140460"/>
        </a:xfrm>
        <a:prstGeom prst="ellipse">
          <a:avLst/>
        </a:prstGeom>
        <a:solidFill>
          <a:schemeClr val="accent4">
            <a:shade val="80000"/>
            <a:hueOff val="-256642"/>
            <a:satOff val="0"/>
            <a:lumOff val="1693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500" kern="1200" noProof="0" dirty="0"/>
            <a:t>Prevence sekundární viktimizace</a:t>
          </a:r>
          <a:endParaRPr lang="en-AU" sz="2500" kern="1200" noProof="0" dirty="0"/>
        </a:p>
      </dsp:txBody>
      <dsp:txXfrm>
        <a:off x="4357140" y="3097610"/>
        <a:ext cx="1513534" cy="1513534"/>
      </dsp:txXfrm>
    </dsp:sp>
    <dsp:sp modelId="{025B0979-3CFB-4D36-B0DD-EB829CF23EC3}">
      <dsp:nvSpPr>
        <dsp:cNvPr id="0" name=""/>
        <dsp:cNvSpPr/>
      </dsp:nvSpPr>
      <dsp:spPr>
        <a:xfrm rot="10800000">
          <a:off x="3238557" y="3493174"/>
          <a:ext cx="568950" cy="7224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shade val="90000"/>
            <a:hueOff val="-257934"/>
            <a:satOff val="0"/>
            <a:lumOff val="1572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/>
        </a:p>
      </dsp:txBody>
      <dsp:txXfrm rot="10800000">
        <a:off x="3409242" y="3637655"/>
        <a:ext cx="398265" cy="433443"/>
      </dsp:txXfrm>
    </dsp:sp>
    <dsp:sp modelId="{849F4362-1CBE-4CCB-B914-94FFBFE5835D}">
      <dsp:nvSpPr>
        <dsp:cNvPr id="0" name=""/>
        <dsp:cNvSpPr/>
      </dsp:nvSpPr>
      <dsp:spPr>
        <a:xfrm>
          <a:off x="829724" y="2784147"/>
          <a:ext cx="2140460" cy="2140460"/>
        </a:xfrm>
        <a:prstGeom prst="ellipse">
          <a:avLst/>
        </a:prstGeom>
        <a:solidFill>
          <a:srgbClr val="FFC97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500" kern="1200" noProof="0" dirty="0"/>
            <a:t>Řešení opakované viktimizace</a:t>
          </a:r>
          <a:endParaRPr lang="en-IE" sz="2500" kern="1200" noProof="0" dirty="0"/>
        </a:p>
      </dsp:txBody>
      <dsp:txXfrm>
        <a:off x="1143187" y="3097610"/>
        <a:ext cx="1513534" cy="1513534"/>
      </dsp:txXfrm>
    </dsp:sp>
    <dsp:sp modelId="{34410D03-6346-4F75-9239-0F4FA03B93C5}">
      <dsp:nvSpPr>
        <dsp:cNvPr id="0" name=""/>
        <dsp:cNvSpPr/>
      </dsp:nvSpPr>
      <dsp:spPr>
        <a:xfrm rot="18000000">
          <a:off x="2410916" y="2115437"/>
          <a:ext cx="568950" cy="7224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shade val="90000"/>
            <a:hueOff val="-515868"/>
            <a:satOff val="0"/>
            <a:lumOff val="3145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/>
        </a:p>
      </dsp:txBody>
      <dsp:txXfrm>
        <a:off x="2453587" y="2333827"/>
        <a:ext cx="398265" cy="4334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A7D366-D8A9-4696-A86D-DB8045392344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D7576A-58F4-4382-A4DC-D04DBD9640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257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6A8F88-FFA8-4CB8-BDB2-B36F52F1F5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06641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D7576A-58F4-4382-A4DC-D04DBD96404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7261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6A8F88-FFA8-4CB8-BDB2-B36F52F1F5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45202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892073-40F9-4B76-9A17-917CCB00AAA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09592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D7576A-58F4-4382-A4DC-D04DBD96404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2501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892073-40F9-4B76-9A17-917CCB00AAA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09654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892073-40F9-4B76-9A17-917CCB00AAA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18759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892073-40F9-4B76-9A17-917CCB00AAA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80507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892073-40F9-4B76-9A17-917CCB00AAA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05113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892073-40F9-4B76-9A17-917CCB00AAA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22111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cs-CZ" b="0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892073-40F9-4B76-9A17-917CCB00AAA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45828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cs-CZ" sz="1200" kern="1200" baseline="0" noProof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892073-40F9-4B76-9A17-917CCB00AAA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89702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892073-40F9-4B76-9A17-917CCB00AAA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14010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892073-40F9-4B76-9A17-917CCB00AAA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25146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892073-40F9-4B76-9A17-917CCB00AAA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78011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baseline="0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892073-40F9-4B76-9A17-917CCB00AAA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40390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C892073-40F9-4B76-9A17-917CCB00AAA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08810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Intervence ke snížení rizika (RRI) je metoda, jejímž cílem je snížit motivaci pachatele nadále vystavovat oběť trestnému činu, což oběti umožňuje žít bezpečně a s co největší svobodou. Metoda spočívá v kombinaci posouzení rizik, rozhovorů s pachateli a ochrany a podpory obětí. Je prováděna především jednotkou pro ochranu svědků a jednotkami pro vyjednávání v rámci policie. Ochrana svědků se specializuje na posouzení rizik a poskytování příslušné podpory a ochranných opatření. Vyjednavači se specializují na rozhovory s lidmi v krizi a pomáhají jednotlivcům měnit vzorce myšlení. Hodnocení ukazují, že trestná činnost se v 72 % případů zastavila a v dalších 7 % klesla. Intervence ke snížení rizika měla největší dopad v případech, které se týkaly obzvláště zranitelných obětí trestných činů, jako je domácí násilí, pronásledování, opakované porušování soudních zákazů přibližování a trestné činy proti zaměstnancům z důvodu jejich povolání. </a:t>
            </a:r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6A8F88-FFA8-4CB8-BDB2-B36F52F1F5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17112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/>
              <a:t>HackShield</a:t>
            </a:r>
            <a:r>
              <a:rPr lang="cs-CZ" dirty="0"/>
              <a:t> je vzdělávací hra, která školí děti ve věku od osmi do dvanácti let, aby se mohly stát kybernetickými agenty, kteří chrání sebe a své prostředí před nebezpečím online světa, a naučily se, jak využít příležitosti v online světě. Díky hraní na různých úrovních se děti učí o tématech kybernetické bezpečnosti. Prostřednictvím úkolů mohou vyzvat své (pra)rodiče a dokonce budovat vlastní úrovně a sdílet je s přáteli. Projekt </a:t>
            </a:r>
            <a:r>
              <a:rPr lang="cs-CZ" dirty="0" err="1"/>
              <a:t>HackShield</a:t>
            </a:r>
            <a:r>
              <a:rPr lang="cs-CZ" dirty="0"/>
              <a:t> spolupracuje s obcemi a policií, které hledají kybernetické agenty, kteří pomáhají zajistit, že občané budou používat internet bezpečně. Nadšení a aktivní kybernetičtí agenti dokonce mají šanci získat oficiální uznání. V Nizozemsku hrálo tuto hru 24 % dětí a více než 8 % z nich se stalo mladými kybernetickými agenty. V srpnu 2022 zahájila tento projekt Belgie a v roce 2023 se k tomuto hnutí směrem k bezpečné digitální budoucnosti s rovnými příležitostmi pro každého připojí Německo. </a:t>
            </a:r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6A8F88-FFA8-4CB8-BDB2-B36F52F1F5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6852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Systematický forenzní lékařský screening dětí v případech podezření na fyzické násilí je meziodvětvový projekt společné tvorby, který po dobu dvou let (2020–2022) ověřoval stávající intervenci v praxi. Tento meziodvětvový projekt zavedl nový postup, který zajistil, že všem dětem z oblasti hlavního města Kodaně byla po videozáznamu vyšetřovacího rozhovoru nabídnuta forenzní lékařská prohlídka. To znamená, že jakmile je případ oznámen policii a je rozhodnuto o videozáznamu rozhovoru, neprovádí se žádný předběžný výběr případů. Toto vyšetření zaprvé zajišťuje, aby byly vedle slovního popisu zneužívání dítěte systematicky zdokumentovány objektivní lékařské důkazy, a zadruhé, aby byl prověřován celkový zdravotní stav dítěte. Tento postup zajišťuje, aby zneužití a jeho důsledky byly s největší pravděpodobností odhaleny včas. Preventivní otázky zastavují zneužívání, podporují dítě a udržují dítě v centru pozornosti. </a:t>
            </a:r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6A8F88-FFA8-4CB8-BDB2-B36F52F1F5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74626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/>
              <a:t>Bright</a:t>
            </a:r>
            <a:r>
              <a:rPr lang="cs-CZ" dirty="0"/>
              <a:t> </a:t>
            </a:r>
            <a:r>
              <a:rPr lang="cs-CZ" dirty="0" err="1"/>
              <a:t>Sky</a:t>
            </a:r>
            <a:r>
              <a:rPr lang="cs-CZ" dirty="0"/>
              <a:t> CZ je bezplatná mobilní aplikace, která poskytuje podporu a informace každému, kdo je v násilném vztahu nebo má obavy o někoho, kdo by se mohl stát obětí domácího násilí. Jedná se o jednoduchý nástroj, který nabízí veškeré potřebné informace na jednom místě. Nabízí jedinečné bezpečnostní prvky, které komukoli umožňují rychlý přístup k pomoci, včetně tříminutového dotazníku pro posouzení nebezpečí ve vztahu, důležitých informací, poradenství a dalších služeb, včetně osobního deníku, který obětem umožňuje důvěrně zaznamenávat a uchovávat důkazy. Součástí tohoto projektu je školení policistů, sociálních pracovníků a právníků, kteří mohou aplikaci používat při plnění svých povinností. Kromě informování zranitelné osoby o možnosti využití psychologických, právních, sociálních nebo jiných služeb jsou nyní také školeni, aby takovou osobu informovali o existenci aplikace </a:t>
            </a:r>
            <a:r>
              <a:rPr lang="cs-CZ" dirty="0" err="1"/>
              <a:t>Bright</a:t>
            </a:r>
            <a:r>
              <a:rPr lang="cs-CZ" dirty="0"/>
              <a:t> </a:t>
            </a:r>
            <a:r>
              <a:rPr lang="cs-CZ" dirty="0" err="1"/>
              <a:t>Sky</a:t>
            </a:r>
            <a:r>
              <a:rPr lang="cs-CZ" dirty="0"/>
              <a:t>.</a:t>
            </a:r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6A8F88-FFA8-4CB8-BDB2-B36F52F1F5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514557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6A8F88-FFA8-4CB8-BDB2-B36F52F1F5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73768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ucpn.org/" TargetMode="External"/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 10"/>
          <p:cNvSpPr>
            <a:spLocks noGrp="1"/>
          </p:cNvSpPr>
          <p:nvPr>
            <p:ph type="title" hasCustomPrompt="1"/>
          </p:nvPr>
        </p:nvSpPr>
        <p:spPr>
          <a:xfrm>
            <a:off x="3223592" y="1750728"/>
            <a:ext cx="8663929" cy="108192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8000" baseline="0">
                <a:solidFill>
                  <a:srgbClr val="223A7A"/>
                </a:solidFill>
                <a:latin typeface="Calibri" panose="020F0502020204030204" pitchFamily="34" charset="0"/>
              </a:defRPr>
            </a:lvl1pPr>
          </a:lstStyle>
          <a:p>
            <a:r>
              <a:rPr lang="nl-BE" dirty="0"/>
              <a:t>Titel</a:t>
            </a:r>
          </a:p>
        </p:txBody>
      </p:sp>
      <p:sp>
        <p:nvSpPr>
          <p:cNvPr id="14" name="Tijdelijke aanduiding voor tekst 13"/>
          <p:cNvSpPr>
            <a:spLocks noGrp="1"/>
          </p:cNvSpPr>
          <p:nvPr>
            <p:ph type="body" sz="quarter" idx="11" hasCustomPrompt="1"/>
          </p:nvPr>
        </p:nvSpPr>
        <p:spPr>
          <a:xfrm>
            <a:off x="-897278" y="775252"/>
            <a:ext cx="4077800" cy="4114800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0" baseline="0">
                <a:solidFill>
                  <a:srgbClr val="FFCA08"/>
                </a:solidFill>
                <a:latin typeface="Calibri" panose="020F050202020403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30000" b="0" i="0" u="none" strike="noStrike" kern="1200" cap="none" spc="0" normalizeH="0" baseline="0" noProof="0" dirty="0">
                <a:ln>
                  <a:noFill/>
                </a:ln>
                <a:solidFill>
                  <a:srgbClr val="FFCA08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01</a:t>
            </a:r>
            <a:endParaRPr kumimoji="0" lang="nl-BE" sz="1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4573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061612" y="365125"/>
            <a:ext cx="9292188" cy="973953"/>
          </a:xfrm>
        </p:spPr>
        <p:txBody>
          <a:bodyPr/>
          <a:lstStyle>
            <a:lvl1pPr>
              <a:defRPr baseline="0">
                <a:latin typeface="Calibri" panose="020F0502020204030204" pitchFamily="34" charset="0"/>
              </a:defRPr>
            </a:lvl1pPr>
          </a:lstStyle>
          <a:p>
            <a:r>
              <a:rPr lang="nl-NL" dirty="0"/>
              <a:t>titel</a:t>
            </a:r>
            <a:endParaRPr lang="nl-BE" dirty="0"/>
          </a:p>
        </p:txBody>
      </p:sp>
      <p:sp>
        <p:nvSpPr>
          <p:cNvPr id="8" name="Tijdelijke aanduiding voor tekst 7"/>
          <p:cNvSpPr>
            <a:spLocks noGrp="1"/>
          </p:cNvSpPr>
          <p:nvPr>
            <p:ph type="body" sz="quarter" idx="13"/>
          </p:nvPr>
        </p:nvSpPr>
        <p:spPr>
          <a:xfrm>
            <a:off x="838200" y="1820090"/>
            <a:ext cx="10515599" cy="4680000"/>
          </a:xfrm>
        </p:spPr>
        <p:txBody>
          <a:bodyPr/>
          <a:lstStyle>
            <a:lvl1pPr>
              <a:defRPr sz="2000" baseline="0">
                <a:latin typeface="Calibri" panose="020F0502020204030204" pitchFamily="34" charset="0"/>
              </a:defRPr>
            </a:lvl1pPr>
            <a:lvl2pPr>
              <a:defRPr sz="1800" baseline="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>
              <a:defRPr sz="1600" baseline="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>
              <a:defRPr sz="1400" baseline="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>
              <a:defRPr sz="1200" baseline="0">
                <a:solidFill>
                  <a:schemeClr val="bg1"/>
                </a:solidFill>
                <a:latin typeface="Calibri" panose="020F0502020204030204" pitchFamily="34" charset="0"/>
              </a:defRPr>
            </a:lvl5pPr>
          </a:lstStyle>
          <a:p>
            <a:pPr lvl="0"/>
            <a:r>
              <a:rPr lang="nl-NL" dirty="0"/>
              <a:t>Tekststijl van het model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  <p:sp>
        <p:nvSpPr>
          <p:cNvPr id="5" name="Zeshoek 4"/>
          <p:cNvSpPr>
            <a:spLocks noChangeAspect="1"/>
          </p:cNvSpPr>
          <p:nvPr userDrawn="1"/>
        </p:nvSpPr>
        <p:spPr>
          <a:xfrm>
            <a:off x="11000191" y="-1276349"/>
            <a:ext cx="2129749" cy="2486024"/>
          </a:xfrm>
          <a:prstGeom prst="hexagon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365125"/>
            <a:ext cx="1223412" cy="1325563"/>
          </a:xfrm>
        </p:spPr>
        <p:txBody>
          <a:bodyPr/>
          <a:lstStyle>
            <a:lvl1pPr>
              <a:defRPr sz="8000" baseline="0">
                <a:solidFill>
                  <a:srgbClr val="FFCA08"/>
                </a:solidFill>
                <a:latin typeface="Calibri" panose="020F0502020204030204" pitchFamily="34" charset="0"/>
              </a:defRPr>
            </a:lvl1pPr>
          </a:lstStyle>
          <a:p>
            <a:pPr lvl="0"/>
            <a:r>
              <a:rPr lang="nl-BE" dirty="0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2951789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061612" y="365125"/>
            <a:ext cx="9292188" cy="973953"/>
          </a:xfrm>
        </p:spPr>
        <p:txBody>
          <a:bodyPr/>
          <a:lstStyle>
            <a:lvl1pPr>
              <a:defRPr baseline="0"/>
            </a:lvl1pPr>
          </a:lstStyle>
          <a:p>
            <a:r>
              <a:rPr lang="nl-NL" dirty="0"/>
              <a:t>titel</a:t>
            </a:r>
            <a:endParaRPr lang="nl-BE" dirty="0"/>
          </a:p>
        </p:txBody>
      </p:sp>
      <p:sp>
        <p:nvSpPr>
          <p:cNvPr id="8" name="Tijdelijke aanduiding voor tekst 7"/>
          <p:cNvSpPr>
            <a:spLocks noGrp="1"/>
          </p:cNvSpPr>
          <p:nvPr>
            <p:ph type="body" sz="quarter" idx="13"/>
          </p:nvPr>
        </p:nvSpPr>
        <p:spPr>
          <a:xfrm>
            <a:off x="838200" y="1820090"/>
            <a:ext cx="10515599" cy="4680000"/>
          </a:xfrm>
        </p:spPr>
        <p:txBody>
          <a:bodyPr/>
          <a:lstStyle>
            <a:lvl1pPr>
              <a:defRPr sz="2000" baseline="0"/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Tekststijl van het model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365125"/>
            <a:ext cx="1223412" cy="1325563"/>
          </a:xfrm>
        </p:spPr>
        <p:txBody>
          <a:bodyPr/>
          <a:lstStyle>
            <a:lvl1pPr>
              <a:defRPr sz="8000" baseline="0">
                <a:solidFill>
                  <a:srgbClr val="FFCA08"/>
                </a:solidFill>
                <a:latin typeface="Calibri" panose="020F0502020204030204" pitchFamily="34" charset="0"/>
              </a:defRPr>
            </a:lvl1pPr>
          </a:lstStyle>
          <a:p>
            <a:pPr lvl="0"/>
            <a:r>
              <a:rPr lang="nl-BE" dirty="0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2470471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hoek 8"/>
          <p:cNvSpPr/>
          <p:nvPr userDrawn="1"/>
        </p:nvSpPr>
        <p:spPr>
          <a:xfrm>
            <a:off x="3018183" y="1619479"/>
            <a:ext cx="6096000" cy="1631216"/>
          </a:xfrm>
          <a:prstGeom prst="rect">
            <a:avLst/>
          </a:prstGeom>
        </p:spPr>
        <p:txBody>
          <a:bodyPr anchor="ctr" anchorCtr="0">
            <a:spAutoFit/>
          </a:bodyPr>
          <a:lstStyle/>
          <a:p>
            <a:pPr algn="ctr"/>
            <a:r>
              <a:rPr kumimoji="0" lang="nl-BE" sz="4000" b="0" i="0" u="none" strike="noStrike" kern="1200" cap="none" spc="0" normalizeH="0" baseline="0" noProof="0" dirty="0">
                <a:ln>
                  <a:noFill/>
                </a:ln>
                <a:solidFill>
                  <a:srgbClr val="223A7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Get </a:t>
            </a:r>
            <a:r>
              <a:rPr kumimoji="0" lang="nl-BE" sz="4000" b="0" i="0" u="none" strike="noStrike" kern="1200" cap="none" spc="0" normalizeH="0" baseline="0" noProof="0" dirty="0" err="1">
                <a:ln>
                  <a:noFill/>
                </a:ln>
                <a:solidFill>
                  <a:srgbClr val="223A7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to</a:t>
            </a:r>
            <a:r>
              <a:rPr kumimoji="0" lang="nl-BE" sz="4000" b="0" i="0" u="none" strike="noStrike" kern="1200" cap="none" spc="0" normalizeH="0" baseline="0" noProof="0" dirty="0">
                <a:ln>
                  <a:noFill/>
                </a:ln>
                <a:solidFill>
                  <a:srgbClr val="223A7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</a:t>
            </a:r>
            <a:r>
              <a:rPr kumimoji="0" lang="nl-BE" sz="4000" b="0" i="0" u="none" strike="noStrike" kern="1200" cap="none" spc="0" normalizeH="0" baseline="0" noProof="0" dirty="0" err="1">
                <a:ln>
                  <a:noFill/>
                </a:ln>
                <a:solidFill>
                  <a:srgbClr val="223A7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know</a:t>
            </a:r>
            <a:r>
              <a:rPr kumimoji="0" lang="nl-BE" sz="4000" b="0" i="0" u="none" strike="noStrike" kern="1200" cap="none" spc="0" normalizeH="0" baseline="0" noProof="0" dirty="0">
                <a:ln>
                  <a:noFill/>
                </a:ln>
                <a:solidFill>
                  <a:srgbClr val="223A7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</a:t>
            </a:r>
            <a:r>
              <a:rPr kumimoji="0" lang="nl-BE" sz="4000" b="0" i="0" u="none" strike="noStrike" kern="1200" cap="none" spc="0" normalizeH="0" baseline="0" noProof="0" dirty="0" err="1">
                <a:ln>
                  <a:noFill/>
                </a:ln>
                <a:solidFill>
                  <a:srgbClr val="223A7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us</a:t>
            </a:r>
            <a:br>
              <a:rPr kumimoji="0" lang="nl-BE" sz="4000" b="0" i="0" u="none" strike="noStrike" kern="1200" cap="none" spc="0" normalizeH="0" baseline="0" noProof="0" dirty="0">
                <a:ln>
                  <a:noFill/>
                </a:ln>
                <a:solidFill>
                  <a:srgbClr val="223A7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br>
              <a:rPr kumimoji="0" lang="nl-BE" sz="2000" b="0" i="0" u="none" strike="noStrike" kern="1200" cap="none" spc="0" normalizeH="0" baseline="0" noProof="0" dirty="0">
                <a:ln>
                  <a:noFill/>
                </a:ln>
                <a:solidFill>
                  <a:srgbClr val="223A7A"/>
                </a:solidFill>
                <a:effectLst/>
                <a:uLnTx/>
                <a:uFillTx/>
                <a:latin typeface="+mn-lt"/>
                <a:ea typeface="+mj-ea"/>
                <a:cs typeface="+mj-cs"/>
                <a:hlinkClick r:id="rId2"/>
              </a:rPr>
            </a:br>
            <a:r>
              <a:rPr kumimoji="0" lang="nl-BE" sz="2000" b="0" i="0" u="none" strike="noStrike" kern="1200" cap="none" spc="0" normalizeH="0" baseline="0" noProof="0" dirty="0">
                <a:ln>
                  <a:noFill/>
                </a:ln>
                <a:solidFill>
                  <a:srgbClr val="223A7A"/>
                </a:solidFill>
                <a:effectLst/>
                <a:uLnTx/>
                <a:uFillTx/>
                <a:latin typeface="+mn-lt"/>
                <a:ea typeface="+mj-ea"/>
                <a:cs typeface="+mj-cs"/>
                <a:hlinkClick r:id="rId2"/>
              </a:rPr>
              <a:t>www.eucpn.org</a:t>
            </a:r>
            <a:br>
              <a:rPr kumimoji="0" lang="nl-BE" sz="2000" b="0" i="0" u="none" strike="noStrike" kern="1200" cap="none" spc="0" normalizeH="0" baseline="0" noProof="0" dirty="0">
                <a:ln>
                  <a:noFill/>
                </a:ln>
                <a:solidFill>
                  <a:srgbClr val="223A7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nl-BE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23A7A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Newsletter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307125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  <a:endParaRPr lang="en-GB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  <a:endParaRPr lang="en-GB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2BFB8-1519-4601-BDE5-D33D18B0B9E3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CA1C-A5C4-4244-BF98-1A35279F16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9915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GB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2BFB8-1519-4601-BDE5-D33D18B0B9E3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CA1C-A5C4-4244-BF98-1A35279F16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947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de stijl te bewerken</a:t>
            </a:r>
            <a:endParaRPr lang="en-GB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2BFB8-1519-4601-BDE5-D33D18B0B9E3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CA1C-A5C4-4244-BF98-1A35279F16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2291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GB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2BFB8-1519-4601-BDE5-D33D18B0B9E3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CA1C-A5C4-4244-BF98-1A35279F16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378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en-GB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2BFB8-1519-4601-BDE5-D33D18B0B9E3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CA1C-A5C4-4244-BF98-1A35279F16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57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GB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2BFB8-1519-4601-BDE5-D33D18B0B9E3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CA1C-A5C4-4244-BF98-1A35279F16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2592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2BFB8-1519-4601-BDE5-D33D18B0B9E3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CA1C-A5C4-4244-BF98-1A35279F16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67925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en-GB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2BFB8-1519-4601-BDE5-D33D18B0B9E3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CA1C-A5C4-4244-BF98-1A35279F16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05093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en-GB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2BFB8-1519-4601-BDE5-D33D18B0B9E3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CA1C-A5C4-4244-BF98-1A35279F16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5311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GB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2BFB8-1519-4601-BDE5-D33D18B0B9E3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CA1C-A5C4-4244-BF98-1A35279F16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22081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nl-NL"/>
              <a:t>Klik om de stijl te bewerken</a:t>
            </a:r>
            <a:endParaRPr lang="en-GB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2BFB8-1519-4601-BDE5-D33D18B0B9E3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CA1C-A5C4-4244-BF98-1A35279F16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0765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ucpn.org/" TargetMode="External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5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4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Rechte verbindingslijn 7"/>
          <p:cNvCxnSpPr/>
          <p:nvPr userDrawn="1"/>
        </p:nvCxnSpPr>
        <p:spPr>
          <a:xfrm>
            <a:off x="3364755" y="3064228"/>
            <a:ext cx="914400" cy="0"/>
          </a:xfrm>
          <a:prstGeom prst="line">
            <a:avLst/>
          </a:prstGeom>
          <a:ln w="38100">
            <a:solidFill>
              <a:srgbClr val="FFCE0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13511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223A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2061612" y="365125"/>
            <a:ext cx="9292188" cy="10239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BE" dirty="0"/>
              <a:t>titel</a:t>
            </a:r>
          </a:p>
        </p:txBody>
      </p:sp>
      <p:sp useBgFill="1"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68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Tekst</a:t>
            </a:r>
          </a:p>
        </p:txBody>
      </p:sp>
      <p:cxnSp>
        <p:nvCxnSpPr>
          <p:cNvPr id="11" name="Rechte verbindingslijn 10"/>
          <p:cNvCxnSpPr/>
          <p:nvPr userDrawn="1"/>
        </p:nvCxnSpPr>
        <p:spPr>
          <a:xfrm>
            <a:off x="2227217" y="1113880"/>
            <a:ext cx="425367" cy="0"/>
          </a:xfrm>
          <a:prstGeom prst="line">
            <a:avLst/>
          </a:prstGeom>
          <a:ln w="31750">
            <a:solidFill>
              <a:srgbClr val="FFCE0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eshoek 7"/>
          <p:cNvSpPr>
            <a:spLocks noChangeAspect="1"/>
          </p:cNvSpPr>
          <p:nvPr userDrawn="1"/>
        </p:nvSpPr>
        <p:spPr>
          <a:xfrm>
            <a:off x="11000191" y="-1276349"/>
            <a:ext cx="2129749" cy="2486024"/>
          </a:xfrm>
          <a:prstGeom prst="hexagon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6607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2061612" y="365125"/>
            <a:ext cx="9292188" cy="10239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BE" dirty="0"/>
              <a:t>titel</a:t>
            </a:r>
          </a:p>
        </p:txBody>
      </p:sp>
      <p:sp useBgFill="1"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68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Tekst</a:t>
            </a:r>
          </a:p>
        </p:txBody>
      </p:sp>
      <p:cxnSp>
        <p:nvCxnSpPr>
          <p:cNvPr id="11" name="Rechte verbindingslijn 10"/>
          <p:cNvCxnSpPr/>
          <p:nvPr userDrawn="1"/>
        </p:nvCxnSpPr>
        <p:spPr>
          <a:xfrm>
            <a:off x="2227217" y="1113880"/>
            <a:ext cx="425367" cy="0"/>
          </a:xfrm>
          <a:prstGeom prst="line">
            <a:avLst/>
          </a:prstGeom>
          <a:ln w="31750">
            <a:solidFill>
              <a:srgbClr val="FFCE0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eshoek 7"/>
          <p:cNvSpPr>
            <a:spLocks noChangeAspect="1"/>
          </p:cNvSpPr>
          <p:nvPr userDrawn="1"/>
        </p:nvSpPr>
        <p:spPr>
          <a:xfrm>
            <a:off x="11000191" y="-1276349"/>
            <a:ext cx="2129749" cy="2486024"/>
          </a:xfrm>
          <a:prstGeom prst="hexagon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" name="Zeshoek 6"/>
          <p:cNvSpPr>
            <a:spLocks noChangeAspect="1"/>
          </p:cNvSpPr>
          <p:nvPr userDrawn="1"/>
        </p:nvSpPr>
        <p:spPr>
          <a:xfrm>
            <a:off x="11000191" y="-1276349"/>
            <a:ext cx="2129749" cy="2486024"/>
          </a:xfrm>
          <a:prstGeom prst="hexagon">
            <a:avLst/>
          </a:prstGeom>
          <a:noFill/>
          <a:ln>
            <a:solidFill>
              <a:srgbClr val="223A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>
              <a:solidFill>
                <a:srgbClr val="223A7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377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 baseline="0">
          <a:solidFill>
            <a:srgbClr val="223A7A"/>
          </a:solidFill>
          <a:latin typeface="Calibri" panose="020F0502020204030204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 baseline="0">
          <a:solidFill>
            <a:srgbClr val="223A7A"/>
          </a:solidFill>
          <a:latin typeface="Calibri" panose="020F050202020403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77956" y="179636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4000" b="0" i="0" u="none" strike="noStrike" kern="1200" cap="none" spc="0" normalizeH="0" baseline="0" noProof="0" dirty="0">
                <a:ln>
                  <a:noFill/>
                </a:ln>
                <a:solidFill>
                  <a:srgbClr val="223A7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Get </a:t>
            </a:r>
            <a:r>
              <a:rPr kumimoji="0" lang="nl-BE" sz="4000" b="0" i="0" u="none" strike="noStrike" kern="1200" cap="none" spc="0" normalizeH="0" baseline="0" noProof="0" dirty="0" err="1">
                <a:ln>
                  <a:noFill/>
                </a:ln>
                <a:solidFill>
                  <a:srgbClr val="223A7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</a:t>
            </a:r>
            <a:r>
              <a:rPr kumimoji="0" lang="nl-BE" sz="4000" b="0" i="0" u="none" strike="noStrike" kern="1200" cap="none" spc="0" normalizeH="0" baseline="0" noProof="0" dirty="0">
                <a:ln>
                  <a:noFill/>
                </a:ln>
                <a:solidFill>
                  <a:srgbClr val="223A7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nl-BE" sz="4000" b="0" i="0" u="none" strike="noStrike" kern="1200" cap="none" spc="0" normalizeH="0" baseline="0" noProof="0" dirty="0" err="1">
                <a:ln>
                  <a:noFill/>
                </a:ln>
                <a:solidFill>
                  <a:srgbClr val="223A7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know</a:t>
            </a:r>
            <a:r>
              <a:rPr kumimoji="0" lang="nl-BE" sz="4000" b="0" i="0" u="none" strike="noStrike" kern="1200" cap="none" spc="0" normalizeH="0" baseline="0" noProof="0" dirty="0">
                <a:ln>
                  <a:noFill/>
                </a:ln>
                <a:solidFill>
                  <a:srgbClr val="223A7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nl-BE" sz="4000" b="0" i="0" u="none" strike="noStrike" kern="1200" cap="none" spc="0" normalizeH="0" baseline="0" noProof="0" dirty="0" err="1">
                <a:ln>
                  <a:noFill/>
                </a:ln>
                <a:solidFill>
                  <a:srgbClr val="223A7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</a:t>
            </a:r>
            <a:br>
              <a:rPr kumimoji="0" lang="nl-BE" sz="4000" b="0" i="0" u="none" strike="noStrike" kern="1200" cap="none" spc="0" normalizeH="0" baseline="0" noProof="0" dirty="0">
                <a:ln>
                  <a:noFill/>
                </a:ln>
                <a:solidFill>
                  <a:srgbClr val="223A7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br>
              <a:rPr kumimoji="0" lang="nl-BE" sz="2000" b="0" i="0" u="none" strike="noStrike" kern="1200" cap="none" spc="0" normalizeH="0" baseline="0" noProof="0" dirty="0">
                <a:ln>
                  <a:noFill/>
                </a:ln>
                <a:solidFill>
                  <a:srgbClr val="223A7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</a:br>
            <a:r>
              <a:rPr kumimoji="0" lang="nl-BE" sz="2000" b="0" i="0" u="none" strike="noStrike" kern="1200" cap="none" spc="0" normalizeH="0" baseline="0" noProof="0" dirty="0">
                <a:ln>
                  <a:noFill/>
                </a:ln>
                <a:solidFill>
                  <a:srgbClr val="223A7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www.eucpn.org</a:t>
            </a:r>
            <a:br>
              <a:rPr kumimoji="0" lang="nl-BE" sz="2000" b="0" i="0" u="none" strike="noStrike" kern="1200" cap="none" spc="0" normalizeH="0" baseline="0" noProof="0" dirty="0">
                <a:ln>
                  <a:noFill/>
                </a:ln>
                <a:solidFill>
                  <a:srgbClr val="223A7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nl-BE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23A7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Newsletter</a:t>
            </a:r>
            <a:endParaRPr kumimoji="0" lang="nl-BE" sz="2000" b="0" i="0" u="none" strike="noStrike" kern="1200" cap="none" spc="0" normalizeH="0" baseline="0" noProof="0" dirty="0">
              <a:ln>
                <a:noFill/>
              </a:ln>
              <a:solidFill>
                <a:srgbClr val="223A7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Afbeelding 6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417910" y="5260710"/>
            <a:ext cx="1774090" cy="1597290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423066" y="3301467"/>
            <a:ext cx="1238250" cy="514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900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xStyles>
    <p:titleStyle>
      <a:lvl1pPr marL="0" marR="0" indent="0" algn="ctr" defTabSz="914400" rtl="0" eaLnBrk="1" fontAlgn="auto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en-GB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2BFB8-1519-4601-BDE5-D33D18B0B9E3}" type="datetimeFigureOut">
              <a:rPr lang="en-GB" smtClean="0"/>
              <a:t>24/05/2023</a:t>
            </a:fld>
            <a:endParaRPr lang="en-GB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21CA1C-A5C4-4244-BF98-1A35279F16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6399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OEhDJEv5DR8?feature=oembed" TargetMode="Externa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eucpn.org/knowledge-center?f%5B0%5D=categories_type%3A134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9.jp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Relationship Id="rId9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Relationship Id="rId9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Relationship Id="rId9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6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ucpn.org/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.png"/><Relationship Id="rId4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N:\Communication\6. Logo\logo_na2018\Basis\EUCPN 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433510"/>
            <a:ext cx="3792538" cy="1268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kstvak 8"/>
          <p:cNvSpPr txBox="1"/>
          <p:nvPr/>
        </p:nvSpPr>
        <p:spPr>
          <a:xfrm>
            <a:off x="1610992" y="2577909"/>
            <a:ext cx="891123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cs-CZ" sz="2800" dirty="0">
                <a:solidFill>
                  <a:srgbClr val="223A7A"/>
                </a:solidFill>
                <a:latin typeface="Calibri" panose="020F0502020204030204"/>
                <a:ea typeface="Verdana" panose="020B0604030504040204" pitchFamily="34" charset="0"/>
                <a:cs typeface="Verdana" panose="020B0604030504040204" pitchFamily="34" charset="0"/>
              </a:rPr>
              <a:t>Soubor nástrojů </a:t>
            </a:r>
            <a:r>
              <a:rPr lang="nl-BE" sz="2800" dirty="0">
                <a:solidFill>
                  <a:srgbClr val="223A7A"/>
                </a:solidFill>
                <a:latin typeface="Calibri" panose="020F0502020204030204"/>
                <a:ea typeface="Verdana" panose="020B0604030504040204" pitchFamily="34" charset="0"/>
                <a:cs typeface="Verdana" panose="020B0604030504040204" pitchFamily="34" charset="0"/>
              </a:rPr>
              <a:t>EUCPN</a:t>
            </a:r>
            <a:r>
              <a:rPr lang="nl-BE" sz="2800" dirty="0">
                <a:solidFill>
                  <a:srgbClr val="223A7A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: </a:t>
            </a:r>
            <a:r>
              <a:rPr lang="cs-CZ" sz="2800" dirty="0">
                <a:solidFill>
                  <a:srgbClr val="223A7A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vysoce ohrožené skupiny obětí</a:t>
            </a:r>
            <a:endParaRPr lang="nl-BE" sz="2400" dirty="0">
              <a:solidFill>
                <a:srgbClr val="223A7A"/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0" algn="ctr">
              <a:defRPr/>
            </a:pPr>
            <a:r>
              <a:rPr lang="cs-CZ" sz="3600" dirty="0">
                <a:solidFill>
                  <a:srgbClr val="223A7A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Prevence opakované a sekundárné viktimizace</a:t>
            </a:r>
            <a:endParaRPr lang="en-GB" sz="3600" dirty="0">
              <a:solidFill>
                <a:srgbClr val="223A7A"/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2800" b="0" i="0" u="none" strike="noStrike" kern="1200" cap="none" spc="0" normalizeH="0" baseline="0" noProof="0" dirty="0">
              <a:ln>
                <a:noFill/>
              </a:ln>
              <a:solidFill>
                <a:srgbClr val="223A7A"/>
              </a:solidFill>
              <a:effectLst/>
              <a:uLnTx/>
              <a:uFillTx/>
              <a:latin typeface="Calibri" panose="020F0502020204030204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2800" b="0" i="0" u="none" strike="noStrike" kern="1200" cap="none" spc="0" normalizeH="0" baseline="0" noProof="0" dirty="0">
              <a:ln>
                <a:noFill/>
              </a:ln>
              <a:solidFill>
                <a:srgbClr val="223A7A"/>
              </a:solidFill>
              <a:effectLst/>
              <a:uLnTx/>
              <a:uFillTx/>
              <a:latin typeface="Calibri" panose="020F0502020204030204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2800" b="0" i="0" u="none" strike="noStrike" kern="1200" cap="none" spc="0" normalizeH="0" baseline="0" noProof="0" dirty="0">
                <a:ln>
                  <a:noFill/>
                </a:ln>
                <a:solidFill>
                  <a:srgbClr val="223A7A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Verdana" panose="020B0604030504040204" pitchFamily="34" charset="0"/>
              </a:rPr>
              <a:t>JUDr. Michal Barbořík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2800" b="0" i="0" u="none" strike="noStrike" kern="1200" cap="none" spc="0" normalizeH="0" baseline="0" noProof="0" dirty="0">
              <a:ln>
                <a:noFill/>
              </a:ln>
              <a:solidFill>
                <a:srgbClr val="223A7A"/>
              </a:solidFill>
              <a:effectLst/>
              <a:uLnTx/>
              <a:uFillTx/>
              <a:latin typeface="Calibri" panose="020F0502020204030204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0" algn="ctr">
              <a:defRPr/>
            </a:pPr>
            <a:r>
              <a:rPr lang="cs-CZ" sz="2400" dirty="0">
                <a:solidFill>
                  <a:srgbClr val="223A7A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Republikový výbor pro prevenci kriminality, Praha 25. 5. 2023</a:t>
            </a:r>
            <a:endParaRPr lang="nl-BE" sz="2400" dirty="0">
              <a:solidFill>
                <a:srgbClr val="223A7A"/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AutoShape 4" descr="French Presidency of the Council of the European Union 2022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" name="Obrázek 6" descr="C:\Users\barborikm\Desktop\Loga CZ PRES\EU2022CZ logo EN horizontalni s nazvem RGB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47" t="20849" r="19703" b="21116"/>
          <a:stretch/>
        </p:blipFill>
        <p:spPr bwMode="auto">
          <a:xfrm>
            <a:off x="8452712" y="234638"/>
            <a:ext cx="3258419" cy="166641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928085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079315" y="2190994"/>
            <a:ext cx="8663929" cy="1081924"/>
          </a:xfrm>
        </p:spPr>
        <p:txBody>
          <a:bodyPr/>
          <a:lstStyle/>
          <a:p>
            <a:r>
              <a:rPr lang="cs-CZ" sz="6000" cap="all" dirty="0">
                <a:latin typeface="Calibri" panose="020F0502020204030204"/>
              </a:rPr>
              <a:t>Soubor nástrojů Evropské sítě prevence kriminality (EUCPN)</a:t>
            </a:r>
            <a:endParaRPr lang="en-US" sz="6000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l-BE" dirty="0"/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38187889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3A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1" y="365125"/>
            <a:ext cx="1238251" cy="1325563"/>
          </a:xfrm>
        </p:spPr>
        <p:txBody>
          <a:bodyPr/>
          <a:lstStyle/>
          <a:p>
            <a:r>
              <a:rPr lang="nl-BE" sz="8000" dirty="0">
                <a:solidFill>
                  <a:srgbClr val="FFCE08"/>
                </a:solidFill>
              </a:rPr>
              <a:t>01</a:t>
            </a:r>
            <a:endParaRPr lang="en-GB" dirty="0">
              <a:solidFill>
                <a:srgbClr val="FFCE08"/>
              </a:solidFill>
            </a:endParaRPr>
          </a:p>
        </p:txBody>
      </p:sp>
      <p:sp>
        <p:nvSpPr>
          <p:cNvPr id="7" name="Zeshoek 6"/>
          <p:cNvSpPr>
            <a:spLocks noChangeAspect="1"/>
          </p:cNvSpPr>
          <p:nvPr/>
        </p:nvSpPr>
        <p:spPr>
          <a:xfrm>
            <a:off x="11000191" y="-1276349"/>
            <a:ext cx="2129749" cy="2486024"/>
          </a:xfrm>
          <a:prstGeom prst="hexagon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9" name="Rechte verbindingslijn 8"/>
          <p:cNvCxnSpPr/>
          <p:nvPr/>
        </p:nvCxnSpPr>
        <p:spPr>
          <a:xfrm>
            <a:off x="2190751" y="1107283"/>
            <a:ext cx="457200" cy="0"/>
          </a:xfrm>
          <a:prstGeom prst="line">
            <a:avLst/>
          </a:prstGeom>
          <a:ln w="19050">
            <a:solidFill>
              <a:srgbClr val="FFCE0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kstvak 9"/>
          <p:cNvSpPr txBox="1"/>
          <p:nvPr/>
        </p:nvSpPr>
        <p:spPr>
          <a:xfrm>
            <a:off x="2076453" y="442695"/>
            <a:ext cx="74164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Evropská síť prevence kriminality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Online médium 5" title="How EUCPN is your first point of contact regarding crime prevention">
            <a:hlinkClick r:id="" action="ppaction://media"/>
            <a:extLst>
              <a:ext uri="{FF2B5EF4-FFF2-40B4-BE49-F238E27FC236}">
                <a16:creationId xmlns:a16="http://schemas.microsoft.com/office/drawing/2014/main" id="{B2B4D230-5437-2B5A-4B3C-F12DDC6A8CA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647951" y="1771872"/>
            <a:ext cx="6498397" cy="3671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639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Soubory nástrojů - </a:t>
            </a:r>
            <a:r>
              <a:rPr lang="cs-CZ" dirty="0" err="1"/>
              <a:t>Toolbox</a:t>
            </a:r>
            <a:endParaRPr lang="en-US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3"/>
          </p:nvPr>
        </p:nvSpPr>
        <p:spPr>
          <a:xfrm>
            <a:off x="684610" y="1665626"/>
            <a:ext cx="10515599" cy="4680000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Cíl EUCPN = vytvořit platformu, kde si členské státy mohou vyměňovat informace a osvědčené postupy v oblasti prevence kriminality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České předsednictví</a:t>
            </a:r>
          </a:p>
          <a:p>
            <a:pPr marL="1028700" lvl="1" indent="-342900"/>
            <a:r>
              <a:rPr lang="cs-CZ" sz="2000" dirty="0"/>
              <a:t>Téma pro soubor nástrojů</a:t>
            </a:r>
          </a:p>
          <a:p>
            <a:pPr marL="1028700" lvl="1" indent="-342900"/>
            <a:r>
              <a:rPr lang="cs-CZ" sz="2000" dirty="0"/>
              <a:t>Evropská cena prevence kriminality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22 dostupných souborů nástrojů </a:t>
            </a:r>
            <a:r>
              <a:rPr lang="cs-CZ" sz="2400" dirty="0">
                <a:hlinkClick r:id="rId3"/>
              </a:rPr>
              <a:t>na webu</a:t>
            </a:r>
            <a:endParaRPr lang="cs-CZ" sz="2400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nl-BE" dirty="0"/>
              <a:t>01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685" y="6345626"/>
            <a:ext cx="1530591" cy="512374"/>
          </a:xfrm>
          <a:prstGeom prst="rect">
            <a:avLst/>
          </a:prstGeom>
        </p:spPr>
      </p:pic>
      <p:pic>
        <p:nvPicPr>
          <p:cNvPr id="9" name="Obrázek 8" descr="Obsah obrázku text, snímek obrazovky, grafický design, kreslené&#10;&#10;Popis byl vytvořen automaticky">
            <a:extLst>
              <a:ext uri="{FF2B5EF4-FFF2-40B4-BE49-F238E27FC236}">
                <a16:creationId xmlns:a16="http://schemas.microsoft.com/office/drawing/2014/main" id="{5CC623EC-DF59-24F1-36B0-62CDDD2971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171" y="2639579"/>
            <a:ext cx="2410946" cy="3426334"/>
          </a:xfrm>
          <a:prstGeom prst="rect">
            <a:avLst/>
          </a:prstGeom>
        </p:spPr>
      </p:pic>
      <p:pic>
        <p:nvPicPr>
          <p:cNvPr id="11" name="Obrázek 10" descr="Obsah obrázku text, snímek obrazovky, grafický design, Grafika&#10;&#10;Popis byl vytvořen automaticky">
            <a:extLst>
              <a:ext uri="{FF2B5EF4-FFF2-40B4-BE49-F238E27FC236}">
                <a16:creationId xmlns:a16="http://schemas.microsoft.com/office/drawing/2014/main" id="{2DB71EC3-7151-E6A7-8D75-07F55A8B417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3568" y="2639579"/>
            <a:ext cx="2417092" cy="3426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5864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180522" y="2170407"/>
            <a:ext cx="8663929" cy="1081924"/>
          </a:xfrm>
        </p:spPr>
        <p:txBody>
          <a:bodyPr/>
          <a:lstStyle/>
          <a:p>
            <a:r>
              <a:rPr lang="cs-CZ" sz="6600"/>
              <a:t>Vysoce ohrožené skupiny obětí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l-BE" dirty="0"/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val="32001419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Vysoce ohrožené skupiny obětí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3"/>
          </p:nvPr>
        </p:nvSpPr>
        <p:spPr>
          <a:xfrm>
            <a:off x="684610" y="1505206"/>
            <a:ext cx="10515599" cy="4680000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Některé oběti potřebují zvláštní podporu a ochranu – zvláště zranitelné oběti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Kritéria citlivosti: </a:t>
            </a:r>
          </a:p>
          <a:p>
            <a:pPr marL="1028700" lvl="1" indent="-342900"/>
            <a:r>
              <a:rPr lang="cs-CZ" sz="2000" dirty="0"/>
              <a:t>Věk</a:t>
            </a:r>
          </a:p>
          <a:p>
            <a:pPr marL="1028700" lvl="1" indent="-342900"/>
            <a:r>
              <a:rPr lang="cs-CZ" sz="2000" dirty="0"/>
              <a:t>Gender (identita)</a:t>
            </a:r>
          </a:p>
          <a:p>
            <a:pPr marL="1028700" lvl="1" indent="-342900"/>
            <a:r>
              <a:rPr lang="cs-CZ" sz="2000" dirty="0"/>
              <a:t>Sexuální orientace</a:t>
            </a:r>
          </a:p>
          <a:p>
            <a:pPr marL="1028700" lvl="1" indent="-342900"/>
            <a:r>
              <a:rPr lang="cs-CZ" sz="2000" dirty="0"/>
              <a:t>Kultura a náboženství</a:t>
            </a:r>
          </a:p>
          <a:p>
            <a:pPr marL="1028700" lvl="1" indent="-342900"/>
            <a:r>
              <a:rPr lang="cs-CZ" sz="2000" dirty="0"/>
              <a:t>Fyzický a duševní stav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02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685" y="6345626"/>
            <a:ext cx="1530591" cy="512374"/>
          </a:xfrm>
          <a:prstGeom prst="rect">
            <a:avLst/>
          </a:prstGeom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477919430"/>
              </p:ext>
            </p:extLst>
          </p:nvPr>
        </p:nvGraphicFramePr>
        <p:xfrm>
          <a:off x="6520228" y="2479159"/>
          <a:ext cx="4833572" cy="36159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5684155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0522" y="2047004"/>
            <a:ext cx="8663929" cy="1081924"/>
          </a:xfrm>
        </p:spPr>
        <p:txBody>
          <a:bodyPr/>
          <a:lstStyle/>
          <a:p>
            <a:r>
              <a:rPr lang="cs-CZ" sz="6600" dirty="0"/>
              <a:t>Prevence sekundární viktimizace</a:t>
            </a:r>
            <a:endParaRPr lang="en-US" sz="6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l-BE" dirty="0"/>
              <a:t>03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04279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Prevence sekundární viktimizace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BE" dirty="0"/>
              <a:t>03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685" y="6345626"/>
            <a:ext cx="1530591" cy="512374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1170038" y="1690688"/>
            <a:ext cx="2812026" cy="973953"/>
          </a:xfrm>
          <a:prstGeom prst="round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Přístup zaměřený na oběti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412226" y="1690688"/>
            <a:ext cx="2812026" cy="973953"/>
          </a:xfrm>
          <a:prstGeom prst="round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Meziresortní spolupráce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 Placeholder 9"/>
          <p:cNvSpPr txBox="1">
            <a:spLocks/>
          </p:cNvSpPr>
          <p:nvPr/>
        </p:nvSpPr>
        <p:spPr>
          <a:xfrm>
            <a:off x="7649381" y="1690688"/>
            <a:ext cx="2812026" cy="973953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 baseline="0">
                <a:solidFill>
                  <a:schemeClr val="lt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 baseline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 baseline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 baseline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Individuální posouzení potřeb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70039" y="2958975"/>
            <a:ext cx="2723535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cs-CZ" sz="2000" dirty="0">
                <a:solidFill>
                  <a:prstClr val="white"/>
                </a:solidFill>
              </a:rPr>
              <a:t>Vytvoření prostředí příjemného pro oběti</a:t>
            </a:r>
            <a:b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</a:br>
            <a:endParaRPr kumimoji="0" lang="cs-CZ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cs-CZ" sz="2000" dirty="0">
                <a:solidFill>
                  <a:prstClr val="white"/>
                </a:solidFill>
              </a:rPr>
              <a:t>U</a:t>
            </a:r>
            <a:r>
              <a:rPr lang="cs-CZ" sz="2000" dirty="0" err="1">
                <a:solidFill>
                  <a:prstClr val="white"/>
                </a:solidFill>
              </a:rPr>
              <a:t>platňování</a:t>
            </a:r>
            <a:r>
              <a:rPr lang="cs-CZ" sz="2000" dirty="0">
                <a:solidFill>
                  <a:prstClr val="white"/>
                </a:solidFill>
              </a:rPr>
              <a:t> </a:t>
            </a:r>
            <a:r>
              <a:rPr lang="cs-CZ" sz="2000" dirty="0" err="1">
                <a:solidFill>
                  <a:prstClr val="white"/>
                </a:solidFill>
              </a:rPr>
              <a:t>práv</a:t>
            </a:r>
            <a:r>
              <a:rPr lang="cs-CZ" sz="2000" dirty="0">
                <a:solidFill>
                  <a:prstClr val="white"/>
                </a:solidFill>
              </a:rPr>
              <a:t> </a:t>
            </a:r>
            <a:r>
              <a:rPr lang="cs-CZ" sz="2000" dirty="0" err="1">
                <a:solidFill>
                  <a:prstClr val="white"/>
                </a:solidFill>
              </a:rPr>
              <a:t>obět</a:t>
            </a:r>
            <a:r>
              <a:rPr lang="cs-CZ" sz="2000" dirty="0">
                <a:solidFill>
                  <a:prstClr val="white"/>
                </a:solidFill>
              </a:rPr>
              <a:t>í: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cs-CZ" sz="2000" dirty="0" err="1">
                <a:solidFill>
                  <a:prstClr val="white"/>
                </a:solidFill>
              </a:rPr>
              <a:t>Právo</a:t>
            </a:r>
            <a:r>
              <a:rPr lang="cs-CZ" sz="2000" dirty="0">
                <a:solidFill>
                  <a:prstClr val="white"/>
                </a:solidFill>
              </a:rPr>
              <a:t> </a:t>
            </a:r>
            <a:r>
              <a:rPr lang="cs-CZ" sz="2000" dirty="0" err="1">
                <a:solidFill>
                  <a:prstClr val="white"/>
                </a:solidFill>
              </a:rPr>
              <a:t>na</a:t>
            </a:r>
            <a:r>
              <a:rPr lang="cs-CZ" sz="2000" dirty="0">
                <a:solidFill>
                  <a:prstClr val="white"/>
                </a:solidFill>
              </a:rPr>
              <a:t> </a:t>
            </a:r>
            <a:r>
              <a:rPr lang="cs-CZ" sz="2000" dirty="0" err="1">
                <a:solidFill>
                  <a:prstClr val="white"/>
                </a:solidFill>
              </a:rPr>
              <a:t>informace</a:t>
            </a:r>
            <a:endParaRPr lang="cs-CZ" sz="2000" dirty="0">
              <a:solidFill>
                <a:prstClr val="white"/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cs-CZ" sz="2000" dirty="0" err="1">
                <a:solidFill>
                  <a:prstClr val="white"/>
                </a:solidFill>
              </a:rPr>
              <a:t>Právo</a:t>
            </a:r>
            <a:r>
              <a:rPr lang="cs-CZ" sz="2000" dirty="0">
                <a:solidFill>
                  <a:prstClr val="white"/>
                </a:solidFill>
              </a:rPr>
              <a:t> </a:t>
            </a:r>
            <a:r>
              <a:rPr lang="cs-CZ" sz="2000" dirty="0" err="1">
                <a:solidFill>
                  <a:prstClr val="white"/>
                </a:solidFill>
              </a:rPr>
              <a:t>rozumět</a:t>
            </a:r>
            <a:r>
              <a:rPr lang="cs-CZ" sz="2000" dirty="0">
                <a:solidFill>
                  <a:prstClr val="white"/>
                </a:solidFill>
              </a:rPr>
              <a:t> tomu, co se děje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cs-CZ" sz="2000" dirty="0" err="1">
                <a:solidFill>
                  <a:prstClr val="white"/>
                </a:solidFill>
              </a:rPr>
              <a:t>Právo</a:t>
            </a:r>
            <a:r>
              <a:rPr lang="cs-CZ" sz="2000" dirty="0">
                <a:solidFill>
                  <a:prstClr val="white"/>
                </a:solidFill>
              </a:rPr>
              <a:t> </a:t>
            </a:r>
            <a:r>
              <a:rPr lang="cs-CZ" sz="2000" dirty="0" err="1">
                <a:solidFill>
                  <a:prstClr val="white"/>
                </a:solidFill>
              </a:rPr>
              <a:t>na</a:t>
            </a:r>
            <a:r>
              <a:rPr lang="cs-CZ" sz="2000" dirty="0">
                <a:solidFill>
                  <a:prstClr val="white"/>
                </a:solidFill>
              </a:rPr>
              <a:t> </a:t>
            </a:r>
            <a:r>
              <a:rPr lang="cs-CZ" sz="2000" dirty="0" err="1">
                <a:solidFill>
                  <a:prstClr val="white"/>
                </a:solidFill>
              </a:rPr>
              <a:t>bezpečí</a:t>
            </a:r>
            <a:endParaRPr kumimoji="0" lang="cs-CZ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456471" y="2958975"/>
            <a:ext cx="2723535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cs-CZ" sz="2000" dirty="0">
                <a:solidFill>
                  <a:prstClr val="white"/>
                </a:solidFill>
              </a:rPr>
              <a:t>Koordinovaná a centralizovaná podpora obětí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endParaRPr lang="cs-CZ" sz="2000" dirty="0">
              <a:solidFill>
                <a:prstClr val="white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cs-CZ" sz="2000" dirty="0">
                <a:solidFill>
                  <a:prstClr val="white"/>
                </a:solidFill>
              </a:rPr>
              <a:t>Různé organizace na 1 místě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cs-CZ" sz="2000" dirty="0">
                <a:solidFill>
                  <a:prstClr val="white"/>
                </a:solidFill>
              </a:rPr>
              <a:t>Policie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cs-CZ" sz="2000" dirty="0">
                <a:solidFill>
                  <a:prstClr val="white"/>
                </a:solidFill>
              </a:rPr>
              <a:t>Sociální pracovníci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cs-CZ" sz="2000" dirty="0">
                <a:solidFill>
                  <a:prstClr val="white"/>
                </a:solidFill>
              </a:rPr>
              <a:t>Právní služby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solidFill>
                  <a:prstClr val="white"/>
                </a:solidFill>
              </a:rPr>
              <a:t>…</a:t>
            </a: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742903" y="2958975"/>
            <a:ext cx="2723535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cs-CZ" sz="2000" dirty="0">
                <a:solidFill>
                  <a:prstClr val="white"/>
                </a:solidFill>
              </a:rPr>
              <a:t>Zjištění potřeb oběti (včetně ochrany)</a:t>
            </a:r>
          </a:p>
          <a:p>
            <a:pPr lvl="0">
              <a:defRPr/>
            </a:pPr>
            <a:endParaRPr lang="cs-CZ" sz="2000" dirty="0">
              <a:solidFill>
                <a:prstClr val="white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cs-CZ" sz="2000" dirty="0">
                <a:solidFill>
                  <a:prstClr val="white"/>
                </a:solidFill>
              </a:rPr>
              <a:t>Pomáhá v poskytování vhodné podpory</a:t>
            </a:r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2776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0522" y="2047004"/>
            <a:ext cx="8663929" cy="1081924"/>
          </a:xfrm>
        </p:spPr>
        <p:txBody>
          <a:bodyPr/>
          <a:lstStyle/>
          <a:p>
            <a:r>
              <a:rPr lang="cs-CZ" sz="6600" dirty="0"/>
              <a:t>Řešení opakované viktimizace</a:t>
            </a:r>
            <a:endParaRPr lang="en-US" sz="6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l-BE" dirty="0"/>
              <a:t>04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99079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Řešení opakované viktimizace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nl-BE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Podpora nahlašování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Úspěšná odkázání na další služby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Účinné strategie následných opatření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Podpora obětí během soudních řízení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BE" dirty="0"/>
              <a:t>04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685" y="6345626"/>
            <a:ext cx="1530591" cy="512374"/>
          </a:xfrm>
          <a:prstGeom prst="rect">
            <a:avLst/>
          </a:prstGeom>
        </p:spPr>
      </p:pic>
      <p:sp>
        <p:nvSpPr>
          <p:cNvPr id="7" name="Tijdelijke aanduiding voor tekst 2"/>
          <p:cNvSpPr txBox="1">
            <a:spLocks/>
          </p:cNvSpPr>
          <p:nvPr/>
        </p:nvSpPr>
        <p:spPr>
          <a:xfrm>
            <a:off x="684610" y="1665626"/>
            <a:ext cx="10515599" cy="468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 baseline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 baseline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 baseline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 baseline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br>
              <a:rPr kumimoji="0" lang="en-A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br>
            <a:br>
              <a:rPr kumimoji="0" lang="en-A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br>
            <a:endParaRPr kumimoji="0" lang="en-AU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BE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20442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Řešení opakované viktimizace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nl-BE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BE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BE" dirty="0"/>
              <a:t>04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685" y="6345626"/>
            <a:ext cx="1530591" cy="512374"/>
          </a:xfrm>
          <a:prstGeom prst="rect">
            <a:avLst/>
          </a:prstGeom>
        </p:spPr>
      </p:pic>
      <p:sp>
        <p:nvSpPr>
          <p:cNvPr id="7" name="Tijdelijke aanduiding voor tekst 2"/>
          <p:cNvSpPr txBox="1">
            <a:spLocks/>
          </p:cNvSpPr>
          <p:nvPr/>
        </p:nvSpPr>
        <p:spPr>
          <a:xfrm>
            <a:off x="684610" y="1665626"/>
            <a:ext cx="10515599" cy="468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 baseline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 baseline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 baseline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 baseline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br>
              <a:rPr kumimoji="0" lang="en-A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br>
            <a:br>
              <a:rPr kumimoji="0" lang="en-A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br>
            <a:endParaRPr kumimoji="0" lang="en-AU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BE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1793860177"/>
              </p:ext>
            </p:extLst>
          </p:nvPr>
        </p:nvGraphicFramePr>
        <p:xfrm>
          <a:off x="531020" y="1836442"/>
          <a:ext cx="7205663" cy="41392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0" name="Picture 9" descr="Victim blaming: quando è colpa della vittima - Bossy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2748" y="1836442"/>
            <a:ext cx="2544641" cy="2544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0576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Řešení opakované viktimizace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nl-BE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BE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BE" dirty="0"/>
              <a:t>04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685" y="6345626"/>
            <a:ext cx="1530591" cy="512374"/>
          </a:xfrm>
          <a:prstGeom prst="rect">
            <a:avLst/>
          </a:prstGeom>
        </p:spPr>
      </p:pic>
      <p:sp>
        <p:nvSpPr>
          <p:cNvPr id="7" name="Tijdelijke aanduiding voor tekst 2"/>
          <p:cNvSpPr txBox="1">
            <a:spLocks/>
          </p:cNvSpPr>
          <p:nvPr/>
        </p:nvSpPr>
        <p:spPr>
          <a:xfrm>
            <a:off x="684610" y="1665626"/>
            <a:ext cx="10515599" cy="468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 baseline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 baseline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 baseline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 baseline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br>
              <a:rPr kumimoji="0" lang="en-A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br>
            <a:br>
              <a:rPr kumimoji="0" lang="en-A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br>
            <a:endParaRPr kumimoji="0" lang="en-AU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BE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2034799794"/>
              </p:ext>
            </p:extLst>
          </p:nvPr>
        </p:nvGraphicFramePr>
        <p:xfrm>
          <a:off x="531020" y="1836442"/>
          <a:ext cx="7205663" cy="41392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0" name="Picture 9" descr="Collectively defining our user research principles - dxw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5568" y="2551347"/>
            <a:ext cx="2986891" cy="1798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142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Řešení opakované viktimizace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nl-BE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BE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BE" dirty="0"/>
              <a:t>04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685" y="6345626"/>
            <a:ext cx="1530591" cy="512374"/>
          </a:xfrm>
          <a:prstGeom prst="rect">
            <a:avLst/>
          </a:prstGeom>
        </p:spPr>
      </p:pic>
      <p:sp>
        <p:nvSpPr>
          <p:cNvPr id="7" name="Tijdelijke aanduiding voor tekst 2"/>
          <p:cNvSpPr txBox="1">
            <a:spLocks/>
          </p:cNvSpPr>
          <p:nvPr/>
        </p:nvSpPr>
        <p:spPr>
          <a:xfrm>
            <a:off x="684610" y="1665626"/>
            <a:ext cx="10515599" cy="468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 baseline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 baseline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 baseline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 baseline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br>
              <a:rPr kumimoji="0" lang="en-A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br>
            <a:br>
              <a:rPr kumimoji="0" lang="en-A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br>
            <a:endParaRPr kumimoji="0" lang="en-AU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BE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1908417271"/>
              </p:ext>
            </p:extLst>
          </p:nvPr>
        </p:nvGraphicFramePr>
        <p:xfrm>
          <a:off x="531020" y="1836442"/>
          <a:ext cx="7205663" cy="41392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1" name="Picture 10" descr="Over 5,000 quarantine violation calls received on helpline | What's ...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8475" y="3320716"/>
            <a:ext cx="2908914" cy="1938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0212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Řešení opakované viktimizace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nl-BE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BE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BE" dirty="0"/>
              <a:t>04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685" y="6345626"/>
            <a:ext cx="1530591" cy="512374"/>
          </a:xfrm>
          <a:prstGeom prst="rect">
            <a:avLst/>
          </a:prstGeom>
        </p:spPr>
      </p:pic>
      <p:sp>
        <p:nvSpPr>
          <p:cNvPr id="7" name="Tijdelijke aanduiding voor tekst 2"/>
          <p:cNvSpPr txBox="1">
            <a:spLocks/>
          </p:cNvSpPr>
          <p:nvPr/>
        </p:nvSpPr>
        <p:spPr>
          <a:xfrm>
            <a:off x="684610" y="1665626"/>
            <a:ext cx="10515599" cy="468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 baseline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 baseline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 baseline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 baseline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br>
              <a:rPr kumimoji="0" lang="en-A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br>
            <a:br>
              <a:rPr kumimoji="0" lang="en-A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br>
            <a:endParaRPr kumimoji="0" lang="en-AU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BE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610882172"/>
              </p:ext>
            </p:extLst>
          </p:nvPr>
        </p:nvGraphicFramePr>
        <p:xfrm>
          <a:off x="531020" y="1836442"/>
          <a:ext cx="7205663" cy="41392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6" name="Picture 5" descr="Dogs in the criminal justice system: Consideration of facility and ...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4168" y="4005626"/>
            <a:ext cx="2847677" cy="2135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6521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0522" y="2047004"/>
            <a:ext cx="8663929" cy="1081924"/>
          </a:xfrm>
        </p:spPr>
        <p:txBody>
          <a:bodyPr/>
          <a:lstStyle/>
          <a:p>
            <a:r>
              <a:rPr lang="cs-CZ" sz="6600" dirty="0"/>
              <a:t>Závěry</a:t>
            </a:r>
            <a:endParaRPr lang="en-US" sz="6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l-BE" dirty="0"/>
              <a:t>05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60448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Závěry</a:t>
            </a:r>
            <a:r>
              <a:rPr lang="en-US" dirty="0"/>
              <a:t> 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nl-BE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l-BE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BE" dirty="0"/>
              <a:t>05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685" y="6345626"/>
            <a:ext cx="1530591" cy="512374"/>
          </a:xfrm>
          <a:prstGeom prst="rect">
            <a:avLst/>
          </a:prstGeom>
        </p:spPr>
      </p:pic>
      <p:sp>
        <p:nvSpPr>
          <p:cNvPr id="7" name="Tijdelijke aanduiding voor tekst 2"/>
          <p:cNvSpPr txBox="1">
            <a:spLocks/>
          </p:cNvSpPr>
          <p:nvPr/>
        </p:nvSpPr>
        <p:spPr>
          <a:xfrm>
            <a:off x="684610" y="1665626"/>
            <a:ext cx="10515599" cy="468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 baseline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 baseline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 baseline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 baseline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nl-BE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1507972694"/>
              </p:ext>
            </p:extLst>
          </p:nvPr>
        </p:nvGraphicFramePr>
        <p:xfrm>
          <a:off x="2287553" y="1339078"/>
          <a:ext cx="7013862" cy="49253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2025922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0522" y="2047004"/>
            <a:ext cx="8663929" cy="1081924"/>
          </a:xfrm>
        </p:spPr>
        <p:txBody>
          <a:bodyPr/>
          <a:lstStyle/>
          <a:p>
            <a:r>
              <a:rPr lang="cs-CZ" sz="6600" dirty="0"/>
              <a:t>Příklady dobré praxe</a:t>
            </a:r>
            <a:endParaRPr lang="en-US" sz="6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l-BE" dirty="0"/>
              <a:t>0</a:t>
            </a:r>
            <a:r>
              <a:rPr lang="cs-CZ" dirty="0"/>
              <a:t>6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1354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3A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1" y="365125"/>
            <a:ext cx="1238251" cy="1325563"/>
          </a:xfrm>
        </p:spPr>
        <p:txBody>
          <a:bodyPr/>
          <a:lstStyle/>
          <a:p>
            <a:r>
              <a:rPr lang="nl-BE" sz="8000" dirty="0">
                <a:solidFill>
                  <a:srgbClr val="FFCE08"/>
                </a:solidFill>
              </a:rPr>
              <a:t>0</a:t>
            </a:r>
            <a:r>
              <a:rPr lang="cs-CZ" sz="8000" dirty="0">
                <a:solidFill>
                  <a:srgbClr val="FFCE08"/>
                </a:solidFill>
              </a:rPr>
              <a:t>6</a:t>
            </a:r>
            <a:endParaRPr lang="en-GB" dirty="0">
              <a:solidFill>
                <a:srgbClr val="FFCE08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838201" y="1897472"/>
            <a:ext cx="9867111" cy="4376737"/>
          </a:xfrm>
        </p:spPr>
        <p:txBody>
          <a:bodyPr>
            <a:normAutofit/>
          </a:bodyPr>
          <a:lstStyle/>
          <a:p>
            <a:endParaRPr lang="en-GB" sz="2000" dirty="0">
              <a:solidFill>
                <a:schemeClr val="bg1"/>
              </a:solidFill>
              <a:sym typeface="Wingdings" panose="05000000000000000000" pitchFamily="2" charset="2"/>
            </a:endParaRPr>
          </a:p>
          <a:p>
            <a:endParaRPr lang="en-GB" sz="2000" dirty="0">
              <a:solidFill>
                <a:schemeClr val="bg1"/>
              </a:solidFill>
              <a:sym typeface="Wingdings" panose="05000000000000000000" pitchFamily="2" charset="2"/>
            </a:endParaRPr>
          </a:p>
        </p:txBody>
      </p:sp>
      <p:sp>
        <p:nvSpPr>
          <p:cNvPr id="7" name="Zeshoek 6"/>
          <p:cNvSpPr>
            <a:spLocks noChangeAspect="1"/>
          </p:cNvSpPr>
          <p:nvPr/>
        </p:nvSpPr>
        <p:spPr>
          <a:xfrm>
            <a:off x="11000191" y="-1276349"/>
            <a:ext cx="2129749" cy="2486024"/>
          </a:xfrm>
          <a:prstGeom prst="hexagon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9" name="Rechte verbindingslijn 8"/>
          <p:cNvCxnSpPr/>
          <p:nvPr/>
        </p:nvCxnSpPr>
        <p:spPr>
          <a:xfrm>
            <a:off x="2190751" y="1107283"/>
            <a:ext cx="457200" cy="0"/>
          </a:xfrm>
          <a:prstGeom prst="line">
            <a:avLst/>
          </a:prstGeom>
          <a:ln w="19050">
            <a:solidFill>
              <a:srgbClr val="FFCE0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kstvak 9"/>
          <p:cNvSpPr txBox="1"/>
          <p:nvPr/>
        </p:nvSpPr>
        <p:spPr>
          <a:xfrm>
            <a:off x="2076453" y="442695"/>
            <a:ext cx="741646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Příklady dobré praxe z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Evropské ceny prevence kriminality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Obrázek 5" descr="Obsah obrázku text, logo, Písmo, symbol&#10;&#10;Popis byl vytvořen automaticky">
            <a:extLst>
              <a:ext uri="{FF2B5EF4-FFF2-40B4-BE49-F238E27FC236}">
                <a16:creationId xmlns:a16="http://schemas.microsoft.com/office/drawing/2014/main" id="{9F4B4F48-4BB3-8F48-AF3F-973346828A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2732" y="2602783"/>
            <a:ext cx="6706536" cy="3248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0707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3A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1" y="365125"/>
            <a:ext cx="1238251" cy="1325563"/>
          </a:xfrm>
        </p:spPr>
        <p:txBody>
          <a:bodyPr/>
          <a:lstStyle/>
          <a:p>
            <a:r>
              <a:rPr lang="nl-BE" sz="8000" dirty="0">
                <a:solidFill>
                  <a:srgbClr val="FFCE08"/>
                </a:solidFill>
              </a:rPr>
              <a:t>0</a:t>
            </a:r>
            <a:r>
              <a:rPr lang="cs-CZ" sz="8000" dirty="0">
                <a:solidFill>
                  <a:srgbClr val="FFCE08"/>
                </a:solidFill>
              </a:rPr>
              <a:t>6</a:t>
            </a:r>
            <a:endParaRPr lang="en-GB" dirty="0">
              <a:solidFill>
                <a:srgbClr val="FFCE08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838201" y="1897472"/>
            <a:ext cx="9867111" cy="4376737"/>
          </a:xfrm>
        </p:spPr>
        <p:txBody>
          <a:bodyPr>
            <a:normAutofit/>
          </a:bodyPr>
          <a:lstStyle/>
          <a:p>
            <a:endParaRPr lang="en-GB" sz="2000" dirty="0">
              <a:solidFill>
                <a:schemeClr val="bg1"/>
              </a:solidFill>
              <a:sym typeface="Wingdings" panose="05000000000000000000" pitchFamily="2" charset="2"/>
            </a:endParaRPr>
          </a:p>
          <a:p>
            <a:endParaRPr lang="en-GB" sz="2000" dirty="0">
              <a:solidFill>
                <a:schemeClr val="bg1"/>
              </a:solidFill>
              <a:sym typeface="Wingdings" panose="05000000000000000000" pitchFamily="2" charset="2"/>
            </a:endParaRPr>
          </a:p>
        </p:txBody>
      </p:sp>
      <p:sp>
        <p:nvSpPr>
          <p:cNvPr id="7" name="Zeshoek 6"/>
          <p:cNvSpPr>
            <a:spLocks noChangeAspect="1"/>
          </p:cNvSpPr>
          <p:nvPr/>
        </p:nvSpPr>
        <p:spPr>
          <a:xfrm>
            <a:off x="11000191" y="-1276349"/>
            <a:ext cx="2129749" cy="2486024"/>
          </a:xfrm>
          <a:prstGeom prst="hexagon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9" name="Rechte verbindingslijn 8"/>
          <p:cNvCxnSpPr/>
          <p:nvPr/>
        </p:nvCxnSpPr>
        <p:spPr>
          <a:xfrm>
            <a:off x="2190751" y="1107283"/>
            <a:ext cx="457200" cy="0"/>
          </a:xfrm>
          <a:prstGeom prst="line">
            <a:avLst/>
          </a:prstGeom>
          <a:ln w="19050">
            <a:solidFill>
              <a:srgbClr val="FFCE0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kstvak 9"/>
          <p:cNvSpPr txBox="1"/>
          <p:nvPr/>
        </p:nvSpPr>
        <p:spPr>
          <a:xfrm>
            <a:off x="2076453" y="442695"/>
            <a:ext cx="741646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Příklady dobré praxe z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Evropské ceny prevence kriminality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Obrázek 4" descr="Obsah obrázku text, Písmo, logo, symbol&#10;&#10;Popis byl vytvořen automaticky">
            <a:extLst>
              <a:ext uri="{FF2B5EF4-FFF2-40B4-BE49-F238E27FC236}">
                <a16:creationId xmlns:a16="http://schemas.microsoft.com/office/drawing/2014/main" id="{2C89DFA0-B3D3-FA5A-C610-5115BA2B73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416" y="2571153"/>
            <a:ext cx="6935168" cy="302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3798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3A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1" y="365125"/>
            <a:ext cx="1238251" cy="1325563"/>
          </a:xfrm>
        </p:spPr>
        <p:txBody>
          <a:bodyPr/>
          <a:lstStyle/>
          <a:p>
            <a:r>
              <a:rPr lang="nl-BE" sz="8000" dirty="0">
                <a:solidFill>
                  <a:srgbClr val="FFCE08"/>
                </a:solidFill>
              </a:rPr>
              <a:t>0</a:t>
            </a:r>
            <a:r>
              <a:rPr lang="cs-CZ" sz="8000" dirty="0">
                <a:solidFill>
                  <a:srgbClr val="FFCE08"/>
                </a:solidFill>
              </a:rPr>
              <a:t>6</a:t>
            </a:r>
            <a:endParaRPr lang="en-GB" dirty="0">
              <a:solidFill>
                <a:srgbClr val="FFCE08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838201" y="1897472"/>
            <a:ext cx="9867111" cy="4376737"/>
          </a:xfrm>
        </p:spPr>
        <p:txBody>
          <a:bodyPr>
            <a:normAutofit/>
          </a:bodyPr>
          <a:lstStyle/>
          <a:p>
            <a:endParaRPr lang="en-GB" sz="2000" dirty="0">
              <a:solidFill>
                <a:schemeClr val="bg1"/>
              </a:solidFill>
              <a:sym typeface="Wingdings" panose="05000000000000000000" pitchFamily="2" charset="2"/>
            </a:endParaRPr>
          </a:p>
          <a:p>
            <a:endParaRPr lang="en-GB" sz="2000" dirty="0">
              <a:solidFill>
                <a:schemeClr val="bg1"/>
              </a:solidFill>
              <a:sym typeface="Wingdings" panose="05000000000000000000" pitchFamily="2" charset="2"/>
            </a:endParaRPr>
          </a:p>
        </p:txBody>
      </p:sp>
      <p:sp>
        <p:nvSpPr>
          <p:cNvPr id="7" name="Zeshoek 6"/>
          <p:cNvSpPr>
            <a:spLocks noChangeAspect="1"/>
          </p:cNvSpPr>
          <p:nvPr/>
        </p:nvSpPr>
        <p:spPr>
          <a:xfrm>
            <a:off x="11000191" y="-1276349"/>
            <a:ext cx="2129749" cy="2486024"/>
          </a:xfrm>
          <a:prstGeom prst="hexagon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9" name="Rechte verbindingslijn 8"/>
          <p:cNvCxnSpPr/>
          <p:nvPr/>
        </p:nvCxnSpPr>
        <p:spPr>
          <a:xfrm>
            <a:off x="2190751" y="1107283"/>
            <a:ext cx="457200" cy="0"/>
          </a:xfrm>
          <a:prstGeom prst="line">
            <a:avLst/>
          </a:prstGeom>
          <a:ln w="19050">
            <a:solidFill>
              <a:srgbClr val="FFCE0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kstvak 9"/>
          <p:cNvSpPr txBox="1"/>
          <p:nvPr/>
        </p:nvSpPr>
        <p:spPr>
          <a:xfrm>
            <a:off x="2076453" y="442695"/>
            <a:ext cx="741646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Příklady dobré praxe z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Evropské ceny prevence kriminality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Obrázek 5" descr="Obsah obrázku text, logo, Písmo, symbol&#10;&#10;Popis byl vytvořen automaticky">
            <a:extLst>
              <a:ext uri="{FF2B5EF4-FFF2-40B4-BE49-F238E27FC236}">
                <a16:creationId xmlns:a16="http://schemas.microsoft.com/office/drawing/2014/main" id="{3F7FA990-AA21-BB5C-67B1-F95544D2F7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4050" y="2430722"/>
            <a:ext cx="6744641" cy="3038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869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3A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1" y="365125"/>
            <a:ext cx="1238251" cy="1325563"/>
          </a:xfrm>
        </p:spPr>
        <p:txBody>
          <a:bodyPr/>
          <a:lstStyle/>
          <a:p>
            <a:r>
              <a:rPr lang="nl-BE" sz="8000" dirty="0">
                <a:solidFill>
                  <a:srgbClr val="FFCE08"/>
                </a:solidFill>
              </a:rPr>
              <a:t>0</a:t>
            </a:r>
            <a:r>
              <a:rPr lang="cs-CZ" sz="8000" dirty="0">
                <a:solidFill>
                  <a:srgbClr val="FFCE08"/>
                </a:solidFill>
              </a:rPr>
              <a:t>6</a:t>
            </a:r>
            <a:endParaRPr lang="en-GB" dirty="0">
              <a:solidFill>
                <a:srgbClr val="FFCE08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838201" y="1897472"/>
            <a:ext cx="9867111" cy="4376737"/>
          </a:xfrm>
        </p:spPr>
        <p:txBody>
          <a:bodyPr>
            <a:normAutofit/>
          </a:bodyPr>
          <a:lstStyle/>
          <a:p>
            <a:endParaRPr lang="en-GB" sz="2000" dirty="0">
              <a:solidFill>
                <a:schemeClr val="bg1"/>
              </a:solidFill>
              <a:sym typeface="Wingdings" panose="05000000000000000000" pitchFamily="2" charset="2"/>
            </a:endParaRPr>
          </a:p>
          <a:p>
            <a:endParaRPr lang="en-GB" sz="2000" dirty="0">
              <a:solidFill>
                <a:schemeClr val="bg1"/>
              </a:solidFill>
              <a:sym typeface="Wingdings" panose="05000000000000000000" pitchFamily="2" charset="2"/>
            </a:endParaRPr>
          </a:p>
        </p:txBody>
      </p:sp>
      <p:sp>
        <p:nvSpPr>
          <p:cNvPr id="7" name="Zeshoek 6"/>
          <p:cNvSpPr>
            <a:spLocks noChangeAspect="1"/>
          </p:cNvSpPr>
          <p:nvPr/>
        </p:nvSpPr>
        <p:spPr>
          <a:xfrm>
            <a:off x="11000191" y="-1276349"/>
            <a:ext cx="2129749" cy="2486024"/>
          </a:xfrm>
          <a:prstGeom prst="hexagon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9" name="Rechte verbindingslijn 8"/>
          <p:cNvCxnSpPr/>
          <p:nvPr/>
        </p:nvCxnSpPr>
        <p:spPr>
          <a:xfrm>
            <a:off x="2190751" y="1107283"/>
            <a:ext cx="457200" cy="0"/>
          </a:xfrm>
          <a:prstGeom prst="line">
            <a:avLst/>
          </a:prstGeom>
          <a:ln w="19050">
            <a:solidFill>
              <a:srgbClr val="FFCE0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kstvak 9"/>
          <p:cNvSpPr txBox="1"/>
          <p:nvPr/>
        </p:nvSpPr>
        <p:spPr>
          <a:xfrm>
            <a:off x="2076453" y="442695"/>
            <a:ext cx="741646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Příklady dobré praxe z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Evropské ceny prevence kriminality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2" descr="Victim - Free user icons">
            <a:extLst>
              <a:ext uri="{FF2B5EF4-FFF2-40B4-BE49-F238E27FC236}">
                <a16:creationId xmlns:a16="http://schemas.microsoft.com/office/drawing/2014/main" id="{8750743C-54E5-AF34-E111-CB7FC03A48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902" y="2430722"/>
            <a:ext cx="3583837" cy="3583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kstvak 5">
            <a:extLst>
              <a:ext uri="{FF2B5EF4-FFF2-40B4-BE49-F238E27FC236}">
                <a16:creationId xmlns:a16="http://schemas.microsoft.com/office/drawing/2014/main" id="{B28E680C-D14A-72D2-5289-A1CC3CD49AAD}"/>
              </a:ext>
            </a:extLst>
          </p:cNvPr>
          <p:cNvSpPr txBox="1"/>
          <p:nvPr/>
        </p:nvSpPr>
        <p:spPr>
          <a:xfrm>
            <a:off x="6407317" y="3212336"/>
            <a:ext cx="34487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solidFill>
                  <a:schemeClr val="bg1"/>
                </a:solidFill>
              </a:rPr>
              <a:t>Český příspěvek</a:t>
            </a:r>
          </a:p>
          <a:p>
            <a:pPr algn="ctr"/>
            <a:r>
              <a:rPr lang="cs-CZ" sz="2800" b="1" dirty="0" err="1">
                <a:solidFill>
                  <a:schemeClr val="bg1"/>
                </a:solidFill>
              </a:rPr>
              <a:t>Brigth</a:t>
            </a:r>
            <a:r>
              <a:rPr lang="cs-CZ" sz="2800" b="1" dirty="0">
                <a:solidFill>
                  <a:schemeClr val="bg1"/>
                </a:solidFill>
              </a:rPr>
              <a:t> </a:t>
            </a:r>
            <a:r>
              <a:rPr lang="cs-CZ" sz="2800" b="1" dirty="0" err="1">
                <a:solidFill>
                  <a:schemeClr val="bg1"/>
                </a:solidFill>
              </a:rPr>
              <a:t>Sky</a:t>
            </a:r>
            <a:r>
              <a:rPr lang="cs-CZ" sz="2800" b="1" dirty="0">
                <a:solidFill>
                  <a:schemeClr val="bg1"/>
                </a:solidFill>
              </a:rPr>
              <a:t> CZ</a:t>
            </a:r>
            <a:endParaRPr lang="en-GB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8029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2412539" y="1731410"/>
            <a:ext cx="72593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0" i="0" u="none" strike="noStrike" kern="1200" cap="none" spc="0" normalizeH="0" baseline="0" noProof="0" dirty="0">
                <a:ln>
                  <a:noFill/>
                </a:ln>
                <a:solidFill>
                  <a:srgbClr val="223A7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Otázky?</a:t>
            </a:r>
            <a:endParaRPr kumimoji="0" lang="nl-BE" sz="4000" b="0" i="0" u="none" strike="noStrike" kern="1200" cap="none" spc="0" normalizeH="0" baseline="0" noProof="0" dirty="0">
              <a:ln>
                <a:noFill/>
              </a:ln>
              <a:solidFill>
                <a:srgbClr val="223A7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2000" b="0" i="0" u="none" strike="noStrike" kern="1200" cap="none" spc="0" normalizeH="0" baseline="0" noProof="0" dirty="0">
              <a:ln>
                <a:noFill/>
              </a:ln>
              <a:solidFill>
                <a:srgbClr val="223A7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  <a:hlinkClick r:id="rId3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2000" b="0" i="0" u="none" strike="noStrike" kern="1200" cap="none" spc="0" normalizeH="0" baseline="0" noProof="0" dirty="0">
                <a:ln>
                  <a:noFill/>
                </a:ln>
                <a:solidFill>
                  <a:srgbClr val="223A7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www.eucpn.org</a:t>
            </a:r>
            <a:endParaRPr kumimoji="0" lang="nl-BE" sz="2000" b="0" i="0" u="none" strike="noStrike" kern="1200" cap="none" spc="0" normalizeH="0" baseline="0" noProof="0" dirty="0">
              <a:ln>
                <a:noFill/>
              </a:ln>
              <a:solidFill>
                <a:srgbClr val="223A7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223A7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Newsletter</a:t>
            </a:r>
            <a:endParaRPr kumimoji="0" lang="nl-BE" sz="2000" b="0" i="0" u="none" strike="noStrike" kern="1200" cap="none" spc="0" normalizeH="0" baseline="0" noProof="0" dirty="0">
              <a:ln>
                <a:noFill/>
              </a:ln>
              <a:solidFill>
                <a:srgbClr val="223A7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2000" b="0" i="0" u="none" strike="noStrike" kern="1200" cap="none" spc="0" normalizeH="0" baseline="0" noProof="0" dirty="0">
                <a:ln>
                  <a:noFill/>
                </a:ln>
                <a:solidFill>
                  <a:srgbClr val="223A7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Afbeelding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1" t="76667" r="-1"/>
          <a:stretch/>
        </p:blipFill>
        <p:spPr>
          <a:xfrm>
            <a:off x="10250905" y="5257800"/>
            <a:ext cx="1776663" cy="1600200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23066" y="3301467"/>
            <a:ext cx="1238250" cy="514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259896"/>
      </p:ext>
    </p:extLst>
  </p:cSld>
  <p:clrMapOvr>
    <a:masterClrMapping/>
  </p:clrMapOvr>
</p:sld>
</file>

<file path=ppt/theme/theme1.xml><?xml version="1.0" encoding="utf-8"?>
<a:theme xmlns:a="http://schemas.openxmlformats.org/drawingml/2006/main" name="Aangepast ontwerp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angepast 2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Aangepast ontwerp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Aangepast ontwerp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Aangepast ontwerp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3084</TotalTime>
  <Words>1160</Words>
  <Application>Microsoft Office PowerPoint</Application>
  <PresentationFormat>Širokoúhlá obrazovka</PresentationFormat>
  <Paragraphs>199</Paragraphs>
  <Slides>22</Slides>
  <Notes>22</Notes>
  <HiddenSlides>0</HiddenSlides>
  <MMClips>1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5</vt:i4>
      </vt:variant>
      <vt:variant>
        <vt:lpstr>Nadpisy snímků</vt:lpstr>
      </vt:variant>
      <vt:variant>
        <vt:i4>22</vt:i4>
      </vt:variant>
    </vt:vector>
  </HeadingPairs>
  <TitlesOfParts>
    <vt:vector size="30" baseType="lpstr">
      <vt:lpstr>Arial</vt:lpstr>
      <vt:lpstr>Calibri</vt:lpstr>
      <vt:lpstr>Calibri Light</vt:lpstr>
      <vt:lpstr>Aangepast ontwerp</vt:lpstr>
      <vt:lpstr>1_Aangepast ontwerp</vt:lpstr>
      <vt:lpstr>3_Aangepast ontwerp</vt:lpstr>
      <vt:lpstr>2_Aangepast ontwerp</vt:lpstr>
      <vt:lpstr>1_Kantoorthema</vt:lpstr>
      <vt:lpstr>Prezentace aplikace PowerPoint</vt:lpstr>
      <vt:lpstr>Soubor nástrojů Evropské sítě prevence kriminality (EUCPN)</vt:lpstr>
      <vt:lpstr>01</vt:lpstr>
      <vt:lpstr>Soubory nástrojů - Toolbox</vt:lpstr>
      <vt:lpstr>Vysoce ohrožené skupiny obětí</vt:lpstr>
      <vt:lpstr>Vysoce ohrožené skupiny obětí</vt:lpstr>
      <vt:lpstr>Prevence sekundární viktimizace</vt:lpstr>
      <vt:lpstr>Prevence sekundární viktimizace</vt:lpstr>
      <vt:lpstr>Řešení opakované viktimizace</vt:lpstr>
      <vt:lpstr>Řešení opakované viktimizace</vt:lpstr>
      <vt:lpstr>Řešení opakované viktimizace</vt:lpstr>
      <vt:lpstr>Řešení opakované viktimizace</vt:lpstr>
      <vt:lpstr>Řešení opakované viktimizace</vt:lpstr>
      <vt:lpstr>Řešení opakované viktimizace</vt:lpstr>
      <vt:lpstr>Závěry</vt:lpstr>
      <vt:lpstr>Závěry </vt:lpstr>
      <vt:lpstr>Příklady dobré praxe</vt:lpstr>
      <vt:lpstr>06</vt:lpstr>
      <vt:lpstr>06</vt:lpstr>
      <vt:lpstr>06</vt:lpstr>
      <vt:lpstr>06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Asselman Glenn</dc:creator>
  <cp:lastModifiedBy>BARBOŘÍK Michal, JUDr.</cp:lastModifiedBy>
  <cp:revision>143</cp:revision>
  <cp:lastPrinted>2023-05-24T05:23:18Z</cp:lastPrinted>
  <dcterms:created xsi:type="dcterms:W3CDTF">2020-10-19T12:09:57Z</dcterms:created>
  <dcterms:modified xsi:type="dcterms:W3CDTF">2023-05-24T05:56:05Z</dcterms:modified>
</cp:coreProperties>
</file>