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zlínSKÝ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72816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9965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8764" y="1730077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8895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165" y="1888951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44824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7907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891" y="2561828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958677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7814" y="1952203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130" y="2008981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2978" y="2204864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916832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348880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4431" y="1916832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ZLÍNSKÝ (n=177)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326357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4545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270</cp:revision>
  <dcterms:created xsi:type="dcterms:W3CDTF">2017-10-10T11:16:16Z</dcterms:created>
  <dcterms:modified xsi:type="dcterms:W3CDTF">2018-03-19T13:02:47Z</dcterms:modified>
</cp:coreProperties>
</file>