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 ústecKÝ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772816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700808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268760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814661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8764" y="1730077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0903" y="1886669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844824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976" y="1818076"/>
            <a:ext cx="4826149" cy="4801952"/>
          </a:xfrm>
          <a:prstGeom prst="rect">
            <a:avLst/>
          </a:prstGeom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911" y="1815802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04864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132856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9875" y="2561828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91980"/>
            <a:ext cx="3667995" cy="4631270"/>
          </a:xfrm>
          <a:prstGeom prst="rect">
            <a:avLst/>
          </a:prstGeom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772816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3798" y="1916832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844824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8962" y="2160637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871" y="1772816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7336" y="2204864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204864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988840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ÚSTECKÝ (n=250)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3657" y="2254349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4408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256</cp:revision>
  <dcterms:created xsi:type="dcterms:W3CDTF">2017-10-10T11:16:16Z</dcterms:created>
  <dcterms:modified xsi:type="dcterms:W3CDTF">2018-03-19T13:06:39Z</dcterms:modified>
</cp:coreProperties>
</file>