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dirty="0" smtClean="0"/>
              <a:t>19.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 STŘEDOČESKÝ </a:t>
            </a:r>
            <a:r>
              <a:rPr lang="cs-CZ" sz="2000" cap="all" dirty="0" smtClean="0"/>
              <a:t>kraj</a:t>
            </a:r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755601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700808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307926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916832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13656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772816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36887" y="1916832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844824"/>
            <a:ext cx="448627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976" y="1818076"/>
            <a:ext cx="4826149" cy="4801952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772816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5899" y="2218159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167483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5899" y="2564904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91980"/>
            <a:ext cx="3667995" cy="4631270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814661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5806" y="1880195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844824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232645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844824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40260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3360" y="2204864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988840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STŘEDOČESKÝ (n=344)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9641" y="2254349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4377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250</cp:revision>
  <dcterms:created xsi:type="dcterms:W3CDTF">2017-10-10T11:16:16Z</dcterms:created>
  <dcterms:modified xsi:type="dcterms:W3CDTF">2018-03-19T13:08:55Z</dcterms:modified>
</cp:coreProperties>
</file>