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26" autoAdjust="0"/>
    <p:restoredTop sz="97381" autoAdjust="0"/>
  </p:normalViewPr>
  <p:slideViewPr>
    <p:cSldViewPr>
      <p:cViewPr varScale="1">
        <p:scale>
          <a:sx n="98" d="100"/>
          <a:sy n="98" d="100"/>
        </p:scale>
        <p:origin x="72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07.03.2018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07.03.2018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/>
              <a:t>7</a:t>
            </a:r>
            <a:r>
              <a:rPr lang="cs-CZ" dirty="0" smtClean="0"/>
              <a:t>. 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– hl. Město Praha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89372" y="1772816"/>
            <a:ext cx="4670712" cy="504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9708" y="1719972"/>
            <a:ext cx="4556421" cy="496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530370"/>
            <a:ext cx="6511567" cy="549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1248" y="1818076"/>
            <a:ext cx="6135167" cy="462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84" y="1678344"/>
            <a:ext cx="8678534" cy="441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5" y="1719972"/>
            <a:ext cx="5211692" cy="485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2588" y="1801676"/>
            <a:ext cx="6135167" cy="462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8744061" cy="441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5261" y="1822462"/>
            <a:ext cx="4477179" cy="491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9361" y="1818076"/>
            <a:ext cx="6135167" cy="47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11" y="1679512"/>
            <a:ext cx="8744061" cy="441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204864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132856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1569" y="2536329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791980"/>
            <a:ext cx="5050160" cy="463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0194" y="1916832"/>
            <a:ext cx="5191881" cy="442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90891" y="1880211"/>
            <a:ext cx="5458562" cy="371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003702"/>
            <a:ext cx="3169684" cy="226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2321" y="1791980"/>
            <a:ext cx="6135167" cy="4324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276872"/>
            <a:ext cx="3421125" cy="261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574" y="2204864"/>
            <a:ext cx="3421125" cy="265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1900755"/>
            <a:ext cx="4763669" cy="384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PRAHA (n=407)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2112983"/>
            <a:ext cx="4670712" cy="318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4281</TotalTime>
  <Words>1521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242</cp:revision>
  <dcterms:created xsi:type="dcterms:W3CDTF">2017-10-10T11:16:16Z</dcterms:created>
  <dcterms:modified xsi:type="dcterms:W3CDTF">2018-03-07T12:50:37Z</dcterms:modified>
</cp:coreProperties>
</file>