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 plzeňSKÝ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0116" y="1700808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5949" y="1700808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07926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4919" y="1886669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802085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0903" y="1958677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844824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976" y="1818076"/>
            <a:ext cx="4826149" cy="4801952"/>
          </a:xfrm>
          <a:prstGeom prst="rect">
            <a:avLst/>
          </a:prstGeom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887810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04864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899" y="2204864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564904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91980"/>
            <a:ext cx="3667995" cy="4631270"/>
          </a:xfrm>
          <a:prstGeom prst="rect">
            <a:avLst/>
          </a:prstGeom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814661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3798" y="1916832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16832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9002" y="2088629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4879" y="1844824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204864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204864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916832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PLZEŇSKÝ  (n=160)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9641" y="2254349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4388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252</cp:revision>
  <dcterms:created xsi:type="dcterms:W3CDTF">2017-10-10T11:16:16Z</dcterms:created>
  <dcterms:modified xsi:type="dcterms:W3CDTF">2018-03-19T13:07:51Z</dcterms:modified>
</cp:coreProperties>
</file>