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olomoucKÝ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55601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7957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52550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0903" y="1700808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772" y="1802085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6887" y="1958677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772816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700808"/>
            <a:ext cx="4826149" cy="4801952"/>
          </a:xfrm>
          <a:prstGeom prst="rect">
            <a:avLst/>
          </a:prstGeom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15802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891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7907" y="2239491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7907" y="2564904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94074"/>
            <a:ext cx="3667995" cy="4631270"/>
          </a:xfrm>
          <a:prstGeom prst="rect">
            <a:avLst/>
          </a:prstGeom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6673" y="1988840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024211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16832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204864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844824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276872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9344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4431" y="2060848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OLOMOUCKÝ (n=106)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326357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4540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268</cp:revision>
  <dcterms:created xsi:type="dcterms:W3CDTF">2017-10-10T11:16:16Z</dcterms:created>
  <dcterms:modified xsi:type="dcterms:W3CDTF">2018-03-19T13:03:11Z</dcterms:modified>
</cp:coreProperties>
</file>