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smtClean="0"/>
              <a:t>19</a:t>
            </a:r>
            <a:r>
              <a:rPr lang="cs-CZ" smtClean="0"/>
              <a:t>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 Moravskoslezský kraj</a:t>
            </a:r>
            <a:endParaRPr lang="cs-CZ" sz="2000" cap="all" dirty="0" smtClean="0"/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2124" y="1827609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9965" y="1841326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7695" y="1340768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844824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19200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2780" y="1844824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916832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4788" y="1874093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700808"/>
            <a:ext cx="4826149" cy="4801952"/>
          </a:xfrm>
          <a:prstGeom prst="rect">
            <a:avLst/>
          </a:prstGeom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0903" y="1772816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18159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204864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5899" y="2636912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94074"/>
            <a:ext cx="3667995" cy="4631270"/>
          </a:xfrm>
          <a:prstGeom prst="rect">
            <a:avLst/>
          </a:prstGeom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814661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5806" y="1916832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844824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2978" y="2232645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903437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9344" y="2204864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204864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4431" y="2029172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MORAVSKOSLEZSKÝ (n=374)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3657" y="2348880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4550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272</cp:revision>
  <dcterms:created xsi:type="dcterms:W3CDTF">2017-10-10T11:16:16Z</dcterms:created>
  <dcterms:modified xsi:type="dcterms:W3CDTF">2018-03-19T13:02:17Z</dcterms:modified>
</cp:coreProperties>
</file>