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7381" autoAdjust="0"/>
  </p:normalViewPr>
  <p:slideViewPr>
    <p:cSldViewPr>
      <p:cViewPr varScale="1">
        <p:scale>
          <a:sx n="82" d="100"/>
          <a:sy n="82" d="100"/>
        </p:scale>
        <p:origin x="56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smtClean="0"/>
              <a:t>19. </a:t>
            </a:r>
            <a:r>
              <a:rPr lang="cs-CZ" dirty="0" smtClean="0"/>
              <a:t>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</a:t>
            </a:r>
            <a:r>
              <a:rPr lang="cs-CZ" sz="2000" cap="all" dirty="0" smtClean="0"/>
              <a:t>–</a:t>
            </a:r>
            <a:r>
              <a:rPr lang="cs-CZ" sz="2000" dirty="0"/>
              <a:t> </a:t>
            </a:r>
            <a:r>
              <a:rPr lang="cs-CZ" sz="2000" dirty="0" smtClean="0"/>
              <a:t>liberec</a:t>
            </a:r>
            <a:r>
              <a:rPr lang="cs-CZ" sz="2000" cap="all" dirty="0" smtClean="0"/>
              <a:t>KÝ </a:t>
            </a:r>
            <a:r>
              <a:rPr lang="cs-CZ" sz="2000" cap="all" dirty="0" smtClean="0"/>
              <a:t>kraj</a:t>
            </a:r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755601"/>
            <a:ext cx="4686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97957" y="1841326"/>
            <a:ext cx="45624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07926"/>
            <a:ext cx="652462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2911" y="1814661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19200"/>
            <a:ext cx="8686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772" y="1730077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2911" y="1916832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844824"/>
            <a:ext cx="4486275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976" y="1818076"/>
            <a:ext cx="4826149" cy="4801952"/>
          </a:xfrm>
          <a:prstGeom prst="rect">
            <a:avLst/>
          </a:prstGeom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772816"/>
            <a:ext cx="61436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18159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5899" y="2204864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633836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91980"/>
            <a:ext cx="3667995" cy="4631270"/>
          </a:xfrm>
          <a:prstGeom prst="rect">
            <a:avLst/>
          </a:prstGeom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2657" y="1886669"/>
            <a:ext cx="505777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5806" y="1880195"/>
            <a:ext cx="52006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936973"/>
            <a:ext cx="54673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132856"/>
            <a:ext cx="3181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2871" y="1903437"/>
            <a:ext cx="61436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9344" y="2168252"/>
            <a:ext cx="34290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5328" y="2202160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32423" y="1916832"/>
            <a:ext cx="47720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LIBERECKÝ (n=96)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5665" y="2276872"/>
            <a:ext cx="4676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4454</TotalTime>
  <Words>1519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258</cp:revision>
  <dcterms:created xsi:type="dcterms:W3CDTF">2017-10-10T11:16:16Z</dcterms:created>
  <dcterms:modified xsi:type="dcterms:W3CDTF">2018-03-19T13:06:10Z</dcterms:modified>
</cp:coreProperties>
</file>