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</a:t>
            </a:r>
            <a:r>
              <a:rPr lang="cs-CZ" sz="2000" dirty="0"/>
              <a:t> </a:t>
            </a:r>
            <a:r>
              <a:rPr lang="cs-CZ" sz="2000" dirty="0" smtClean="0"/>
              <a:t>karlovars</a:t>
            </a:r>
            <a:r>
              <a:rPr lang="cs-CZ" sz="2000" cap="all" dirty="0" smtClean="0"/>
              <a:t>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00808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307926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919" y="1814661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68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8764" y="1844824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6927" y="1772816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0181" y="1844824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87810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146151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564904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886669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880195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9146" y="1916832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016621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831429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168252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132856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8447" y="2101180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KARLOVARSKÝ (n=156)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657" y="2182341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4396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253</cp:revision>
  <dcterms:created xsi:type="dcterms:W3CDTF">2017-10-10T11:16:16Z</dcterms:created>
  <dcterms:modified xsi:type="dcterms:W3CDTF">2018-03-19T13:07:10Z</dcterms:modified>
</cp:coreProperties>
</file>