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 jihomoravSKÝ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700808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700808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40768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4919" y="1886669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730077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8895" y="1958677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888951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700808"/>
            <a:ext cx="4826149" cy="4801952"/>
          </a:xfrm>
          <a:prstGeom prst="rect">
            <a:avLst/>
          </a:prstGeom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815802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3891" y="2218159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899" y="2204864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564904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94074"/>
            <a:ext cx="3667995" cy="4631270"/>
          </a:xfrm>
          <a:prstGeom prst="rect">
            <a:avLst/>
          </a:prstGeom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58677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52203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916832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132856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4879" y="1844824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276872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5368" y="2132856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32423" y="1957164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JIHOMORAVSKÝ (n=209)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3657" y="2326357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4518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265</cp:revision>
  <dcterms:created xsi:type="dcterms:W3CDTF">2017-10-10T11:16:16Z</dcterms:created>
  <dcterms:modified xsi:type="dcterms:W3CDTF">2018-03-19T13:03:57Z</dcterms:modified>
</cp:coreProperties>
</file>