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57" r:id="rId3"/>
    <p:sldId id="258" r:id="rId4"/>
    <p:sldId id="260" r:id="rId5"/>
    <p:sldId id="263" r:id="rId6"/>
    <p:sldId id="265" r:id="rId7"/>
    <p:sldId id="266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1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C0C0B2-CBC3-4EF9-A5F1-EBE61A36CAB0}" type="doc">
      <dgm:prSet loTypeId="urn:microsoft.com/office/officeart/2005/8/layout/radial5" loCatId="cycle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A9E7053C-33B9-4B77-83A2-26CB4B67F7CB}">
      <dgm:prSet phldrT="[Text]" custT="1"/>
      <dgm:spPr/>
      <dgm:t>
        <a:bodyPr/>
        <a:lstStyle/>
        <a:p>
          <a:r>
            <a:rPr lang="cs-CZ" sz="2400" dirty="0" smtClean="0"/>
            <a:t>Letní tábor samostatně realizovaný</a:t>
          </a:r>
          <a:endParaRPr lang="cs-CZ" sz="2400" dirty="0"/>
        </a:p>
      </dgm:t>
    </dgm:pt>
    <dgm:pt modelId="{2C20B3EF-3EFB-41E3-A378-A98605AFDD5F}" type="parTrans" cxnId="{8FD03EAF-263A-4EAE-87C9-1FFA3712CD05}">
      <dgm:prSet/>
      <dgm:spPr/>
      <dgm:t>
        <a:bodyPr/>
        <a:lstStyle/>
        <a:p>
          <a:endParaRPr lang="cs-CZ"/>
        </a:p>
      </dgm:t>
    </dgm:pt>
    <dgm:pt modelId="{01C24798-18AA-4DA8-BD3F-E6082FBE7D1A}" type="sibTrans" cxnId="{8FD03EAF-263A-4EAE-87C9-1FFA3712CD05}">
      <dgm:prSet/>
      <dgm:spPr/>
      <dgm:t>
        <a:bodyPr/>
        <a:lstStyle/>
        <a:p>
          <a:endParaRPr lang="cs-CZ"/>
        </a:p>
      </dgm:t>
    </dgm:pt>
    <dgm:pt modelId="{BE4B4AA0-8CA3-422F-A1CC-F239C215CBF0}">
      <dgm:prSet phldrT="[Text]" custT="1"/>
      <dgm:spPr/>
      <dgm:t>
        <a:bodyPr/>
        <a:lstStyle/>
        <a:p>
          <a:pPr algn="ctr"/>
          <a:r>
            <a:rPr lang="cs-CZ" sz="1500" b="1" dirty="0" smtClean="0">
              <a:solidFill>
                <a:schemeClr val="tx1"/>
              </a:solidFill>
            </a:rPr>
            <a:t>Vedoucí  DPP, DPČ</a:t>
          </a:r>
          <a:endParaRPr lang="cs-CZ" sz="1500" b="1" dirty="0">
            <a:solidFill>
              <a:schemeClr val="tx1"/>
            </a:solidFill>
          </a:endParaRPr>
        </a:p>
      </dgm:t>
    </dgm:pt>
    <dgm:pt modelId="{F733623E-3F4B-4DA0-8815-B62A69133221}" type="parTrans" cxnId="{66B4B7F1-8D18-473B-A67C-1CBF65E9DD14}">
      <dgm:prSet/>
      <dgm:spPr/>
      <dgm:t>
        <a:bodyPr/>
        <a:lstStyle/>
        <a:p>
          <a:endParaRPr lang="cs-CZ"/>
        </a:p>
      </dgm:t>
    </dgm:pt>
    <dgm:pt modelId="{99632273-AD9A-4AFF-A007-AFF4694C67A3}" type="sibTrans" cxnId="{66B4B7F1-8D18-473B-A67C-1CBF65E9DD14}">
      <dgm:prSet/>
      <dgm:spPr/>
      <dgm:t>
        <a:bodyPr/>
        <a:lstStyle/>
        <a:p>
          <a:endParaRPr lang="cs-CZ"/>
        </a:p>
      </dgm:t>
    </dgm:pt>
    <dgm:pt modelId="{CDF6B7C8-9A5D-4683-9BF7-7D9E9FCCB138}">
      <dgm:prSet phldrT="[Text]" custT="1"/>
      <dgm:spPr/>
      <dgm:t>
        <a:bodyPr/>
        <a:lstStyle/>
        <a:p>
          <a:pPr algn="ctr"/>
          <a:r>
            <a:rPr lang="cs-CZ" sz="1500" b="1" dirty="0" smtClean="0">
              <a:solidFill>
                <a:schemeClr val="tx1"/>
              </a:solidFill>
            </a:rPr>
            <a:t>Školení  vedoucích</a:t>
          </a:r>
          <a:endParaRPr lang="cs-CZ" sz="1500" b="1" dirty="0">
            <a:solidFill>
              <a:schemeClr val="tx1"/>
            </a:solidFill>
          </a:endParaRPr>
        </a:p>
      </dgm:t>
    </dgm:pt>
    <dgm:pt modelId="{CB4A77A2-3482-47A8-BF7D-8772D17C4966}" type="parTrans" cxnId="{A64822BD-F5FF-4527-9D89-337268AEB8A0}">
      <dgm:prSet/>
      <dgm:spPr/>
      <dgm:t>
        <a:bodyPr/>
        <a:lstStyle/>
        <a:p>
          <a:endParaRPr lang="cs-CZ"/>
        </a:p>
      </dgm:t>
    </dgm:pt>
    <dgm:pt modelId="{D83923CB-115D-49BF-9AC7-09D140189E75}" type="sibTrans" cxnId="{A64822BD-F5FF-4527-9D89-337268AEB8A0}">
      <dgm:prSet/>
      <dgm:spPr/>
      <dgm:t>
        <a:bodyPr/>
        <a:lstStyle/>
        <a:p>
          <a:endParaRPr lang="cs-CZ"/>
        </a:p>
      </dgm:t>
    </dgm:pt>
    <dgm:pt modelId="{CF0CD3F6-022B-44D2-A0A6-A58E8620004F}">
      <dgm:prSet custT="1"/>
      <dgm:spPr/>
      <dgm:t>
        <a:bodyPr/>
        <a:lstStyle/>
        <a:p>
          <a:pPr algn="ctr"/>
          <a:r>
            <a:rPr lang="cs-CZ" sz="1300" dirty="0" smtClean="0">
              <a:solidFill>
                <a:schemeClr val="tx1"/>
              </a:solidFill>
            </a:rPr>
            <a:t>5021 Ostatní osobní výdaje</a:t>
          </a:r>
          <a:endParaRPr lang="cs-CZ" sz="1300" dirty="0">
            <a:solidFill>
              <a:schemeClr val="tx1"/>
            </a:solidFill>
          </a:endParaRPr>
        </a:p>
      </dgm:t>
    </dgm:pt>
    <dgm:pt modelId="{C98D5E3B-899F-42EB-91CF-60C0BC6491A0}" type="parTrans" cxnId="{566EDC42-B1F1-4B7D-9EA8-3D13AA5B1F4D}">
      <dgm:prSet/>
      <dgm:spPr/>
      <dgm:t>
        <a:bodyPr/>
        <a:lstStyle/>
        <a:p>
          <a:endParaRPr lang="cs-CZ"/>
        </a:p>
      </dgm:t>
    </dgm:pt>
    <dgm:pt modelId="{4B3EFE65-3D30-4C17-A340-8B0434C6BAF6}" type="sibTrans" cxnId="{566EDC42-B1F1-4B7D-9EA8-3D13AA5B1F4D}">
      <dgm:prSet/>
      <dgm:spPr/>
      <dgm:t>
        <a:bodyPr/>
        <a:lstStyle/>
        <a:p>
          <a:endParaRPr lang="cs-CZ"/>
        </a:p>
      </dgm:t>
    </dgm:pt>
    <dgm:pt modelId="{B62A2CF9-35B0-43E5-AC66-4DA8775834DE}">
      <dgm:prSet custT="1"/>
      <dgm:spPr/>
      <dgm:t>
        <a:bodyPr/>
        <a:lstStyle/>
        <a:p>
          <a:pPr algn="ctr"/>
          <a:r>
            <a:rPr lang="cs-CZ" sz="1500" b="1" dirty="0" smtClean="0">
              <a:solidFill>
                <a:schemeClr val="tx1"/>
              </a:solidFill>
            </a:rPr>
            <a:t>Pojištění </a:t>
          </a:r>
          <a:endParaRPr lang="cs-CZ" sz="1500" b="1" dirty="0">
            <a:solidFill>
              <a:schemeClr val="tx1"/>
            </a:solidFill>
          </a:endParaRPr>
        </a:p>
      </dgm:t>
    </dgm:pt>
    <dgm:pt modelId="{B81F24D7-DF14-45F8-93A0-9EB551877556}" type="parTrans" cxnId="{B883876F-F447-488C-8BA0-B519C1CA1346}">
      <dgm:prSet/>
      <dgm:spPr/>
      <dgm:t>
        <a:bodyPr/>
        <a:lstStyle/>
        <a:p>
          <a:endParaRPr lang="cs-CZ"/>
        </a:p>
      </dgm:t>
    </dgm:pt>
    <dgm:pt modelId="{402DB821-3097-4C9B-8C30-1887AD468745}" type="sibTrans" cxnId="{B883876F-F447-488C-8BA0-B519C1CA1346}">
      <dgm:prSet/>
      <dgm:spPr/>
      <dgm:t>
        <a:bodyPr/>
        <a:lstStyle/>
        <a:p>
          <a:endParaRPr lang="cs-CZ"/>
        </a:p>
      </dgm:t>
    </dgm:pt>
    <dgm:pt modelId="{F2398943-8F31-4A4F-A396-E0EF077071E6}">
      <dgm:prSet custT="1"/>
      <dgm:spPr/>
      <dgm:t>
        <a:bodyPr/>
        <a:lstStyle/>
        <a:p>
          <a:pPr algn="ctr"/>
          <a:r>
            <a:rPr lang="cs-CZ" sz="1500" b="1" dirty="0" smtClean="0">
              <a:solidFill>
                <a:schemeClr val="tx1"/>
              </a:solidFill>
            </a:rPr>
            <a:t>Doprava, vstupy, ubytování</a:t>
          </a:r>
          <a:endParaRPr lang="cs-CZ" sz="1500" b="1" dirty="0">
            <a:solidFill>
              <a:schemeClr val="tx1"/>
            </a:solidFill>
          </a:endParaRPr>
        </a:p>
      </dgm:t>
    </dgm:pt>
    <dgm:pt modelId="{3233161D-4B4C-461F-8B25-142D5AE9E437}" type="parTrans" cxnId="{4C5A1598-56E8-4A42-B4F8-3707D644E1C7}">
      <dgm:prSet/>
      <dgm:spPr/>
      <dgm:t>
        <a:bodyPr/>
        <a:lstStyle/>
        <a:p>
          <a:endParaRPr lang="cs-CZ"/>
        </a:p>
      </dgm:t>
    </dgm:pt>
    <dgm:pt modelId="{E499683A-9297-4951-BF18-D0768ECD0AED}" type="sibTrans" cxnId="{4C5A1598-56E8-4A42-B4F8-3707D644E1C7}">
      <dgm:prSet/>
      <dgm:spPr/>
      <dgm:t>
        <a:bodyPr/>
        <a:lstStyle/>
        <a:p>
          <a:endParaRPr lang="cs-CZ"/>
        </a:p>
      </dgm:t>
    </dgm:pt>
    <dgm:pt modelId="{DD58642E-454B-4FE2-88BE-0D21B1CE29AF}">
      <dgm:prSet custT="1"/>
      <dgm:spPr/>
      <dgm:t>
        <a:bodyPr/>
        <a:lstStyle/>
        <a:p>
          <a:pPr algn="ctr"/>
          <a:r>
            <a:rPr lang="cs-CZ" sz="1500" b="1" dirty="0" smtClean="0">
              <a:solidFill>
                <a:schemeClr val="tx1"/>
              </a:solidFill>
            </a:rPr>
            <a:t>Fixy, skládačky, desinfekce </a:t>
          </a:r>
          <a:endParaRPr lang="cs-CZ" sz="1500" b="1" dirty="0">
            <a:solidFill>
              <a:schemeClr val="tx1"/>
            </a:solidFill>
          </a:endParaRPr>
        </a:p>
      </dgm:t>
    </dgm:pt>
    <dgm:pt modelId="{96229C91-C174-4BCE-9805-E162A483228C}" type="parTrans" cxnId="{CBEA3EA6-C4BC-4FB8-B21C-B925D887E29D}">
      <dgm:prSet/>
      <dgm:spPr/>
      <dgm:t>
        <a:bodyPr/>
        <a:lstStyle/>
        <a:p>
          <a:endParaRPr lang="cs-CZ"/>
        </a:p>
      </dgm:t>
    </dgm:pt>
    <dgm:pt modelId="{533FA751-1BF6-4B7B-9DE0-21C534A817BE}" type="sibTrans" cxnId="{CBEA3EA6-C4BC-4FB8-B21C-B925D887E29D}">
      <dgm:prSet/>
      <dgm:spPr/>
      <dgm:t>
        <a:bodyPr/>
        <a:lstStyle/>
        <a:p>
          <a:endParaRPr lang="cs-CZ"/>
        </a:p>
      </dgm:t>
    </dgm:pt>
    <dgm:pt modelId="{149B60A6-F107-4836-91E3-C3B13455E741}">
      <dgm:prSet custT="1"/>
      <dgm:spPr/>
      <dgm:t>
        <a:bodyPr/>
        <a:lstStyle/>
        <a:p>
          <a:pPr algn="ctr"/>
          <a:r>
            <a:rPr lang="cs-CZ" sz="1300" dirty="0" smtClean="0">
              <a:solidFill>
                <a:schemeClr val="tx1"/>
              </a:solidFill>
            </a:rPr>
            <a:t>5169 Nákup ostatních služeb</a:t>
          </a:r>
          <a:endParaRPr lang="cs-CZ" sz="1300" dirty="0">
            <a:solidFill>
              <a:schemeClr val="tx1"/>
            </a:solidFill>
          </a:endParaRPr>
        </a:p>
      </dgm:t>
    </dgm:pt>
    <dgm:pt modelId="{2BA1AE36-ED2F-493D-BD2F-3C16DEFF8FE2}" type="parTrans" cxnId="{52742923-251B-4243-8751-CD2D25A24747}">
      <dgm:prSet/>
      <dgm:spPr/>
      <dgm:t>
        <a:bodyPr/>
        <a:lstStyle/>
        <a:p>
          <a:endParaRPr lang="cs-CZ"/>
        </a:p>
      </dgm:t>
    </dgm:pt>
    <dgm:pt modelId="{0DEF6AD8-12B9-4158-8EE7-E465FC7A75EA}" type="sibTrans" cxnId="{52742923-251B-4243-8751-CD2D25A24747}">
      <dgm:prSet/>
      <dgm:spPr/>
      <dgm:t>
        <a:bodyPr/>
        <a:lstStyle/>
        <a:p>
          <a:endParaRPr lang="cs-CZ"/>
        </a:p>
      </dgm:t>
    </dgm:pt>
    <dgm:pt modelId="{DA189EF1-C043-49CF-826B-51B658EE3F08}">
      <dgm:prSet custT="1"/>
      <dgm:spPr/>
      <dgm:t>
        <a:bodyPr/>
        <a:lstStyle/>
        <a:p>
          <a:pPr algn="ctr"/>
          <a:r>
            <a:rPr lang="cs-CZ" sz="1300" dirty="0" smtClean="0">
              <a:solidFill>
                <a:schemeClr val="tx1"/>
              </a:solidFill>
            </a:rPr>
            <a:t>5139 Materiál jinde nezařazený</a:t>
          </a:r>
          <a:endParaRPr lang="cs-CZ" sz="1300" dirty="0">
            <a:solidFill>
              <a:schemeClr val="tx1"/>
            </a:solidFill>
          </a:endParaRPr>
        </a:p>
      </dgm:t>
    </dgm:pt>
    <dgm:pt modelId="{19BCA7DF-91EA-44BE-8C54-43A0C7133434}" type="parTrans" cxnId="{CC015208-6D91-4004-92FD-E618D1DA3D16}">
      <dgm:prSet/>
      <dgm:spPr/>
      <dgm:t>
        <a:bodyPr/>
        <a:lstStyle/>
        <a:p>
          <a:endParaRPr lang="cs-CZ"/>
        </a:p>
      </dgm:t>
    </dgm:pt>
    <dgm:pt modelId="{BD50EB4A-3CEB-460C-BE4B-77E05BF6279C}" type="sibTrans" cxnId="{CC015208-6D91-4004-92FD-E618D1DA3D16}">
      <dgm:prSet/>
      <dgm:spPr/>
      <dgm:t>
        <a:bodyPr/>
        <a:lstStyle/>
        <a:p>
          <a:endParaRPr lang="cs-CZ"/>
        </a:p>
      </dgm:t>
    </dgm:pt>
    <dgm:pt modelId="{EBF762A0-57B6-490E-8AD0-242314CE64AD}">
      <dgm:prSet custT="1"/>
      <dgm:spPr/>
      <dgm:t>
        <a:bodyPr/>
        <a:lstStyle/>
        <a:p>
          <a:pPr algn="ctr"/>
          <a:r>
            <a:rPr lang="cs-CZ" sz="1500" b="1" dirty="0" smtClean="0">
              <a:solidFill>
                <a:schemeClr val="tx1"/>
              </a:solidFill>
            </a:rPr>
            <a:t>Odměny v soutěžích</a:t>
          </a:r>
          <a:endParaRPr lang="cs-CZ" sz="1500" b="1" dirty="0">
            <a:solidFill>
              <a:schemeClr val="tx1"/>
            </a:solidFill>
          </a:endParaRPr>
        </a:p>
      </dgm:t>
    </dgm:pt>
    <dgm:pt modelId="{E797DB0D-C45B-4CBE-AF4A-1007473DD802}" type="parTrans" cxnId="{6DB339F3-3306-429D-A73B-DAD5B8133FDF}">
      <dgm:prSet/>
      <dgm:spPr/>
      <dgm:t>
        <a:bodyPr/>
        <a:lstStyle/>
        <a:p>
          <a:endParaRPr lang="cs-CZ"/>
        </a:p>
      </dgm:t>
    </dgm:pt>
    <dgm:pt modelId="{70F20E0D-B418-4284-8ECE-6DB07CC1F2D5}" type="sibTrans" cxnId="{6DB339F3-3306-429D-A73B-DAD5B8133FDF}">
      <dgm:prSet/>
      <dgm:spPr/>
      <dgm:t>
        <a:bodyPr/>
        <a:lstStyle/>
        <a:p>
          <a:endParaRPr lang="cs-CZ"/>
        </a:p>
      </dgm:t>
    </dgm:pt>
    <dgm:pt modelId="{A55EB3C0-D8CA-4B0C-85F2-14835B5F7566}">
      <dgm:prSet custT="1"/>
      <dgm:spPr/>
      <dgm:t>
        <a:bodyPr/>
        <a:lstStyle/>
        <a:p>
          <a:pPr algn="ctr"/>
          <a:r>
            <a:rPr lang="cs-CZ" sz="1300" dirty="0" smtClean="0">
              <a:solidFill>
                <a:schemeClr val="tx1"/>
              </a:solidFill>
            </a:rPr>
            <a:t>5194 Věcné dary</a:t>
          </a:r>
          <a:endParaRPr lang="cs-CZ" sz="1300" dirty="0">
            <a:solidFill>
              <a:schemeClr val="tx1"/>
            </a:solidFill>
          </a:endParaRPr>
        </a:p>
      </dgm:t>
    </dgm:pt>
    <dgm:pt modelId="{0B223243-0F49-4511-A7D8-0CDA09680F45}" type="parTrans" cxnId="{8AD59B2E-B3BA-477B-B0DB-1E7B96649717}">
      <dgm:prSet/>
      <dgm:spPr/>
      <dgm:t>
        <a:bodyPr/>
        <a:lstStyle/>
        <a:p>
          <a:endParaRPr lang="cs-CZ"/>
        </a:p>
      </dgm:t>
    </dgm:pt>
    <dgm:pt modelId="{CD829DD6-3F62-41CD-8751-F4FDA5846DC6}" type="sibTrans" cxnId="{8AD59B2E-B3BA-477B-B0DB-1E7B96649717}">
      <dgm:prSet/>
      <dgm:spPr/>
      <dgm:t>
        <a:bodyPr/>
        <a:lstStyle/>
        <a:p>
          <a:endParaRPr lang="cs-CZ"/>
        </a:p>
      </dgm:t>
    </dgm:pt>
    <dgm:pt modelId="{541C2522-CC4E-45D8-BD44-B78722D7F677}">
      <dgm:prSet custT="1"/>
      <dgm:spPr/>
      <dgm:t>
        <a:bodyPr/>
        <a:lstStyle/>
        <a:p>
          <a:pPr algn="ctr"/>
          <a:r>
            <a:rPr lang="cs-CZ" sz="1500" b="1" dirty="0" smtClean="0">
              <a:solidFill>
                <a:schemeClr val="tx1"/>
              </a:solidFill>
            </a:rPr>
            <a:t>Mobil, stůl, židle</a:t>
          </a:r>
          <a:endParaRPr lang="cs-CZ" sz="1500" b="1" dirty="0">
            <a:solidFill>
              <a:schemeClr val="tx1"/>
            </a:solidFill>
          </a:endParaRPr>
        </a:p>
      </dgm:t>
    </dgm:pt>
    <dgm:pt modelId="{A3E0A286-CDAA-4075-BF5C-8D041AE59F76}" type="parTrans" cxnId="{FD895609-7C6A-468F-8B6E-0E56BF59D2CF}">
      <dgm:prSet/>
      <dgm:spPr/>
      <dgm:t>
        <a:bodyPr/>
        <a:lstStyle/>
        <a:p>
          <a:endParaRPr lang="cs-CZ"/>
        </a:p>
      </dgm:t>
    </dgm:pt>
    <dgm:pt modelId="{1994C4FC-4C5A-4F9B-942B-208F043C89AC}" type="sibTrans" cxnId="{FD895609-7C6A-468F-8B6E-0E56BF59D2CF}">
      <dgm:prSet/>
      <dgm:spPr/>
      <dgm:t>
        <a:bodyPr/>
        <a:lstStyle/>
        <a:p>
          <a:endParaRPr lang="cs-CZ"/>
        </a:p>
      </dgm:t>
    </dgm:pt>
    <dgm:pt modelId="{40D69E03-E39C-4EB2-BB4D-1B47EE2504B5}">
      <dgm:prSet custT="1"/>
      <dgm:spPr/>
      <dgm:t>
        <a:bodyPr/>
        <a:lstStyle/>
        <a:p>
          <a:pPr algn="ctr"/>
          <a:r>
            <a:rPr lang="cs-CZ" sz="1500" b="1" dirty="0" smtClean="0">
              <a:solidFill>
                <a:schemeClr val="tx1"/>
              </a:solidFill>
            </a:rPr>
            <a:t>Telefonní karta</a:t>
          </a:r>
          <a:endParaRPr lang="cs-CZ" sz="1500" b="1" dirty="0">
            <a:solidFill>
              <a:schemeClr val="tx1"/>
            </a:solidFill>
          </a:endParaRPr>
        </a:p>
      </dgm:t>
    </dgm:pt>
    <dgm:pt modelId="{6964D90D-0100-474B-9A52-578B2F518D09}" type="parTrans" cxnId="{1874EB58-5C57-4D1D-BF13-CB862C5651E0}">
      <dgm:prSet/>
      <dgm:spPr/>
      <dgm:t>
        <a:bodyPr/>
        <a:lstStyle/>
        <a:p>
          <a:endParaRPr lang="cs-CZ"/>
        </a:p>
      </dgm:t>
    </dgm:pt>
    <dgm:pt modelId="{E9F83AB2-FABE-43C7-A2BE-C57B3BC3E81C}" type="sibTrans" cxnId="{1874EB58-5C57-4D1D-BF13-CB862C5651E0}">
      <dgm:prSet/>
      <dgm:spPr/>
      <dgm:t>
        <a:bodyPr/>
        <a:lstStyle/>
        <a:p>
          <a:endParaRPr lang="cs-CZ"/>
        </a:p>
      </dgm:t>
    </dgm:pt>
    <dgm:pt modelId="{70137F39-63E7-460C-8575-EBF167106D75}">
      <dgm:prSet custScaleX="121000" custScaleY="121000" custRadScaleRad="96444" custRadScaleInc="12379"/>
      <dgm:spPr/>
      <dgm:t>
        <a:bodyPr/>
        <a:lstStyle/>
        <a:p>
          <a:endParaRPr lang="cs-CZ"/>
        </a:p>
      </dgm:t>
    </dgm:pt>
    <dgm:pt modelId="{7D18E880-EE51-41BB-95E9-AC2494CE4707}" type="parTrans" cxnId="{BCFE19F9-B155-4723-A9F6-90AC946A86D5}">
      <dgm:prSet custScaleX="133101" custScaleY="133101"/>
      <dgm:spPr/>
      <dgm:t>
        <a:bodyPr/>
        <a:lstStyle/>
        <a:p>
          <a:endParaRPr lang="cs-CZ"/>
        </a:p>
      </dgm:t>
    </dgm:pt>
    <dgm:pt modelId="{A7662E13-426F-40F1-9945-EB1EE626C118}" type="sibTrans" cxnId="{BCFE19F9-B155-4723-A9F6-90AC946A86D5}">
      <dgm:prSet/>
      <dgm:spPr/>
      <dgm:t>
        <a:bodyPr/>
        <a:lstStyle/>
        <a:p>
          <a:endParaRPr lang="cs-CZ"/>
        </a:p>
      </dgm:t>
    </dgm:pt>
    <dgm:pt modelId="{2F299E02-0E63-486D-B333-88735B34380F}">
      <dgm:prSet custT="1"/>
      <dgm:spPr/>
      <dgm:t>
        <a:bodyPr/>
        <a:lstStyle/>
        <a:p>
          <a:endParaRPr lang="cs-CZ" sz="1200" dirty="0">
            <a:solidFill>
              <a:schemeClr val="tx1"/>
            </a:solidFill>
          </a:endParaRPr>
        </a:p>
      </dgm:t>
    </dgm:pt>
    <dgm:pt modelId="{AAFDBBFA-480B-4503-8B5C-1C4530A554E8}" type="sibTrans" cxnId="{E96F04EA-5EBC-4907-B306-3903507277B2}">
      <dgm:prSet/>
      <dgm:spPr/>
      <dgm:t>
        <a:bodyPr/>
        <a:lstStyle/>
        <a:p>
          <a:endParaRPr lang="cs-CZ"/>
        </a:p>
      </dgm:t>
    </dgm:pt>
    <dgm:pt modelId="{96AB68C1-136B-43C5-86E1-59722044AF92}" type="parTrans" cxnId="{E96F04EA-5EBC-4907-B306-3903507277B2}">
      <dgm:prSet/>
      <dgm:spPr/>
      <dgm:t>
        <a:bodyPr/>
        <a:lstStyle/>
        <a:p>
          <a:endParaRPr lang="cs-CZ"/>
        </a:p>
      </dgm:t>
    </dgm:pt>
    <dgm:pt modelId="{4CB907AF-BBBE-4EE8-AF6F-ACC4B58A8056}">
      <dgm:prSet custT="1"/>
      <dgm:spPr/>
      <dgm:t>
        <a:bodyPr/>
        <a:lstStyle/>
        <a:p>
          <a:pPr algn="ctr"/>
          <a:r>
            <a:rPr lang="cs-CZ" sz="1300" b="0" dirty="0" smtClean="0">
              <a:solidFill>
                <a:schemeClr val="tx1"/>
              </a:solidFill>
            </a:rPr>
            <a:t>5162 Telekomunikační služby</a:t>
          </a:r>
          <a:endParaRPr lang="cs-CZ" sz="1300" b="0" dirty="0">
            <a:solidFill>
              <a:schemeClr val="tx1"/>
            </a:solidFill>
          </a:endParaRPr>
        </a:p>
      </dgm:t>
    </dgm:pt>
    <dgm:pt modelId="{7377A033-08BB-44F1-9B3E-9277CD0870CD}" type="parTrans" cxnId="{93D54B0E-2414-4E28-A684-7D9E0FC9778C}">
      <dgm:prSet/>
      <dgm:spPr/>
      <dgm:t>
        <a:bodyPr/>
        <a:lstStyle/>
        <a:p>
          <a:endParaRPr lang="cs-CZ"/>
        </a:p>
      </dgm:t>
    </dgm:pt>
    <dgm:pt modelId="{05287C87-A2DF-4F29-BF2E-CB7222BA388B}" type="sibTrans" cxnId="{93D54B0E-2414-4E28-A684-7D9E0FC9778C}">
      <dgm:prSet/>
      <dgm:spPr/>
      <dgm:t>
        <a:bodyPr/>
        <a:lstStyle/>
        <a:p>
          <a:endParaRPr lang="cs-CZ"/>
        </a:p>
      </dgm:t>
    </dgm:pt>
    <dgm:pt modelId="{1667D7F6-42EE-4114-9FE8-BEEF206FEC97}">
      <dgm:prSet custT="1"/>
      <dgm:spPr/>
      <dgm:t>
        <a:bodyPr/>
        <a:lstStyle/>
        <a:p>
          <a:pPr algn="ctr"/>
          <a:r>
            <a:rPr lang="cs-CZ" sz="1300" b="0" dirty="0" smtClean="0">
              <a:solidFill>
                <a:schemeClr val="tx1"/>
              </a:solidFill>
            </a:rPr>
            <a:t>5137 DHDM co je ≤40 tis. a užití víc jak 1 rok</a:t>
          </a:r>
          <a:endParaRPr lang="cs-CZ" sz="1300" b="0" dirty="0">
            <a:solidFill>
              <a:schemeClr val="tx1"/>
            </a:solidFill>
          </a:endParaRPr>
        </a:p>
      </dgm:t>
    </dgm:pt>
    <dgm:pt modelId="{B8F61BCB-568D-44B7-8907-B1A185C23C61}" type="parTrans" cxnId="{E8F89C0D-9696-4AD6-8695-62B3F06CCB1C}">
      <dgm:prSet/>
      <dgm:spPr/>
      <dgm:t>
        <a:bodyPr/>
        <a:lstStyle/>
        <a:p>
          <a:endParaRPr lang="cs-CZ"/>
        </a:p>
      </dgm:t>
    </dgm:pt>
    <dgm:pt modelId="{89252F41-F8F4-409D-B53C-B3ABD61C7468}" type="sibTrans" cxnId="{E8F89C0D-9696-4AD6-8695-62B3F06CCB1C}">
      <dgm:prSet/>
      <dgm:spPr/>
      <dgm:t>
        <a:bodyPr/>
        <a:lstStyle/>
        <a:p>
          <a:endParaRPr lang="cs-CZ"/>
        </a:p>
      </dgm:t>
    </dgm:pt>
    <dgm:pt modelId="{041CF6BC-10E7-4ADD-8163-B622753C18A4}">
      <dgm:prSet custT="1"/>
      <dgm:spPr/>
      <dgm:t>
        <a:bodyPr/>
        <a:lstStyle/>
        <a:p>
          <a:pPr algn="ctr"/>
          <a:r>
            <a:rPr lang="cs-CZ" sz="1300" b="1" dirty="0" smtClean="0">
              <a:solidFill>
                <a:schemeClr val="tx1"/>
              </a:solidFill>
            </a:rPr>
            <a:t>5163 Služby peněžních ústavů</a:t>
          </a:r>
          <a:endParaRPr lang="cs-CZ" sz="1300" b="1" dirty="0">
            <a:solidFill>
              <a:schemeClr val="tx1"/>
            </a:solidFill>
          </a:endParaRPr>
        </a:p>
      </dgm:t>
    </dgm:pt>
    <dgm:pt modelId="{65A94B30-B971-4AC4-A9C4-71B4FFD9A41E}" type="parTrans" cxnId="{BF2D5C09-326C-4D07-9BAB-0C9D801A7CAB}">
      <dgm:prSet/>
      <dgm:spPr/>
      <dgm:t>
        <a:bodyPr/>
        <a:lstStyle/>
        <a:p>
          <a:endParaRPr lang="cs-CZ"/>
        </a:p>
      </dgm:t>
    </dgm:pt>
    <dgm:pt modelId="{96A62628-26BA-40BE-8E61-F6B4E9720963}" type="sibTrans" cxnId="{BF2D5C09-326C-4D07-9BAB-0C9D801A7CAB}">
      <dgm:prSet/>
      <dgm:spPr/>
      <dgm:t>
        <a:bodyPr/>
        <a:lstStyle/>
        <a:p>
          <a:endParaRPr lang="cs-CZ"/>
        </a:p>
      </dgm:t>
    </dgm:pt>
    <dgm:pt modelId="{F3273C9D-0F0D-4DC9-9AA4-3CC6506E6ADD}">
      <dgm:prSet phldrT="[Text]" custT="1"/>
      <dgm:spPr/>
      <dgm:t>
        <a:bodyPr/>
        <a:lstStyle/>
        <a:p>
          <a:pPr algn="ctr"/>
          <a:r>
            <a:rPr lang="cs-CZ" sz="1300" b="0" dirty="0" smtClean="0">
              <a:solidFill>
                <a:schemeClr val="tx1"/>
              </a:solidFill>
            </a:rPr>
            <a:t>5167 zaměstnancem, DPČ,DPP  organizace jinak  5169</a:t>
          </a:r>
          <a:endParaRPr lang="cs-CZ" sz="1500" b="1" dirty="0">
            <a:solidFill>
              <a:schemeClr val="tx1"/>
            </a:solidFill>
          </a:endParaRPr>
        </a:p>
      </dgm:t>
    </dgm:pt>
    <dgm:pt modelId="{45448628-104B-4327-8A8D-DBB31B044D5C}" type="parTrans" cxnId="{5C7C1F92-6EB3-4041-B654-668BCB0D70C2}">
      <dgm:prSet/>
      <dgm:spPr/>
      <dgm:t>
        <a:bodyPr/>
        <a:lstStyle/>
        <a:p>
          <a:endParaRPr lang="cs-CZ"/>
        </a:p>
      </dgm:t>
    </dgm:pt>
    <dgm:pt modelId="{48F4206F-0D60-4CCB-A65C-444EB87B3445}" type="sibTrans" cxnId="{5C7C1F92-6EB3-4041-B654-668BCB0D70C2}">
      <dgm:prSet/>
      <dgm:spPr/>
      <dgm:t>
        <a:bodyPr/>
        <a:lstStyle/>
        <a:p>
          <a:endParaRPr lang="cs-CZ"/>
        </a:p>
      </dgm:t>
    </dgm:pt>
    <dgm:pt modelId="{944F1E89-2236-482F-B760-ADD4359D61E5}">
      <dgm:prSet custScaleX="147709" custScaleY="147709"/>
      <dgm:spPr/>
      <dgm:t>
        <a:bodyPr/>
        <a:lstStyle/>
        <a:p>
          <a:endParaRPr lang="cs-CZ"/>
        </a:p>
      </dgm:t>
    </dgm:pt>
    <dgm:pt modelId="{1D4BBA01-DD9C-485F-AF3C-2F8612C2FF3B}" type="parTrans" cxnId="{0D796523-18FD-4F78-B8BD-440E77C94D7F}">
      <dgm:prSet/>
      <dgm:spPr/>
      <dgm:t>
        <a:bodyPr/>
        <a:lstStyle/>
        <a:p>
          <a:endParaRPr lang="cs-CZ"/>
        </a:p>
      </dgm:t>
    </dgm:pt>
    <dgm:pt modelId="{DAA471FB-7E18-477A-A160-DBB1E2836704}" type="sibTrans" cxnId="{0D796523-18FD-4F78-B8BD-440E77C94D7F}">
      <dgm:prSet/>
      <dgm:spPr/>
      <dgm:t>
        <a:bodyPr/>
        <a:lstStyle/>
        <a:p>
          <a:endParaRPr lang="cs-CZ"/>
        </a:p>
      </dgm:t>
    </dgm:pt>
    <dgm:pt modelId="{A03888A7-A12C-45F0-9D8B-4C85193E5090}">
      <dgm:prSet custScaleX="147709" custScaleY="147709"/>
      <dgm:spPr/>
      <dgm:t>
        <a:bodyPr/>
        <a:lstStyle/>
        <a:p>
          <a:endParaRPr lang="cs-CZ"/>
        </a:p>
      </dgm:t>
    </dgm:pt>
    <dgm:pt modelId="{056A49B9-4403-48A3-A192-83D27B039DA5}" type="parTrans" cxnId="{E89B2F4F-4185-42C2-990C-1D52C985709E}">
      <dgm:prSet/>
      <dgm:spPr/>
      <dgm:t>
        <a:bodyPr/>
        <a:lstStyle/>
        <a:p>
          <a:endParaRPr lang="cs-CZ"/>
        </a:p>
      </dgm:t>
    </dgm:pt>
    <dgm:pt modelId="{5C464D29-D95B-4FBF-93EC-680BA4C86169}" type="sibTrans" cxnId="{E89B2F4F-4185-42C2-990C-1D52C985709E}">
      <dgm:prSet/>
      <dgm:spPr/>
      <dgm:t>
        <a:bodyPr/>
        <a:lstStyle/>
        <a:p>
          <a:endParaRPr lang="cs-CZ"/>
        </a:p>
      </dgm:t>
    </dgm:pt>
    <dgm:pt modelId="{C1653C54-62F0-4A99-878A-22E0E141E0DD}">
      <dgm:prSet custT="1"/>
      <dgm:spPr/>
      <dgm:t>
        <a:bodyPr/>
        <a:lstStyle/>
        <a:p>
          <a:r>
            <a:rPr lang="cs-CZ" sz="1500" b="1" dirty="0" smtClean="0">
              <a:solidFill>
                <a:schemeClr val="tx1"/>
              </a:solidFill>
            </a:rPr>
            <a:t>Lékárnička</a:t>
          </a:r>
          <a:endParaRPr lang="cs-CZ" sz="1500" b="1" dirty="0">
            <a:solidFill>
              <a:schemeClr val="tx1"/>
            </a:solidFill>
          </a:endParaRPr>
        </a:p>
      </dgm:t>
    </dgm:pt>
    <dgm:pt modelId="{3CA394EB-4218-4D37-AAC2-324D3A66A320}" type="parTrans" cxnId="{C8E04171-938A-4C7D-841F-86E6A56B4E97}">
      <dgm:prSet/>
      <dgm:spPr/>
      <dgm:t>
        <a:bodyPr/>
        <a:lstStyle/>
        <a:p>
          <a:endParaRPr lang="cs-CZ"/>
        </a:p>
      </dgm:t>
    </dgm:pt>
    <dgm:pt modelId="{A2A34207-3503-47A3-996B-8FBF1A38AC7A}" type="sibTrans" cxnId="{C8E04171-938A-4C7D-841F-86E6A56B4E97}">
      <dgm:prSet/>
      <dgm:spPr/>
      <dgm:t>
        <a:bodyPr/>
        <a:lstStyle/>
        <a:p>
          <a:endParaRPr lang="cs-CZ"/>
        </a:p>
      </dgm:t>
    </dgm:pt>
    <dgm:pt modelId="{DA7FE6F2-CFD3-4980-A927-0F769012A4C7}">
      <dgm:prSet/>
      <dgm:spPr/>
      <dgm:t>
        <a:bodyPr/>
        <a:lstStyle/>
        <a:p>
          <a:r>
            <a:rPr lang="cs-CZ" sz="1600" b="0" dirty="0" smtClean="0">
              <a:solidFill>
                <a:schemeClr val="tx1"/>
              </a:solidFill>
            </a:rPr>
            <a:t>5133 Zdravotnický materiál</a:t>
          </a:r>
          <a:endParaRPr lang="cs-CZ" sz="1600" b="0" dirty="0">
            <a:solidFill>
              <a:schemeClr val="tx1"/>
            </a:solidFill>
          </a:endParaRPr>
        </a:p>
      </dgm:t>
    </dgm:pt>
    <dgm:pt modelId="{2367C6DB-AEBB-438A-9355-EAFC70746E20}" type="parTrans" cxnId="{6A56BB94-1331-4AAD-95E6-353906133A79}">
      <dgm:prSet/>
      <dgm:spPr/>
      <dgm:t>
        <a:bodyPr/>
        <a:lstStyle/>
        <a:p>
          <a:endParaRPr lang="cs-CZ"/>
        </a:p>
      </dgm:t>
    </dgm:pt>
    <dgm:pt modelId="{54CF14F9-BB24-4EE7-B209-065594DF024F}" type="sibTrans" cxnId="{6A56BB94-1331-4AAD-95E6-353906133A79}">
      <dgm:prSet/>
      <dgm:spPr/>
      <dgm:t>
        <a:bodyPr/>
        <a:lstStyle/>
        <a:p>
          <a:endParaRPr lang="cs-CZ"/>
        </a:p>
      </dgm:t>
    </dgm:pt>
    <dgm:pt modelId="{190637D0-41FD-4ED3-91D5-3B9E9321A9F4}" type="pres">
      <dgm:prSet presAssocID="{1AC0C0B2-CBC3-4EF9-A5F1-EBE61A36CAB0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9E452C9-6C68-426E-A1D0-72726693582E}" type="pres">
      <dgm:prSet presAssocID="{A9E7053C-33B9-4B77-83A2-26CB4B67F7CB}" presName="centerShape" presStyleLbl="node0" presStyleIdx="0" presStyleCnt="1" custScaleX="161051" custScaleY="161051"/>
      <dgm:spPr/>
      <dgm:t>
        <a:bodyPr/>
        <a:lstStyle/>
        <a:p>
          <a:endParaRPr lang="cs-CZ"/>
        </a:p>
      </dgm:t>
    </dgm:pt>
    <dgm:pt modelId="{74A2180E-68A1-4A32-B555-6A6CC5B2A4FF}" type="pres">
      <dgm:prSet presAssocID="{F733623E-3F4B-4DA0-8815-B62A69133221}" presName="parTrans" presStyleLbl="sibTrans2D1" presStyleIdx="0" presStyleCnt="9" custScaleX="133101" custScaleY="133101"/>
      <dgm:spPr/>
      <dgm:t>
        <a:bodyPr/>
        <a:lstStyle/>
        <a:p>
          <a:endParaRPr lang="cs-CZ"/>
        </a:p>
      </dgm:t>
    </dgm:pt>
    <dgm:pt modelId="{A6F724F0-352C-4B67-BD75-A237BA2C8A74}" type="pres">
      <dgm:prSet presAssocID="{F733623E-3F4B-4DA0-8815-B62A69133221}" presName="connectorText" presStyleLbl="sibTrans2D1" presStyleIdx="0" presStyleCnt="9"/>
      <dgm:spPr/>
      <dgm:t>
        <a:bodyPr/>
        <a:lstStyle/>
        <a:p>
          <a:endParaRPr lang="cs-CZ"/>
        </a:p>
      </dgm:t>
    </dgm:pt>
    <dgm:pt modelId="{A938DA91-3014-49E2-8C06-ABE389BF24FA}" type="pres">
      <dgm:prSet presAssocID="{BE4B4AA0-8CA3-422F-A1CC-F239C215CBF0}" presName="node" presStyleLbl="node1" presStyleIdx="0" presStyleCnt="9" custScaleX="136772" custScaleY="130660" custRadScaleRad="99538" custRadScaleInc="32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A58869-7BA7-48BA-9426-07DDB150EECB}" type="pres">
      <dgm:prSet presAssocID="{CB4A77A2-3482-47A8-BF7D-8772D17C4966}" presName="parTrans" presStyleLbl="sibTrans2D1" presStyleIdx="1" presStyleCnt="9" custScaleX="133101" custScaleY="133101"/>
      <dgm:spPr/>
      <dgm:t>
        <a:bodyPr/>
        <a:lstStyle/>
        <a:p>
          <a:endParaRPr lang="cs-CZ"/>
        </a:p>
      </dgm:t>
    </dgm:pt>
    <dgm:pt modelId="{D9BBBE56-25FC-48FE-8F88-937F14376A7E}" type="pres">
      <dgm:prSet presAssocID="{CB4A77A2-3482-47A8-BF7D-8772D17C4966}" presName="connectorText" presStyleLbl="sibTrans2D1" presStyleIdx="1" presStyleCnt="9"/>
      <dgm:spPr/>
      <dgm:t>
        <a:bodyPr/>
        <a:lstStyle/>
        <a:p>
          <a:endParaRPr lang="cs-CZ"/>
        </a:p>
      </dgm:t>
    </dgm:pt>
    <dgm:pt modelId="{F70175BB-ACF8-4FB6-9F46-778DB309ADA3}" type="pres">
      <dgm:prSet presAssocID="{CDF6B7C8-9A5D-4683-9BF7-7D9E9FCCB138}" presName="node" presStyleLbl="node1" presStyleIdx="1" presStyleCnt="9" custScaleX="136772" custScaleY="130660" custRadScaleRad="99852" custRadScaleInc="383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61EE5BA-DF58-4BF1-8A4F-6AC33ED77044}" type="pres">
      <dgm:prSet presAssocID="{B81F24D7-DF14-45F8-93A0-9EB551877556}" presName="parTrans" presStyleLbl="sibTrans2D1" presStyleIdx="2" presStyleCnt="9" custScaleX="133101" custScaleY="133101"/>
      <dgm:spPr/>
      <dgm:t>
        <a:bodyPr/>
        <a:lstStyle/>
        <a:p>
          <a:endParaRPr lang="cs-CZ"/>
        </a:p>
      </dgm:t>
    </dgm:pt>
    <dgm:pt modelId="{D8E0B135-A006-490D-B36B-1B91A91CA368}" type="pres">
      <dgm:prSet presAssocID="{B81F24D7-DF14-45F8-93A0-9EB551877556}" presName="connectorText" presStyleLbl="sibTrans2D1" presStyleIdx="2" presStyleCnt="9"/>
      <dgm:spPr/>
      <dgm:t>
        <a:bodyPr/>
        <a:lstStyle/>
        <a:p>
          <a:endParaRPr lang="cs-CZ"/>
        </a:p>
      </dgm:t>
    </dgm:pt>
    <dgm:pt modelId="{AA7F8F31-2722-475A-A8CA-F93E19D8BC4C}" type="pres">
      <dgm:prSet presAssocID="{B62A2CF9-35B0-43E5-AC66-4DA8775834DE}" presName="node" presStyleLbl="node1" presStyleIdx="2" presStyleCnt="9" custScaleX="136772" custScaleY="130660" custRadScaleRad="100496" custRadScaleInc="308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77EC56-295F-467D-BCF7-5119AF28E776}" type="pres">
      <dgm:prSet presAssocID="{3233161D-4B4C-461F-8B25-142D5AE9E437}" presName="parTrans" presStyleLbl="sibTrans2D1" presStyleIdx="3" presStyleCnt="9" custScaleX="133101" custScaleY="133101"/>
      <dgm:spPr/>
      <dgm:t>
        <a:bodyPr/>
        <a:lstStyle/>
        <a:p>
          <a:endParaRPr lang="cs-CZ"/>
        </a:p>
      </dgm:t>
    </dgm:pt>
    <dgm:pt modelId="{053F3528-70CB-4EA1-8271-E4F95D486AC9}" type="pres">
      <dgm:prSet presAssocID="{3233161D-4B4C-461F-8B25-142D5AE9E437}" presName="connectorText" presStyleLbl="sibTrans2D1" presStyleIdx="3" presStyleCnt="9"/>
      <dgm:spPr/>
      <dgm:t>
        <a:bodyPr/>
        <a:lstStyle/>
        <a:p>
          <a:endParaRPr lang="cs-CZ"/>
        </a:p>
      </dgm:t>
    </dgm:pt>
    <dgm:pt modelId="{AFE07A84-06AE-4228-982F-FB99AF3BD9E0}" type="pres">
      <dgm:prSet presAssocID="{F2398943-8F31-4A4F-A396-E0EF077071E6}" presName="node" presStyleLbl="node1" presStyleIdx="3" presStyleCnt="9" custScaleX="136772" custScaleY="130660" custRadScaleRad="100716" custRadScaleInc="185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F4256F-5E01-41AD-B90B-F088795AC8DB}" type="pres">
      <dgm:prSet presAssocID="{96229C91-C174-4BCE-9805-E162A483228C}" presName="parTrans" presStyleLbl="sibTrans2D1" presStyleIdx="4" presStyleCnt="9" custScaleX="133101" custScaleY="133101"/>
      <dgm:spPr/>
      <dgm:t>
        <a:bodyPr/>
        <a:lstStyle/>
        <a:p>
          <a:endParaRPr lang="cs-CZ"/>
        </a:p>
      </dgm:t>
    </dgm:pt>
    <dgm:pt modelId="{F2184B6B-FE07-4D68-AA7A-50E8461EAB63}" type="pres">
      <dgm:prSet presAssocID="{96229C91-C174-4BCE-9805-E162A483228C}" presName="connectorText" presStyleLbl="sibTrans2D1" presStyleIdx="4" presStyleCnt="9"/>
      <dgm:spPr/>
      <dgm:t>
        <a:bodyPr/>
        <a:lstStyle/>
        <a:p>
          <a:endParaRPr lang="cs-CZ"/>
        </a:p>
      </dgm:t>
    </dgm:pt>
    <dgm:pt modelId="{F35BE0A8-74CF-4371-9C35-C26827E96732}" type="pres">
      <dgm:prSet presAssocID="{DD58642E-454B-4FE2-88BE-0D21B1CE29AF}" presName="node" presStyleLbl="node1" presStyleIdx="4" presStyleCnt="9" custScaleX="136772" custScaleY="130660" custRadScaleRad="103116" custRadScaleInc="458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20B90FC-A518-4451-A47B-B35F7F1553C0}" type="pres">
      <dgm:prSet presAssocID="{E797DB0D-C45B-4CBE-AF4A-1007473DD802}" presName="parTrans" presStyleLbl="sibTrans2D1" presStyleIdx="5" presStyleCnt="9" custScaleX="133101" custScaleY="133101"/>
      <dgm:spPr/>
      <dgm:t>
        <a:bodyPr/>
        <a:lstStyle/>
        <a:p>
          <a:endParaRPr lang="cs-CZ"/>
        </a:p>
      </dgm:t>
    </dgm:pt>
    <dgm:pt modelId="{30A200AC-04DE-4B4C-AF99-FAAC889B510B}" type="pres">
      <dgm:prSet presAssocID="{E797DB0D-C45B-4CBE-AF4A-1007473DD802}" presName="connectorText" presStyleLbl="sibTrans2D1" presStyleIdx="5" presStyleCnt="9"/>
      <dgm:spPr/>
      <dgm:t>
        <a:bodyPr/>
        <a:lstStyle/>
        <a:p>
          <a:endParaRPr lang="cs-CZ"/>
        </a:p>
      </dgm:t>
    </dgm:pt>
    <dgm:pt modelId="{5215AEFC-1672-48BE-8BF9-25A6E97BCDEA}" type="pres">
      <dgm:prSet presAssocID="{EBF762A0-57B6-490E-8AD0-242314CE64AD}" presName="node" presStyleLbl="node1" presStyleIdx="5" presStyleCnt="9" custScaleX="136772" custScaleY="13066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3D8464-5EE2-4F3D-A7F4-7266777CC2BF}" type="pres">
      <dgm:prSet presAssocID="{3CA394EB-4218-4D37-AAC2-324D3A66A320}" presName="parTrans" presStyleLbl="sibTrans2D1" presStyleIdx="6" presStyleCnt="9"/>
      <dgm:spPr/>
      <dgm:t>
        <a:bodyPr/>
        <a:lstStyle/>
        <a:p>
          <a:endParaRPr lang="cs-CZ"/>
        </a:p>
      </dgm:t>
    </dgm:pt>
    <dgm:pt modelId="{4D894034-A85E-494B-BE6D-B966620AF868}" type="pres">
      <dgm:prSet presAssocID="{3CA394EB-4218-4D37-AAC2-324D3A66A320}" presName="connectorText" presStyleLbl="sibTrans2D1" presStyleIdx="6" presStyleCnt="9"/>
      <dgm:spPr/>
      <dgm:t>
        <a:bodyPr/>
        <a:lstStyle/>
        <a:p>
          <a:endParaRPr lang="cs-CZ"/>
        </a:p>
      </dgm:t>
    </dgm:pt>
    <dgm:pt modelId="{B6351D32-0787-431A-89CF-4C7B2F81A5EE}" type="pres">
      <dgm:prSet presAssocID="{C1653C54-62F0-4A99-878A-22E0E141E0DD}" presName="node" presStyleLbl="node1" presStyleIdx="6" presStyleCnt="9" custScaleX="136772" custScaleY="13066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81B978C-0744-479E-96DB-24EB338D5D3B}" type="pres">
      <dgm:prSet presAssocID="{A3E0A286-CDAA-4075-BF5C-8D041AE59F76}" presName="parTrans" presStyleLbl="sibTrans2D1" presStyleIdx="7" presStyleCnt="9" custScaleX="133101" custScaleY="133101"/>
      <dgm:spPr/>
      <dgm:t>
        <a:bodyPr/>
        <a:lstStyle/>
        <a:p>
          <a:endParaRPr lang="cs-CZ"/>
        </a:p>
      </dgm:t>
    </dgm:pt>
    <dgm:pt modelId="{963B596B-1A7C-4968-9515-C972F5BC2FEE}" type="pres">
      <dgm:prSet presAssocID="{A3E0A286-CDAA-4075-BF5C-8D041AE59F76}" presName="connectorText" presStyleLbl="sibTrans2D1" presStyleIdx="7" presStyleCnt="9"/>
      <dgm:spPr/>
      <dgm:t>
        <a:bodyPr/>
        <a:lstStyle/>
        <a:p>
          <a:endParaRPr lang="cs-CZ"/>
        </a:p>
      </dgm:t>
    </dgm:pt>
    <dgm:pt modelId="{4082CABE-2AF2-496D-827F-99046AE375E5}" type="pres">
      <dgm:prSet presAssocID="{541C2522-CC4E-45D8-BD44-B78722D7F677}" presName="node" presStyleLbl="node1" presStyleIdx="7" presStyleCnt="9" custScaleX="136772" custScaleY="13066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107AB9C-14B7-4DFF-BBEB-F5A6A15BB33A}" type="pres">
      <dgm:prSet presAssocID="{6964D90D-0100-474B-9A52-578B2F518D09}" presName="parTrans" presStyleLbl="sibTrans2D1" presStyleIdx="8" presStyleCnt="9" custScaleX="133101" custScaleY="133101"/>
      <dgm:spPr/>
      <dgm:t>
        <a:bodyPr/>
        <a:lstStyle/>
        <a:p>
          <a:endParaRPr lang="cs-CZ"/>
        </a:p>
      </dgm:t>
    </dgm:pt>
    <dgm:pt modelId="{0630C481-0216-40BB-A13E-AAA5D9231CA4}" type="pres">
      <dgm:prSet presAssocID="{6964D90D-0100-474B-9A52-578B2F518D09}" presName="connectorText" presStyleLbl="sibTrans2D1" presStyleIdx="8" presStyleCnt="9"/>
      <dgm:spPr/>
      <dgm:t>
        <a:bodyPr/>
        <a:lstStyle/>
        <a:p>
          <a:endParaRPr lang="cs-CZ"/>
        </a:p>
      </dgm:t>
    </dgm:pt>
    <dgm:pt modelId="{52BFC0CD-144A-4DDE-ACBF-F2AFF4064201}" type="pres">
      <dgm:prSet presAssocID="{40D69E03-E39C-4EB2-BB4D-1B47EE2504B5}" presName="node" presStyleLbl="node1" presStyleIdx="8" presStyleCnt="9" custScaleX="136772" custScaleY="130660" custRadScaleRad="99192" custRadScaleInc="5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C29A94A-B422-450A-9229-4F587DAB477C}" type="presOf" srcId="{CB4A77A2-3482-47A8-BF7D-8772D17C4966}" destId="{D9BBBE56-25FC-48FE-8F88-937F14376A7E}" srcOrd="1" destOrd="0" presId="urn:microsoft.com/office/officeart/2005/8/layout/radial5"/>
    <dgm:cxn modelId="{62B8639A-2551-4FEE-A6DD-82CDE39B7544}" type="presOf" srcId="{F733623E-3F4B-4DA0-8815-B62A69133221}" destId="{74A2180E-68A1-4A32-B555-6A6CC5B2A4FF}" srcOrd="0" destOrd="0" presId="urn:microsoft.com/office/officeart/2005/8/layout/radial5"/>
    <dgm:cxn modelId="{90FEABF1-EACD-4079-9820-AA786FEDD8E1}" type="presOf" srcId="{A9E7053C-33B9-4B77-83A2-26CB4B67F7CB}" destId="{C9E452C9-6C68-426E-A1D0-72726693582E}" srcOrd="0" destOrd="0" presId="urn:microsoft.com/office/officeart/2005/8/layout/radial5"/>
    <dgm:cxn modelId="{A732DD8C-C031-4132-8518-C20AC62E0C48}" type="presOf" srcId="{C1653C54-62F0-4A99-878A-22E0E141E0DD}" destId="{B6351D32-0787-431A-89CF-4C7B2F81A5EE}" srcOrd="0" destOrd="0" presId="urn:microsoft.com/office/officeart/2005/8/layout/radial5"/>
    <dgm:cxn modelId="{29FF087A-A8FF-4BF2-B842-1E51F0F4B4E8}" type="presOf" srcId="{F733623E-3F4B-4DA0-8815-B62A69133221}" destId="{A6F724F0-352C-4B67-BD75-A237BA2C8A74}" srcOrd="1" destOrd="0" presId="urn:microsoft.com/office/officeart/2005/8/layout/radial5"/>
    <dgm:cxn modelId="{AF42C622-792F-4581-B0A5-D6618070A732}" type="presOf" srcId="{BE4B4AA0-8CA3-422F-A1CC-F239C215CBF0}" destId="{A938DA91-3014-49E2-8C06-ABE389BF24FA}" srcOrd="0" destOrd="0" presId="urn:microsoft.com/office/officeart/2005/8/layout/radial5"/>
    <dgm:cxn modelId="{CBEA3EA6-C4BC-4FB8-B21C-B925D887E29D}" srcId="{A9E7053C-33B9-4B77-83A2-26CB4B67F7CB}" destId="{DD58642E-454B-4FE2-88BE-0D21B1CE29AF}" srcOrd="4" destOrd="0" parTransId="{96229C91-C174-4BCE-9805-E162A483228C}" sibTransId="{533FA751-1BF6-4B7B-9DE0-21C534A817BE}"/>
    <dgm:cxn modelId="{7D68D611-02B4-4F8E-874D-1D5208680EA1}" type="presOf" srcId="{EBF762A0-57B6-490E-8AD0-242314CE64AD}" destId="{5215AEFC-1672-48BE-8BF9-25A6E97BCDEA}" srcOrd="0" destOrd="0" presId="urn:microsoft.com/office/officeart/2005/8/layout/radial5"/>
    <dgm:cxn modelId="{0D796523-18FD-4F78-B8BD-440E77C94D7F}" srcId="{1AC0C0B2-CBC3-4EF9-A5F1-EBE61A36CAB0}" destId="{944F1E89-2236-482F-B760-ADD4359D61E5}" srcOrd="3" destOrd="0" parTransId="{1D4BBA01-DD9C-485F-AF3C-2F8612C2FF3B}" sibTransId="{DAA471FB-7E18-477A-A160-DBB1E2836704}"/>
    <dgm:cxn modelId="{4D06BCBC-B3E9-49EC-B8C5-50FCE2DEA01D}" type="presOf" srcId="{B81F24D7-DF14-45F8-93A0-9EB551877556}" destId="{D8E0B135-A006-490D-B36B-1B91A91CA368}" srcOrd="1" destOrd="0" presId="urn:microsoft.com/office/officeart/2005/8/layout/radial5"/>
    <dgm:cxn modelId="{6A56BB94-1331-4AAD-95E6-353906133A79}" srcId="{C1653C54-62F0-4A99-878A-22E0E141E0DD}" destId="{DA7FE6F2-CFD3-4980-A927-0F769012A4C7}" srcOrd="0" destOrd="0" parTransId="{2367C6DB-AEBB-438A-9355-EAFC70746E20}" sibTransId="{54CF14F9-BB24-4EE7-B209-065594DF024F}"/>
    <dgm:cxn modelId="{5A710236-2E50-455D-B9E4-756C82A8DC39}" type="presOf" srcId="{B62A2CF9-35B0-43E5-AC66-4DA8775834DE}" destId="{AA7F8F31-2722-475A-A8CA-F93E19D8BC4C}" srcOrd="0" destOrd="0" presId="urn:microsoft.com/office/officeart/2005/8/layout/radial5"/>
    <dgm:cxn modelId="{72CADD30-C169-4D12-901D-4C79C40CED16}" type="presOf" srcId="{DA189EF1-C043-49CF-826B-51B658EE3F08}" destId="{F35BE0A8-74CF-4371-9C35-C26827E96732}" srcOrd="0" destOrd="1" presId="urn:microsoft.com/office/officeart/2005/8/layout/radial5"/>
    <dgm:cxn modelId="{E8F89C0D-9696-4AD6-8695-62B3F06CCB1C}" srcId="{541C2522-CC4E-45D8-BD44-B78722D7F677}" destId="{1667D7F6-42EE-4114-9FE8-BEEF206FEC97}" srcOrd="0" destOrd="0" parTransId="{B8F61BCB-568D-44B7-8907-B1A185C23C61}" sibTransId="{89252F41-F8F4-409D-B53C-B3ABD61C7468}"/>
    <dgm:cxn modelId="{6D88C99D-40E8-44D2-8067-D012E3CDC697}" type="presOf" srcId="{CB4A77A2-3482-47A8-BF7D-8772D17C4966}" destId="{14A58869-7BA7-48BA-9426-07DDB150EECB}" srcOrd="0" destOrd="0" presId="urn:microsoft.com/office/officeart/2005/8/layout/radial5"/>
    <dgm:cxn modelId="{636B8595-2E9F-486A-B305-75BA9A21C38A}" type="presOf" srcId="{1AC0C0B2-CBC3-4EF9-A5F1-EBE61A36CAB0}" destId="{190637D0-41FD-4ED3-91D5-3B9E9321A9F4}" srcOrd="0" destOrd="0" presId="urn:microsoft.com/office/officeart/2005/8/layout/radial5"/>
    <dgm:cxn modelId="{1874EB58-5C57-4D1D-BF13-CB862C5651E0}" srcId="{A9E7053C-33B9-4B77-83A2-26CB4B67F7CB}" destId="{40D69E03-E39C-4EB2-BB4D-1B47EE2504B5}" srcOrd="8" destOrd="0" parTransId="{6964D90D-0100-474B-9A52-578B2F518D09}" sibTransId="{E9F83AB2-FABE-43C7-A2BE-C57B3BC3E81C}"/>
    <dgm:cxn modelId="{222B6E88-AA73-43A0-A628-DAD19437F288}" type="presOf" srcId="{E797DB0D-C45B-4CBE-AF4A-1007473DD802}" destId="{30A200AC-04DE-4B4C-AF99-FAAC889B510B}" srcOrd="1" destOrd="0" presId="urn:microsoft.com/office/officeart/2005/8/layout/radial5"/>
    <dgm:cxn modelId="{4C0F6511-205A-4588-B68D-D44CCBB31F40}" type="presOf" srcId="{4CB907AF-BBBE-4EE8-AF6F-ACC4B58A8056}" destId="{52BFC0CD-144A-4DDE-ACBF-F2AFF4064201}" srcOrd="0" destOrd="1" presId="urn:microsoft.com/office/officeart/2005/8/layout/radial5"/>
    <dgm:cxn modelId="{B883876F-F447-488C-8BA0-B519C1CA1346}" srcId="{A9E7053C-33B9-4B77-83A2-26CB4B67F7CB}" destId="{B62A2CF9-35B0-43E5-AC66-4DA8775834DE}" srcOrd="2" destOrd="0" parTransId="{B81F24D7-DF14-45F8-93A0-9EB551877556}" sibTransId="{402DB821-3097-4C9B-8C30-1887AD468745}"/>
    <dgm:cxn modelId="{33432662-A921-417A-A235-78AC80DEF44C}" type="presOf" srcId="{A3E0A286-CDAA-4075-BF5C-8D041AE59F76}" destId="{963B596B-1A7C-4968-9515-C972F5BC2FEE}" srcOrd="1" destOrd="0" presId="urn:microsoft.com/office/officeart/2005/8/layout/radial5"/>
    <dgm:cxn modelId="{A64822BD-F5FF-4527-9D89-337268AEB8A0}" srcId="{A9E7053C-33B9-4B77-83A2-26CB4B67F7CB}" destId="{CDF6B7C8-9A5D-4683-9BF7-7D9E9FCCB138}" srcOrd="1" destOrd="0" parTransId="{CB4A77A2-3482-47A8-BF7D-8772D17C4966}" sibTransId="{D83923CB-115D-49BF-9AC7-09D140189E75}"/>
    <dgm:cxn modelId="{6AB08720-DB88-4057-BB6D-4E693245FE1D}" type="presOf" srcId="{F3273C9D-0F0D-4DC9-9AA4-3CC6506E6ADD}" destId="{F70175BB-ACF8-4FB6-9F46-778DB309ADA3}" srcOrd="0" destOrd="1" presId="urn:microsoft.com/office/officeart/2005/8/layout/radial5"/>
    <dgm:cxn modelId="{02E746C8-82D3-4636-9D2B-755875CA66F1}" type="presOf" srcId="{6964D90D-0100-474B-9A52-578B2F518D09}" destId="{0630C481-0216-40BB-A13E-AAA5D9231CA4}" srcOrd="1" destOrd="0" presId="urn:microsoft.com/office/officeart/2005/8/layout/radial5"/>
    <dgm:cxn modelId="{60321028-A67A-4BF2-8432-60566A8BBA4F}" type="presOf" srcId="{3CA394EB-4218-4D37-AAC2-324D3A66A320}" destId="{853D8464-5EE2-4F3D-A7F4-7266777CC2BF}" srcOrd="0" destOrd="0" presId="urn:microsoft.com/office/officeart/2005/8/layout/radial5"/>
    <dgm:cxn modelId="{7CAC908F-F153-4C6B-8EC9-BE3572752A64}" type="presOf" srcId="{E797DB0D-C45B-4CBE-AF4A-1007473DD802}" destId="{C20B90FC-A518-4451-A47B-B35F7F1553C0}" srcOrd="0" destOrd="0" presId="urn:microsoft.com/office/officeart/2005/8/layout/radial5"/>
    <dgm:cxn modelId="{388B3B4C-3E91-44E8-B168-EEC4A3CD72BB}" type="presOf" srcId="{F2398943-8F31-4A4F-A396-E0EF077071E6}" destId="{AFE07A84-06AE-4228-982F-FB99AF3BD9E0}" srcOrd="0" destOrd="0" presId="urn:microsoft.com/office/officeart/2005/8/layout/radial5"/>
    <dgm:cxn modelId="{6DB339F3-3306-429D-A73B-DAD5B8133FDF}" srcId="{A9E7053C-33B9-4B77-83A2-26CB4B67F7CB}" destId="{EBF762A0-57B6-490E-8AD0-242314CE64AD}" srcOrd="5" destOrd="0" parTransId="{E797DB0D-C45B-4CBE-AF4A-1007473DD802}" sibTransId="{70F20E0D-B418-4284-8ECE-6DB07CC1F2D5}"/>
    <dgm:cxn modelId="{FD895609-7C6A-468F-8B6E-0E56BF59D2CF}" srcId="{A9E7053C-33B9-4B77-83A2-26CB4B67F7CB}" destId="{541C2522-CC4E-45D8-BD44-B78722D7F677}" srcOrd="7" destOrd="0" parTransId="{A3E0A286-CDAA-4075-BF5C-8D041AE59F76}" sibTransId="{1994C4FC-4C5A-4F9B-942B-208F043C89AC}"/>
    <dgm:cxn modelId="{A9E6794B-060F-4FCC-B339-E3DF72F87331}" type="presOf" srcId="{DA7FE6F2-CFD3-4980-A927-0F769012A4C7}" destId="{B6351D32-0787-431A-89CF-4C7B2F81A5EE}" srcOrd="0" destOrd="1" presId="urn:microsoft.com/office/officeart/2005/8/layout/radial5"/>
    <dgm:cxn modelId="{9BC832CF-DF9C-4FD6-A060-B31884834797}" type="presOf" srcId="{B81F24D7-DF14-45F8-93A0-9EB551877556}" destId="{661EE5BA-DF58-4BF1-8A4F-6AC33ED77044}" srcOrd="0" destOrd="0" presId="urn:microsoft.com/office/officeart/2005/8/layout/radial5"/>
    <dgm:cxn modelId="{66B4B7F1-8D18-473B-A67C-1CBF65E9DD14}" srcId="{A9E7053C-33B9-4B77-83A2-26CB4B67F7CB}" destId="{BE4B4AA0-8CA3-422F-A1CC-F239C215CBF0}" srcOrd="0" destOrd="0" parTransId="{F733623E-3F4B-4DA0-8815-B62A69133221}" sibTransId="{99632273-AD9A-4AFF-A007-AFF4694C67A3}"/>
    <dgm:cxn modelId="{52742923-251B-4243-8751-CD2D25A24747}" srcId="{F2398943-8F31-4A4F-A396-E0EF077071E6}" destId="{149B60A6-F107-4836-91E3-C3B13455E741}" srcOrd="0" destOrd="0" parTransId="{2BA1AE36-ED2F-493D-BD2F-3C16DEFF8FE2}" sibTransId="{0DEF6AD8-12B9-4158-8EE7-E465FC7A75EA}"/>
    <dgm:cxn modelId="{E96F04EA-5EBC-4907-B306-3903507277B2}" srcId="{1AC0C0B2-CBC3-4EF9-A5F1-EBE61A36CAB0}" destId="{2F299E02-0E63-486D-B333-88735B34380F}" srcOrd="1" destOrd="0" parTransId="{96AB68C1-136B-43C5-86E1-59722044AF92}" sibTransId="{AAFDBBFA-480B-4503-8B5C-1C4530A554E8}"/>
    <dgm:cxn modelId="{8AD59B2E-B3BA-477B-B0DB-1E7B96649717}" srcId="{EBF762A0-57B6-490E-8AD0-242314CE64AD}" destId="{A55EB3C0-D8CA-4B0C-85F2-14835B5F7566}" srcOrd="0" destOrd="0" parTransId="{0B223243-0F49-4511-A7D8-0CDA09680F45}" sibTransId="{CD829DD6-3F62-41CD-8751-F4FDA5846DC6}"/>
    <dgm:cxn modelId="{93D54B0E-2414-4E28-A684-7D9E0FC9778C}" srcId="{40D69E03-E39C-4EB2-BB4D-1B47EE2504B5}" destId="{4CB907AF-BBBE-4EE8-AF6F-ACC4B58A8056}" srcOrd="0" destOrd="0" parTransId="{7377A033-08BB-44F1-9B3E-9277CD0870CD}" sibTransId="{05287C87-A2DF-4F29-BF2E-CB7222BA388B}"/>
    <dgm:cxn modelId="{2065B4B2-2BB5-4BB4-BF7D-029F54A05411}" type="presOf" srcId="{541C2522-CC4E-45D8-BD44-B78722D7F677}" destId="{4082CABE-2AF2-496D-827F-99046AE375E5}" srcOrd="0" destOrd="0" presId="urn:microsoft.com/office/officeart/2005/8/layout/radial5"/>
    <dgm:cxn modelId="{A146D97D-197B-4F7F-9723-BF248CE6ECE3}" type="presOf" srcId="{3233161D-4B4C-461F-8B25-142D5AE9E437}" destId="{5D77EC56-295F-467D-BCF7-5119AF28E776}" srcOrd="0" destOrd="0" presId="urn:microsoft.com/office/officeart/2005/8/layout/radial5"/>
    <dgm:cxn modelId="{BF2D5C09-326C-4D07-9BAB-0C9D801A7CAB}" srcId="{B62A2CF9-35B0-43E5-AC66-4DA8775834DE}" destId="{041CF6BC-10E7-4ADD-8163-B622753C18A4}" srcOrd="0" destOrd="0" parTransId="{65A94B30-B971-4AC4-A9C4-71B4FFD9A41E}" sibTransId="{96A62628-26BA-40BE-8E61-F6B4E9720963}"/>
    <dgm:cxn modelId="{5C7C1F92-6EB3-4041-B654-668BCB0D70C2}" srcId="{CDF6B7C8-9A5D-4683-9BF7-7D9E9FCCB138}" destId="{F3273C9D-0F0D-4DC9-9AA4-3CC6506E6ADD}" srcOrd="0" destOrd="0" parTransId="{45448628-104B-4327-8A8D-DBB31B044D5C}" sibTransId="{48F4206F-0D60-4CCB-A65C-444EB87B3445}"/>
    <dgm:cxn modelId="{CC015208-6D91-4004-92FD-E618D1DA3D16}" srcId="{DD58642E-454B-4FE2-88BE-0D21B1CE29AF}" destId="{DA189EF1-C043-49CF-826B-51B658EE3F08}" srcOrd="0" destOrd="0" parTransId="{19BCA7DF-91EA-44BE-8C54-43A0C7133434}" sibTransId="{BD50EB4A-3CEB-460C-BE4B-77E05BF6279C}"/>
    <dgm:cxn modelId="{CDB8D1C9-75D1-459B-AAC2-8ABF83FA3CE3}" type="presOf" srcId="{1667D7F6-42EE-4114-9FE8-BEEF206FEC97}" destId="{4082CABE-2AF2-496D-827F-99046AE375E5}" srcOrd="0" destOrd="1" presId="urn:microsoft.com/office/officeart/2005/8/layout/radial5"/>
    <dgm:cxn modelId="{4C5A1598-56E8-4A42-B4F8-3707D644E1C7}" srcId="{A9E7053C-33B9-4B77-83A2-26CB4B67F7CB}" destId="{F2398943-8F31-4A4F-A396-E0EF077071E6}" srcOrd="3" destOrd="0" parTransId="{3233161D-4B4C-461F-8B25-142D5AE9E437}" sibTransId="{E499683A-9297-4951-BF18-D0768ECD0AED}"/>
    <dgm:cxn modelId="{CA60AF86-88E9-4EB4-9362-43D6B00A79BD}" type="presOf" srcId="{CDF6B7C8-9A5D-4683-9BF7-7D9E9FCCB138}" destId="{F70175BB-ACF8-4FB6-9F46-778DB309ADA3}" srcOrd="0" destOrd="0" presId="urn:microsoft.com/office/officeart/2005/8/layout/radial5"/>
    <dgm:cxn modelId="{C8E04171-938A-4C7D-841F-86E6A56B4E97}" srcId="{A9E7053C-33B9-4B77-83A2-26CB4B67F7CB}" destId="{C1653C54-62F0-4A99-878A-22E0E141E0DD}" srcOrd="6" destOrd="0" parTransId="{3CA394EB-4218-4D37-AAC2-324D3A66A320}" sibTransId="{A2A34207-3503-47A3-996B-8FBF1A38AC7A}"/>
    <dgm:cxn modelId="{F71DCB91-EE02-482B-8A6C-1BE7DA2F8268}" type="presOf" srcId="{A55EB3C0-D8CA-4B0C-85F2-14835B5F7566}" destId="{5215AEFC-1672-48BE-8BF9-25A6E97BCDEA}" srcOrd="0" destOrd="1" presId="urn:microsoft.com/office/officeart/2005/8/layout/radial5"/>
    <dgm:cxn modelId="{C5B478E8-79B5-4A46-9620-4BF51DBE0F1A}" type="presOf" srcId="{3233161D-4B4C-461F-8B25-142D5AE9E437}" destId="{053F3528-70CB-4EA1-8271-E4F95D486AC9}" srcOrd="1" destOrd="0" presId="urn:microsoft.com/office/officeart/2005/8/layout/radial5"/>
    <dgm:cxn modelId="{74B724D6-FC8E-41C1-8BB5-2B4E78EB6524}" type="presOf" srcId="{40D69E03-E39C-4EB2-BB4D-1B47EE2504B5}" destId="{52BFC0CD-144A-4DDE-ACBF-F2AFF4064201}" srcOrd="0" destOrd="0" presId="urn:microsoft.com/office/officeart/2005/8/layout/radial5"/>
    <dgm:cxn modelId="{09E35DF1-2AA3-4E1F-AEC0-34930E4F4F1B}" type="presOf" srcId="{A3E0A286-CDAA-4075-BF5C-8D041AE59F76}" destId="{B81B978C-0744-479E-96DB-24EB338D5D3B}" srcOrd="0" destOrd="0" presId="urn:microsoft.com/office/officeart/2005/8/layout/radial5"/>
    <dgm:cxn modelId="{566EDC42-B1F1-4B7D-9EA8-3D13AA5B1F4D}" srcId="{BE4B4AA0-8CA3-422F-A1CC-F239C215CBF0}" destId="{CF0CD3F6-022B-44D2-A0A6-A58E8620004F}" srcOrd="0" destOrd="0" parTransId="{C98D5E3B-899F-42EB-91CF-60C0BC6491A0}" sibTransId="{4B3EFE65-3D30-4C17-A340-8B0434C6BAF6}"/>
    <dgm:cxn modelId="{D56759EF-3AD4-4CC5-A008-ABAAA1904401}" type="presOf" srcId="{CF0CD3F6-022B-44D2-A0A6-A58E8620004F}" destId="{A938DA91-3014-49E2-8C06-ABE389BF24FA}" srcOrd="0" destOrd="1" presId="urn:microsoft.com/office/officeart/2005/8/layout/radial5"/>
    <dgm:cxn modelId="{5D85B924-1B2A-44B0-A47A-011CB5B4B7AF}" type="presOf" srcId="{DD58642E-454B-4FE2-88BE-0D21B1CE29AF}" destId="{F35BE0A8-74CF-4371-9C35-C26827E96732}" srcOrd="0" destOrd="0" presId="urn:microsoft.com/office/officeart/2005/8/layout/radial5"/>
    <dgm:cxn modelId="{8FD03EAF-263A-4EAE-87C9-1FFA3712CD05}" srcId="{1AC0C0B2-CBC3-4EF9-A5F1-EBE61A36CAB0}" destId="{A9E7053C-33B9-4B77-83A2-26CB4B67F7CB}" srcOrd="0" destOrd="0" parTransId="{2C20B3EF-3EFB-41E3-A378-A98605AFDD5F}" sibTransId="{01C24798-18AA-4DA8-BD3F-E6082FBE7D1A}"/>
    <dgm:cxn modelId="{E87F74ED-1A77-44B7-8E58-DE4C3A9FC1C1}" type="presOf" srcId="{3CA394EB-4218-4D37-AAC2-324D3A66A320}" destId="{4D894034-A85E-494B-BE6D-B966620AF868}" srcOrd="1" destOrd="0" presId="urn:microsoft.com/office/officeart/2005/8/layout/radial5"/>
    <dgm:cxn modelId="{7BCA3AFC-71FF-4933-AD16-95CBCD0AAA34}" type="presOf" srcId="{96229C91-C174-4BCE-9805-E162A483228C}" destId="{F2184B6B-FE07-4D68-AA7A-50E8461EAB63}" srcOrd="1" destOrd="0" presId="urn:microsoft.com/office/officeart/2005/8/layout/radial5"/>
    <dgm:cxn modelId="{A8C40C5A-A3BE-4E39-A788-3A5EC9EDDDF9}" type="presOf" srcId="{6964D90D-0100-474B-9A52-578B2F518D09}" destId="{8107AB9C-14B7-4DFF-BBEB-F5A6A15BB33A}" srcOrd="0" destOrd="0" presId="urn:microsoft.com/office/officeart/2005/8/layout/radial5"/>
    <dgm:cxn modelId="{BCFE19F9-B155-4723-A9F6-90AC946A86D5}" srcId="{1AC0C0B2-CBC3-4EF9-A5F1-EBE61A36CAB0}" destId="{70137F39-63E7-460C-8575-EBF167106D75}" srcOrd="2" destOrd="0" parTransId="{7D18E880-EE51-41BB-95E9-AC2494CE4707}" sibTransId="{A7662E13-426F-40F1-9945-EB1EE626C118}"/>
    <dgm:cxn modelId="{63A32D22-70D4-4725-9157-79F5A2980620}" type="presOf" srcId="{96229C91-C174-4BCE-9805-E162A483228C}" destId="{84F4256F-5E01-41AD-B90B-F088795AC8DB}" srcOrd="0" destOrd="0" presId="urn:microsoft.com/office/officeart/2005/8/layout/radial5"/>
    <dgm:cxn modelId="{E89B2F4F-4185-42C2-990C-1D52C985709E}" srcId="{944F1E89-2236-482F-B760-ADD4359D61E5}" destId="{A03888A7-A12C-45F0-9D8B-4C85193E5090}" srcOrd="0" destOrd="0" parTransId="{056A49B9-4403-48A3-A192-83D27B039DA5}" sibTransId="{5C464D29-D95B-4FBF-93EC-680BA4C86169}"/>
    <dgm:cxn modelId="{40B17B8E-F985-4202-B500-2D1BDFACBD5B}" type="presOf" srcId="{041CF6BC-10E7-4ADD-8163-B622753C18A4}" destId="{AA7F8F31-2722-475A-A8CA-F93E19D8BC4C}" srcOrd="0" destOrd="1" presId="urn:microsoft.com/office/officeart/2005/8/layout/radial5"/>
    <dgm:cxn modelId="{381E3751-5CA4-4168-96D7-278890D0DE9C}" type="presOf" srcId="{149B60A6-F107-4836-91E3-C3B13455E741}" destId="{AFE07A84-06AE-4228-982F-FB99AF3BD9E0}" srcOrd="0" destOrd="1" presId="urn:microsoft.com/office/officeart/2005/8/layout/radial5"/>
    <dgm:cxn modelId="{EC1F908A-B507-4130-A860-51629E9C2D31}" type="presParOf" srcId="{190637D0-41FD-4ED3-91D5-3B9E9321A9F4}" destId="{C9E452C9-6C68-426E-A1D0-72726693582E}" srcOrd="0" destOrd="0" presId="urn:microsoft.com/office/officeart/2005/8/layout/radial5"/>
    <dgm:cxn modelId="{1BAEA2D3-0F47-43E8-9903-EEF4EA0B4362}" type="presParOf" srcId="{190637D0-41FD-4ED3-91D5-3B9E9321A9F4}" destId="{74A2180E-68A1-4A32-B555-6A6CC5B2A4FF}" srcOrd="1" destOrd="0" presId="urn:microsoft.com/office/officeart/2005/8/layout/radial5"/>
    <dgm:cxn modelId="{3EF0A4BF-B05F-4C6F-8EFC-EEE54B8FC544}" type="presParOf" srcId="{74A2180E-68A1-4A32-B555-6A6CC5B2A4FF}" destId="{A6F724F0-352C-4B67-BD75-A237BA2C8A74}" srcOrd="0" destOrd="0" presId="urn:microsoft.com/office/officeart/2005/8/layout/radial5"/>
    <dgm:cxn modelId="{F70329B7-C122-4154-A992-02B288AFC47C}" type="presParOf" srcId="{190637D0-41FD-4ED3-91D5-3B9E9321A9F4}" destId="{A938DA91-3014-49E2-8C06-ABE389BF24FA}" srcOrd="2" destOrd="0" presId="urn:microsoft.com/office/officeart/2005/8/layout/radial5"/>
    <dgm:cxn modelId="{E502E624-AC10-4A44-BFC5-DF09B8FE367C}" type="presParOf" srcId="{190637D0-41FD-4ED3-91D5-3B9E9321A9F4}" destId="{14A58869-7BA7-48BA-9426-07DDB150EECB}" srcOrd="3" destOrd="0" presId="urn:microsoft.com/office/officeart/2005/8/layout/radial5"/>
    <dgm:cxn modelId="{B81C73DA-16F8-4AB0-BC2C-026B3D2C7546}" type="presParOf" srcId="{14A58869-7BA7-48BA-9426-07DDB150EECB}" destId="{D9BBBE56-25FC-48FE-8F88-937F14376A7E}" srcOrd="0" destOrd="0" presId="urn:microsoft.com/office/officeart/2005/8/layout/radial5"/>
    <dgm:cxn modelId="{1149D553-507F-44E1-90C7-2F76194F6B76}" type="presParOf" srcId="{190637D0-41FD-4ED3-91D5-3B9E9321A9F4}" destId="{F70175BB-ACF8-4FB6-9F46-778DB309ADA3}" srcOrd="4" destOrd="0" presId="urn:microsoft.com/office/officeart/2005/8/layout/radial5"/>
    <dgm:cxn modelId="{8311A926-D7D2-4380-B85B-B0A69F1F4FDE}" type="presParOf" srcId="{190637D0-41FD-4ED3-91D5-3B9E9321A9F4}" destId="{661EE5BA-DF58-4BF1-8A4F-6AC33ED77044}" srcOrd="5" destOrd="0" presId="urn:microsoft.com/office/officeart/2005/8/layout/radial5"/>
    <dgm:cxn modelId="{7681C46F-9D99-4288-AD0B-D40F35D260AA}" type="presParOf" srcId="{661EE5BA-DF58-4BF1-8A4F-6AC33ED77044}" destId="{D8E0B135-A006-490D-B36B-1B91A91CA368}" srcOrd="0" destOrd="0" presId="urn:microsoft.com/office/officeart/2005/8/layout/radial5"/>
    <dgm:cxn modelId="{60346E86-9B26-4B27-8AAD-46B95C6A182D}" type="presParOf" srcId="{190637D0-41FD-4ED3-91D5-3B9E9321A9F4}" destId="{AA7F8F31-2722-475A-A8CA-F93E19D8BC4C}" srcOrd="6" destOrd="0" presId="urn:microsoft.com/office/officeart/2005/8/layout/radial5"/>
    <dgm:cxn modelId="{21701445-41CD-4EC0-B76F-B2D1EB32FE92}" type="presParOf" srcId="{190637D0-41FD-4ED3-91D5-3B9E9321A9F4}" destId="{5D77EC56-295F-467D-BCF7-5119AF28E776}" srcOrd="7" destOrd="0" presId="urn:microsoft.com/office/officeart/2005/8/layout/radial5"/>
    <dgm:cxn modelId="{43E153AD-A9E8-45D2-A03F-D0D0818EBE5F}" type="presParOf" srcId="{5D77EC56-295F-467D-BCF7-5119AF28E776}" destId="{053F3528-70CB-4EA1-8271-E4F95D486AC9}" srcOrd="0" destOrd="0" presId="urn:microsoft.com/office/officeart/2005/8/layout/radial5"/>
    <dgm:cxn modelId="{F64141AC-CF9A-47EB-AE82-C34D6CADF78D}" type="presParOf" srcId="{190637D0-41FD-4ED3-91D5-3B9E9321A9F4}" destId="{AFE07A84-06AE-4228-982F-FB99AF3BD9E0}" srcOrd="8" destOrd="0" presId="urn:microsoft.com/office/officeart/2005/8/layout/radial5"/>
    <dgm:cxn modelId="{73390A0A-2C37-417B-A8E5-C854B98536EF}" type="presParOf" srcId="{190637D0-41FD-4ED3-91D5-3B9E9321A9F4}" destId="{84F4256F-5E01-41AD-B90B-F088795AC8DB}" srcOrd="9" destOrd="0" presId="urn:microsoft.com/office/officeart/2005/8/layout/radial5"/>
    <dgm:cxn modelId="{744BBAC9-EE6F-46AF-8281-FC5E5D8BA599}" type="presParOf" srcId="{84F4256F-5E01-41AD-B90B-F088795AC8DB}" destId="{F2184B6B-FE07-4D68-AA7A-50E8461EAB63}" srcOrd="0" destOrd="0" presId="urn:microsoft.com/office/officeart/2005/8/layout/radial5"/>
    <dgm:cxn modelId="{63ACA345-063A-4F6D-8833-CC3DC059C863}" type="presParOf" srcId="{190637D0-41FD-4ED3-91D5-3B9E9321A9F4}" destId="{F35BE0A8-74CF-4371-9C35-C26827E96732}" srcOrd="10" destOrd="0" presId="urn:microsoft.com/office/officeart/2005/8/layout/radial5"/>
    <dgm:cxn modelId="{538CCD80-0C03-4368-BF15-B9E9FEA91CFB}" type="presParOf" srcId="{190637D0-41FD-4ED3-91D5-3B9E9321A9F4}" destId="{C20B90FC-A518-4451-A47B-B35F7F1553C0}" srcOrd="11" destOrd="0" presId="urn:microsoft.com/office/officeart/2005/8/layout/radial5"/>
    <dgm:cxn modelId="{2B493C79-1FEE-44A2-9093-E416686211AD}" type="presParOf" srcId="{C20B90FC-A518-4451-A47B-B35F7F1553C0}" destId="{30A200AC-04DE-4B4C-AF99-FAAC889B510B}" srcOrd="0" destOrd="0" presId="urn:microsoft.com/office/officeart/2005/8/layout/radial5"/>
    <dgm:cxn modelId="{019B3435-D982-408A-9BFD-4504CBE02A87}" type="presParOf" srcId="{190637D0-41FD-4ED3-91D5-3B9E9321A9F4}" destId="{5215AEFC-1672-48BE-8BF9-25A6E97BCDEA}" srcOrd="12" destOrd="0" presId="urn:microsoft.com/office/officeart/2005/8/layout/radial5"/>
    <dgm:cxn modelId="{97086857-49A7-4CDE-B84D-B8A94A814B00}" type="presParOf" srcId="{190637D0-41FD-4ED3-91D5-3B9E9321A9F4}" destId="{853D8464-5EE2-4F3D-A7F4-7266777CC2BF}" srcOrd="13" destOrd="0" presId="urn:microsoft.com/office/officeart/2005/8/layout/radial5"/>
    <dgm:cxn modelId="{EAEEBEC9-3293-4F33-BAD5-B2B73B8126EA}" type="presParOf" srcId="{853D8464-5EE2-4F3D-A7F4-7266777CC2BF}" destId="{4D894034-A85E-494B-BE6D-B966620AF868}" srcOrd="0" destOrd="0" presId="urn:microsoft.com/office/officeart/2005/8/layout/radial5"/>
    <dgm:cxn modelId="{D1B1A50E-F7D7-44DF-ADF6-4779B519C9DA}" type="presParOf" srcId="{190637D0-41FD-4ED3-91D5-3B9E9321A9F4}" destId="{B6351D32-0787-431A-89CF-4C7B2F81A5EE}" srcOrd="14" destOrd="0" presId="urn:microsoft.com/office/officeart/2005/8/layout/radial5"/>
    <dgm:cxn modelId="{C06A4E8C-1572-4661-89C1-D81BF03FCDEA}" type="presParOf" srcId="{190637D0-41FD-4ED3-91D5-3B9E9321A9F4}" destId="{B81B978C-0744-479E-96DB-24EB338D5D3B}" srcOrd="15" destOrd="0" presId="urn:microsoft.com/office/officeart/2005/8/layout/radial5"/>
    <dgm:cxn modelId="{B4C47E98-8B4E-4618-959F-B1BBA2914872}" type="presParOf" srcId="{B81B978C-0744-479E-96DB-24EB338D5D3B}" destId="{963B596B-1A7C-4968-9515-C972F5BC2FEE}" srcOrd="0" destOrd="0" presId="urn:microsoft.com/office/officeart/2005/8/layout/radial5"/>
    <dgm:cxn modelId="{C5AB3890-6EFA-4ED8-845C-AEE3774CE22A}" type="presParOf" srcId="{190637D0-41FD-4ED3-91D5-3B9E9321A9F4}" destId="{4082CABE-2AF2-496D-827F-99046AE375E5}" srcOrd="16" destOrd="0" presId="urn:microsoft.com/office/officeart/2005/8/layout/radial5"/>
    <dgm:cxn modelId="{79DBB946-6C6E-4754-943F-5EC5A74AD189}" type="presParOf" srcId="{190637D0-41FD-4ED3-91D5-3B9E9321A9F4}" destId="{8107AB9C-14B7-4DFF-BBEB-F5A6A15BB33A}" srcOrd="17" destOrd="0" presId="urn:microsoft.com/office/officeart/2005/8/layout/radial5"/>
    <dgm:cxn modelId="{C88C9D92-64DA-4D11-AB7C-967F0F353C92}" type="presParOf" srcId="{8107AB9C-14B7-4DFF-BBEB-F5A6A15BB33A}" destId="{0630C481-0216-40BB-A13E-AAA5D9231CA4}" srcOrd="0" destOrd="0" presId="urn:microsoft.com/office/officeart/2005/8/layout/radial5"/>
    <dgm:cxn modelId="{699FC996-E2D4-42D4-A254-D967A65A9059}" type="presParOf" srcId="{190637D0-41FD-4ED3-91D5-3B9E9321A9F4}" destId="{52BFC0CD-144A-4DDE-ACBF-F2AFF4064201}" srcOrd="1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FF37246-9CD8-458F-A465-FC98E2EF64BE}" type="doc">
      <dgm:prSet loTypeId="urn:microsoft.com/office/officeart/2005/8/layout/hierarchy2" loCatId="hierarchy" qsTypeId="urn:microsoft.com/office/officeart/2005/8/quickstyle/3d1" qsCatId="3D" csTypeId="urn:microsoft.com/office/officeart/2005/8/colors/accent3_2" csCatId="accent3" phldr="1"/>
      <dgm:spPr/>
      <dgm:t>
        <a:bodyPr/>
        <a:lstStyle/>
        <a:p>
          <a:endParaRPr lang="cs-CZ"/>
        </a:p>
      </dgm:t>
    </dgm:pt>
    <dgm:pt modelId="{20680C9B-7055-4394-9390-9D987AE0AFDB}">
      <dgm:prSet phldrT="[Text]" custT="1"/>
      <dgm:spPr/>
      <dgm:t>
        <a:bodyPr/>
        <a:lstStyle/>
        <a:p>
          <a:pPr algn="ctr"/>
          <a:endParaRPr lang="cs-CZ" sz="1300" b="1" dirty="0" smtClean="0"/>
        </a:p>
        <a:p>
          <a:pPr algn="ctr"/>
          <a:r>
            <a:rPr lang="cs-CZ" sz="2200" b="1" dirty="0" smtClean="0"/>
            <a:t>Vzdělávání veřejnosti realizované samostatně</a:t>
          </a:r>
        </a:p>
        <a:p>
          <a:pPr algn="ctr"/>
          <a:endParaRPr lang="cs-CZ" sz="1300" dirty="0"/>
        </a:p>
      </dgm:t>
    </dgm:pt>
    <dgm:pt modelId="{E22B3203-B180-4D16-86AA-1F7E67D299F4}" type="parTrans" cxnId="{1668514F-A951-428C-9F13-977DA8BCCF22}">
      <dgm:prSet/>
      <dgm:spPr/>
      <dgm:t>
        <a:bodyPr/>
        <a:lstStyle/>
        <a:p>
          <a:endParaRPr lang="cs-CZ"/>
        </a:p>
      </dgm:t>
    </dgm:pt>
    <dgm:pt modelId="{4F591A97-4CA0-4631-BC8A-8869AD733C39}" type="sibTrans" cxnId="{1668514F-A951-428C-9F13-977DA8BCCF22}">
      <dgm:prSet/>
      <dgm:spPr/>
      <dgm:t>
        <a:bodyPr/>
        <a:lstStyle/>
        <a:p>
          <a:endParaRPr lang="cs-CZ"/>
        </a:p>
      </dgm:t>
    </dgm:pt>
    <dgm:pt modelId="{32C9EF07-C414-4562-9445-1D1660E7CDD9}">
      <dgm:prSet phldrT="[Text]" custT="1"/>
      <dgm:spPr/>
      <dgm:t>
        <a:bodyPr/>
        <a:lstStyle/>
        <a:p>
          <a:pPr algn="ctr"/>
          <a:r>
            <a:rPr lang="cs-CZ" sz="1500" b="1" dirty="0" smtClean="0"/>
            <a:t>Tužky, reklamní materiál, letáky</a:t>
          </a:r>
        </a:p>
        <a:p>
          <a:pPr algn="ctr"/>
          <a:r>
            <a:rPr lang="cs-CZ" sz="1300" dirty="0" smtClean="0"/>
            <a:t>5139 Materiál jinde nezařazený</a:t>
          </a:r>
          <a:endParaRPr lang="cs-CZ" sz="1300" dirty="0"/>
        </a:p>
      </dgm:t>
    </dgm:pt>
    <dgm:pt modelId="{2F758D09-9777-4227-B7A6-8C115F6F46EA}" type="parTrans" cxnId="{97827492-B209-4386-91AA-B25DA31CFA67}">
      <dgm:prSet/>
      <dgm:spPr/>
      <dgm:t>
        <a:bodyPr/>
        <a:lstStyle/>
        <a:p>
          <a:endParaRPr lang="cs-CZ"/>
        </a:p>
      </dgm:t>
    </dgm:pt>
    <dgm:pt modelId="{91952D8D-F82F-4D22-9C3E-D028417513DB}" type="sibTrans" cxnId="{97827492-B209-4386-91AA-B25DA31CFA67}">
      <dgm:prSet/>
      <dgm:spPr/>
      <dgm:t>
        <a:bodyPr/>
        <a:lstStyle/>
        <a:p>
          <a:endParaRPr lang="cs-CZ"/>
        </a:p>
      </dgm:t>
    </dgm:pt>
    <dgm:pt modelId="{75F0CEC5-5702-457E-B0EA-C70E6CB0514E}">
      <dgm:prSet phldrT="[Text]" custT="1"/>
      <dgm:spPr/>
      <dgm:t>
        <a:bodyPr/>
        <a:lstStyle/>
        <a:p>
          <a:pPr algn="ctr"/>
          <a:r>
            <a:rPr lang="cs-CZ" sz="1500" b="1" dirty="0" smtClean="0"/>
            <a:t>Informační tabule</a:t>
          </a:r>
        </a:p>
        <a:p>
          <a:pPr algn="ctr"/>
          <a:r>
            <a:rPr lang="cs-CZ" sz="1300" b="0" dirty="0" smtClean="0"/>
            <a:t>5137 DHDM co je ≤40 tis. a užití víc jak 1 rok</a:t>
          </a:r>
          <a:endParaRPr lang="cs-CZ" sz="1300" dirty="0"/>
        </a:p>
      </dgm:t>
    </dgm:pt>
    <dgm:pt modelId="{0A065D3F-3B52-4FFA-8E08-694FE59D316C}" type="parTrans" cxnId="{99E2176F-1293-408D-999A-C0A4AC26FF7D}">
      <dgm:prSet/>
      <dgm:spPr/>
      <dgm:t>
        <a:bodyPr/>
        <a:lstStyle/>
        <a:p>
          <a:endParaRPr lang="cs-CZ"/>
        </a:p>
      </dgm:t>
    </dgm:pt>
    <dgm:pt modelId="{7AFE8121-B901-44B5-B6A6-14DABC2A16FF}" type="sibTrans" cxnId="{99E2176F-1293-408D-999A-C0A4AC26FF7D}">
      <dgm:prSet/>
      <dgm:spPr/>
      <dgm:t>
        <a:bodyPr/>
        <a:lstStyle/>
        <a:p>
          <a:endParaRPr lang="cs-CZ"/>
        </a:p>
      </dgm:t>
    </dgm:pt>
    <dgm:pt modelId="{6BEE34B2-FE73-4B95-A120-C4FF2E5B8EBD}">
      <dgm:prSet custT="1"/>
      <dgm:spPr/>
      <dgm:t>
        <a:bodyPr/>
        <a:lstStyle/>
        <a:p>
          <a:pPr algn="ctr"/>
          <a:r>
            <a:rPr lang="cs-CZ" sz="1500" b="1" dirty="0" smtClean="0"/>
            <a:t>Návrh + tisk letáků</a:t>
          </a:r>
        </a:p>
        <a:p>
          <a:pPr algn="ctr"/>
          <a:r>
            <a:rPr lang="cs-CZ" sz="1500" b="1" dirty="0" smtClean="0"/>
            <a:t>Reportáže v rozhlase</a:t>
          </a:r>
        </a:p>
        <a:p>
          <a:pPr algn="ctr"/>
          <a:r>
            <a:rPr lang="cs-CZ" sz="1300" dirty="0" smtClean="0"/>
            <a:t>5169 Nákup ostatních služeb</a:t>
          </a:r>
          <a:endParaRPr lang="cs-CZ" sz="1500" b="1" dirty="0" smtClean="0"/>
        </a:p>
      </dgm:t>
    </dgm:pt>
    <dgm:pt modelId="{76E25DF6-EF0F-4CCB-A5E3-A9DC968D55DB}" type="parTrans" cxnId="{EF5A581B-053F-47D9-90F4-D5CF1A44A88E}">
      <dgm:prSet/>
      <dgm:spPr/>
      <dgm:t>
        <a:bodyPr/>
        <a:lstStyle/>
        <a:p>
          <a:endParaRPr lang="cs-CZ"/>
        </a:p>
      </dgm:t>
    </dgm:pt>
    <dgm:pt modelId="{2CBB7067-DAFC-43E5-8BDC-DA9CF4DAA8F5}" type="sibTrans" cxnId="{EF5A581B-053F-47D9-90F4-D5CF1A44A88E}">
      <dgm:prSet/>
      <dgm:spPr/>
      <dgm:t>
        <a:bodyPr/>
        <a:lstStyle/>
        <a:p>
          <a:endParaRPr lang="cs-CZ"/>
        </a:p>
      </dgm:t>
    </dgm:pt>
    <dgm:pt modelId="{5984B0BF-88A8-44CE-A553-2F1D26DB3897}">
      <dgm:prSet custT="1"/>
      <dgm:spPr/>
      <dgm:t>
        <a:bodyPr/>
        <a:lstStyle/>
        <a:p>
          <a:pPr algn="ctr"/>
          <a:r>
            <a:rPr lang="cs-CZ" sz="1500" b="1" dirty="0" smtClean="0"/>
            <a:t>Pronájem místnosti</a:t>
          </a:r>
        </a:p>
        <a:p>
          <a:pPr algn="ctr"/>
          <a:r>
            <a:rPr lang="cs-CZ" sz="1300" dirty="0" smtClean="0"/>
            <a:t>5164  Nájemné bez služeb</a:t>
          </a:r>
          <a:endParaRPr lang="cs-CZ" sz="1300" b="1" dirty="0"/>
        </a:p>
      </dgm:t>
    </dgm:pt>
    <dgm:pt modelId="{7C653153-E305-4460-A68C-53DC50EFE271}" type="parTrans" cxnId="{4E5ADEDF-288F-4408-B0BD-1EF438F94D5E}">
      <dgm:prSet/>
      <dgm:spPr/>
      <dgm:t>
        <a:bodyPr/>
        <a:lstStyle/>
        <a:p>
          <a:endParaRPr lang="cs-CZ"/>
        </a:p>
      </dgm:t>
    </dgm:pt>
    <dgm:pt modelId="{606D5F43-4E16-4BB2-81C3-FB204AFAA6EA}" type="sibTrans" cxnId="{4E5ADEDF-288F-4408-B0BD-1EF438F94D5E}">
      <dgm:prSet/>
      <dgm:spPr/>
      <dgm:t>
        <a:bodyPr/>
        <a:lstStyle/>
        <a:p>
          <a:endParaRPr lang="cs-CZ"/>
        </a:p>
      </dgm:t>
    </dgm:pt>
    <dgm:pt modelId="{136BFFEC-FCAE-4527-BD13-E0FB804E611B}">
      <dgm:prSet custT="1"/>
      <dgm:spPr/>
      <dgm:t>
        <a:bodyPr/>
        <a:lstStyle/>
        <a:p>
          <a:pPr algn="ctr"/>
          <a:r>
            <a:rPr lang="cs-CZ" sz="1500" b="1" dirty="0" smtClean="0"/>
            <a:t>5173 Cestovné pro osoby vykonávající pro organizaci závislou činnost</a:t>
          </a:r>
          <a:endParaRPr lang="cs-CZ" sz="1500" b="1" dirty="0"/>
        </a:p>
      </dgm:t>
    </dgm:pt>
    <dgm:pt modelId="{A91644A7-882C-416F-BCA7-8C0B928713F2}" type="parTrans" cxnId="{5678F92B-52B5-458B-9DCE-4D53D7E60799}">
      <dgm:prSet/>
      <dgm:spPr/>
      <dgm:t>
        <a:bodyPr/>
        <a:lstStyle/>
        <a:p>
          <a:endParaRPr lang="cs-CZ"/>
        </a:p>
      </dgm:t>
    </dgm:pt>
    <dgm:pt modelId="{15991591-BF08-45AD-9D3A-F4E0B9CEA47D}" type="sibTrans" cxnId="{5678F92B-52B5-458B-9DCE-4D53D7E60799}">
      <dgm:prSet/>
      <dgm:spPr/>
      <dgm:t>
        <a:bodyPr/>
        <a:lstStyle/>
        <a:p>
          <a:endParaRPr lang="cs-CZ"/>
        </a:p>
      </dgm:t>
    </dgm:pt>
    <dgm:pt modelId="{22B4FAD0-4A2B-431A-8861-5F5C164FFEC1}">
      <dgm:prSet custT="1"/>
      <dgm:spPr/>
      <dgm:t>
        <a:bodyPr/>
        <a:lstStyle/>
        <a:p>
          <a:r>
            <a:rPr lang="cs-CZ" sz="1500" b="1" dirty="0" smtClean="0"/>
            <a:t>Smlouvy s přednášejícími </a:t>
          </a:r>
        </a:p>
        <a:p>
          <a:r>
            <a:rPr lang="cs-CZ" sz="1500" b="1" dirty="0" smtClean="0"/>
            <a:t>DPP, DPČ</a:t>
          </a:r>
        </a:p>
        <a:p>
          <a:r>
            <a:rPr lang="cs-CZ" sz="1300" dirty="0" smtClean="0"/>
            <a:t>5021 Ostatní osobní výdaje</a:t>
          </a:r>
          <a:endParaRPr lang="cs-CZ" sz="1300" dirty="0"/>
        </a:p>
      </dgm:t>
    </dgm:pt>
    <dgm:pt modelId="{53916C49-60D8-41B4-8F12-AA31D4E63279}" type="parTrans" cxnId="{F8B81A0B-E027-4EDE-AAD7-6EC91AAFFE60}">
      <dgm:prSet/>
      <dgm:spPr/>
      <dgm:t>
        <a:bodyPr/>
        <a:lstStyle/>
        <a:p>
          <a:endParaRPr lang="cs-CZ"/>
        </a:p>
      </dgm:t>
    </dgm:pt>
    <dgm:pt modelId="{BCEBF644-B8E2-43D6-9CA4-07EA2326D426}" type="sibTrans" cxnId="{F8B81A0B-E027-4EDE-AAD7-6EC91AAFFE60}">
      <dgm:prSet/>
      <dgm:spPr/>
      <dgm:t>
        <a:bodyPr/>
        <a:lstStyle/>
        <a:p>
          <a:endParaRPr lang="cs-CZ"/>
        </a:p>
      </dgm:t>
    </dgm:pt>
    <dgm:pt modelId="{3F08E0BE-1079-4BDC-8A3A-69F6AD1AEC52}" type="pres">
      <dgm:prSet presAssocID="{9FF37246-9CD8-458F-A465-FC98E2EF64B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7475744-F5ED-446F-9E63-A01FB5E150C6}" type="pres">
      <dgm:prSet presAssocID="{20680C9B-7055-4394-9390-9D987AE0AFDB}" presName="root1" presStyleCnt="0"/>
      <dgm:spPr/>
    </dgm:pt>
    <dgm:pt modelId="{D797E2CD-D043-4FD5-8FC5-86331836DF85}" type="pres">
      <dgm:prSet presAssocID="{20680C9B-7055-4394-9390-9D987AE0AFDB}" presName="LevelOneTextNode" presStyleLbl="node0" presStyleIdx="0" presStyleCnt="1" custScaleX="224310" custScaleY="198788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D2E4561-E2A6-427A-9FE1-241B1D48C1FF}" type="pres">
      <dgm:prSet presAssocID="{20680C9B-7055-4394-9390-9D987AE0AFDB}" presName="level2hierChild" presStyleCnt="0"/>
      <dgm:spPr/>
    </dgm:pt>
    <dgm:pt modelId="{654B0A45-A3CE-4166-9079-457DD023223E}" type="pres">
      <dgm:prSet presAssocID="{2F758D09-9777-4227-B7A6-8C115F6F46EA}" presName="conn2-1" presStyleLbl="parChTrans1D2" presStyleIdx="0" presStyleCnt="6"/>
      <dgm:spPr/>
      <dgm:t>
        <a:bodyPr/>
        <a:lstStyle/>
        <a:p>
          <a:endParaRPr lang="cs-CZ"/>
        </a:p>
      </dgm:t>
    </dgm:pt>
    <dgm:pt modelId="{F4D5D948-5DA6-4643-8545-958500234E62}" type="pres">
      <dgm:prSet presAssocID="{2F758D09-9777-4227-B7A6-8C115F6F46EA}" presName="connTx" presStyleLbl="parChTrans1D2" presStyleIdx="0" presStyleCnt="6"/>
      <dgm:spPr/>
      <dgm:t>
        <a:bodyPr/>
        <a:lstStyle/>
        <a:p>
          <a:endParaRPr lang="cs-CZ"/>
        </a:p>
      </dgm:t>
    </dgm:pt>
    <dgm:pt modelId="{0D1039C5-7141-482A-8B9B-B84C876D0601}" type="pres">
      <dgm:prSet presAssocID="{32C9EF07-C414-4562-9445-1D1660E7CDD9}" presName="root2" presStyleCnt="0"/>
      <dgm:spPr/>
    </dgm:pt>
    <dgm:pt modelId="{C8DB3CB6-40E1-472F-82D9-233BFB64BE28}" type="pres">
      <dgm:prSet presAssocID="{32C9EF07-C414-4562-9445-1D1660E7CDD9}" presName="LevelTwoTextNode" presStyleLbl="node2" presStyleIdx="0" presStyleCnt="6" custScaleX="195371" custScaleY="192072" custLinFactY="100000" custLinFactNeighborX="410" custLinFactNeighborY="10575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836953B-D25D-4103-B212-19763CDF2F9E}" type="pres">
      <dgm:prSet presAssocID="{32C9EF07-C414-4562-9445-1D1660E7CDD9}" presName="level3hierChild" presStyleCnt="0"/>
      <dgm:spPr/>
    </dgm:pt>
    <dgm:pt modelId="{CEAFD074-00F1-46A0-B7B1-515623D07FB0}" type="pres">
      <dgm:prSet presAssocID="{53916C49-60D8-41B4-8F12-AA31D4E63279}" presName="conn2-1" presStyleLbl="parChTrans1D2" presStyleIdx="1" presStyleCnt="6"/>
      <dgm:spPr/>
      <dgm:t>
        <a:bodyPr/>
        <a:lstStyle/>
        <a:p>
          <a:endParaRPr lang="cs-CZ"/>
        </a:p>
      </dgm:t>
    </dgm:pt>
    <dgm:pt modelId="{C694A047-A83D-4BF6-9A36-26659262A635}" type="pres">
      <dgm:prSet presAssocID="{53916C49-60D8-41B4-8F12-AA31D4E63279}" presName="connTx" presStyleLbl="parChTrans1D2" presStyleIdx="1" presStyleCnt="6"/>
      <dgm:spPr/>
      <dgm:t>
        <a:bodyPr/>
        <a:lstStyle/>
        <a:p>
          <a:endParaRPr lang="cs-CZ"/>
        </a:p>
      </dgm:t>
    </dgm:pt>
    <dgm:pt modelId="{B0FA882E-4F76-4FFF-B53F-0C856661CB47}" type="pres">
      <dgm:prSet presAssocID="{22B4FAD0-4A2B-431A-8861-5F5C164FFEC1}" presName="root2" presStyleCnt="0"/>
      <dgm:spPr/>
    </dgm:pt>
    <dgm:pt modelId="{807057CB-122D-46ED-A850-8565DD5C3EDC}" type="pres">
      <dgm:prSet presAssocID="{22B4FAD0-4A2B-431A-8861-5F5C164FFEC1}" presName="LevelTwoTextNode" presStyleLbl="node2" presStyleIdx="1" presStyleCnt="6" custScaleX="192925" custScaleY="180070" custLinFactY="-85153" custLinFactNeighborX="410" custLinFactNeighborY="-1000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26CD9FE-60D1-4EBB-ACE0-582EE1B8D53A}" type="pres">
      <dgm:prSet presAssocID="{22B4FAD0-4A2B-431A-8861-5F5C164FFEC1}" presName="level3hierChild" presStyleCnt="0"/>
      <dgm:spPr/>
    </dgm:pt>
    <dgm:pt modelId="{FF316FC1-C1BC-4F71-9D29-051C260A7649}" type="pres">
      <dgm:prSet presAssocID="{76E25DF6-EF0F-4CCB-A5E3-A9DC968D55DB}" presName="conn2-1" presStyleLbl="parChTrans1D2" presStyleIdx="2" presStyleCnt="6"/>
      <dgm:spPr/>
      <dgm:t>
        <a:bodyPr/>
        <a:lstStyle/>
        <a:p>
          <a:endParaRPr lang="cs-CZ"/>
        </a:p>
      </dgm:t>
    </dgm:pt>
    <dgm:pt modelId="{82CB1A27-3B34-4B53-B9AB-445616504F1A}" type="pres">
      <dgm:prSet presAssocID="{76E25DF6-EF0F-4CCB-A5E3-A9DC968D55DB}" presName="connTx" presStyleLbl="parChTrans1D2" presStyleIdx="2" presStyleCnt="6"/>
      <dgm:spPr/>
      <dgm:t>
        <a:bodyPr/>
        <a:lstStyle/>
        <a:p>
          <a:endParaRPr lang="cs-CZ"/>
        </a:p>
      </dgm:t>
    </dgm:pt>
    <dgm:pt modelId="{D187A8C3-5753-4C29-A3CE-3858720D8B35}" type="pres">
      <dgm:prSet presAssocID="{6BEE34B2-FE73-4B95-A120-C4FF2E5B8EBD}" presName="root2" presStyleCnt="0"/>
      <dgm:spPr/>
    </dgm:pt>
    <dgm:pt modelId="{4A99108B-5051-4E4F-A6BC-88F6DF097F97}" type="pres">
      <dgm:prSet presAssocID="{6BEE34B2-FE73-4B95-A120-C4FF2E5B8EBD}" presName="LevelTwoTextNode" presStyleLbl="node2" presStyleIdx="2" presStyleCnt="6" custScaleX="196580" custScaleY="17717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3AA5442-5C1D-440E-A9AB-8B2798EDB3EE}" type="pres">
      <dgm:prSet presAssocID="{6BEE34B2-FE73-4B95-A120-C4FF2E5B8EBD}" presName="level3hierChild" presStyleCnt="0"/>
      <dgm:spPr/>
    </dgm:pt>
    <dgm:pt modelId="{A1AF79F2-72E9-4586-B1AC-346F5DAC2D8C}" type="pres">
      <dgm:prSet presAssocID="{7C653153-E305-4460-A68C-53DC50EFE271}" presName="conn2-1" presStyleLbl="parChTrans1D2" presStyleIdx="3" presStyleCnt="6"/>
      <dgm:spPr/>
      <dgm:t>
        <a:bodyPr/>
        <a:lstStyle/>
        <a:p>
          <a:endParaRPr lang="cs-CZ"/>
        </a:p>
      </dgm:t>
    </dgm:pt>
    <dgm:pt modelId="{DD172180-8AA1-43E6-8DC3-55D9A333261D}" type="pres">
      <dgm:prSet presAssocID="{7C653153-E305-4460-A68C-53DC50EFE271}" presName="connTx" presStyleLbl="parChTrans1D2" presStyleIdx="3" presStyleCnt="6"/>
      <dgm:spPr/>
      <dgm:t>
        <a:bodyPr/>
        <a:lstStyle/>
        <a:p>
          <a:endParaRPr lang="cs-CZ"/>
        </a:p>
      </dgm:t>
    </dgm:pt>
    <dgm:pt modelId="{ED07E522-695E-49E4-BE4E-C8A4B3FE993A}" type="pres">
      <dgm:prSet presAssocID="{5984B0BF-88A8-44CE-A553-2F1D26DB3897}" presName="root2" presStyleCnt="0"/>
      <dgm:spPr/>
    </dgm:pt>
    <dgm:pt modelId="{8AB95668-DBAC-4D2D-A09B-803007027C20}" type="pres">
      <dgm:prSet presAssocID="{5984B0BF-88A8-44CE-A553-2F1D26DB3897}" presName="LevelTwoTextNode" presStyleLbl="node2" presStyleIdx="3" presStyleCnt="6" custScaleX="191482" custScaleY="174849" custLinFactNeighborX="4782" custLinFactNeighborY="177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105DFC7-829D-40A4-B444-039EFDC8B552}" type="pres">
      <dgm:prSet presAssocID="{5984B0BF-88A8-44CE-A553-2F1D26DB3897}" presName="level3hierChild" presStyleCnt="0"/>
      <dgm:spPr/>
    </dgm:pt>
    <dgm:pt modelId="{0C3077ED-A61B-4DDC-B10E-CF9B34E36C43}" type="pres">
      <dgm:prSet presAssocID="{A91644A7-882C-416F-BCA7-8C0B928713F2}" presName="conn2-1" presStyleLbl="parChTrans1D2" presStyleIdx="4" presStyleCnt="6"/>
      <dgm:spPr/>
      <dgm:t>
        <a:bodyPr/>
        <a:lstStyle/>
        <a:p>
          <a:endParaRPr lang="cs-CZ"/>
        </a:p>
      </dgm:t>
    </dgm:pt>
    <dgm:pt modelId="{7F54EE69-A7D9-441A-B2EB-15C84A12ACB7}" type="pres">
      <dgm:prSet presAssocID="{A91644A7-882C-416F-BCA7-8C0B928713F2}" presName="connTx" presStyleLbl="parChTrans1D2" presStyleIdx="4" presStyleCnt="6"/>
      <dgm:spPr/>
      <dgm:t>
        <a:bodyPr/>
        <a:lstStyle/>
        <a:p>
          <a:endParaRPr lang="cs-CZ"/>
        </a:p>
      </dgm:t>
    </dgm:pt>
    <dgm:pt modelId="{73826781-A55D-4E35-B9B1-3206FD1DB5B0}" type="pres">
      <dgm:prSet presAssocID="{136BFFEC-FCAE-4527-BD13-E0FB804E611B}" presName="root2" presStyleCnt="0"/>
      <dgm:spPr/>
    </dgm:pt>
    <dgm:pt modelId="{C8220280-00B4-436E-8CFB-D8F1F4CA056C}" type="pres">
      <dgm:prSet presAssocID="{136BFFEC-FCAE-4527-BD13-E0FB804E611B}" presName="LevelTwoTextNode" presStyleLbl="node2" presStyleIdx="4" presStyleCnt="6" custScaleX="188134" custScaleY="147553" custLinFactNeighborX="4782" custLinFactNeighborY="-64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EA6C054-5DEC-4AEC-B965-7A136EC918C1}" type="pres">
      <dgm:prSet presAssocID="{136BFFEC-FCAE-4527-BD13-E0FB804E611B}" presName="level3hierChild" presStyleCnt="0"/>
      <dgm:spPr/>
    </dgm:pt>
    <dgm:pt modelId="{DAB23943-2919-4F8F-A6C3-B625FCE55EB1}" type="pres">
      <dgm:prSet presAssocID="{0A065D3F-3B52-4FFA-8E08-694FE59D316C}" presName="conn2-1" presStyleLbl="parChTrans1D2" presStyleIdx="5" presStyleCnt="6"/>
      <dgm:spPr/>
      <dgm:t>
        <a:bodyPr/>
        <a:lstStyle/>
        <a:p>
          <a:endParaRPr lang="cs-CZ"/>
        </a:p>
      </dgm:t>
    </dgm:pt>
    <dgm:pt modelId="{833D70AF-4E34-4C47-A9DB-C90CBC27B13C}" type="pres">
      <dgm:prSet presAssocID="{0A065D3F-3B52-4FFA-8E08-694FE59D316C}" presName="connTx" presStyleLbl="parChTrans1D2" presStyleIdx="5" presStyleCnt="6"/>
      <dgm:spPr/>
      <dgm:t>
        <a:bodyPr/>
        <a:lstStyle/>
        <a:p>
          <a:endParaRPr lang="cs-CZ"/>
        </a:p>
      </dgm:t>
    </dgm:pt>
    <dgm:pt modelId="{FC6C3085-4B23-4957-B394-DBB8B970DBD4}" type="pres">
      <dgm:prSet presAssocID="{75F0CEC5-5702-457E-B0EA-C70E6CB0514E}" presName="root2" presStyleCnt="0"/>
      <dgm:spPr/>
    </dgm:pt>
    <dgm:pt modelId="{37C4AE28-70AC-4AB4-9B1F-884F56CD9EF2}" type="pres">
      <dgm:prSet presAssocID="{75F0CEC5-5702-457E-B0EA-C70E6CB0514E}" presName="LevelTwoTextNode" presStyleLbl="node2" presStyleIdx="5" presStyleCnt="6" custScaleX="185736" custScaleY="167644" custLinFactNeighborX="10639" custLinFactNeighborY="-730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7CA4EB7-F1FC-4D0C-B874-25BF75A9A0BF}" type="pres">
      <dgm:prSet presAssocID="{75F0CEC5-5702-457E-B0EA-C70E6CB0514E}" presName="level3hierChild" presStyleCnt="0"/>
      <dgm:spPr/>
    </dgm:pt>
  </dgm:ptLst>
  <dgm:cxnLst>
    <dgm:cxn modelId="{99E2176F-1293-408D-999A-C0A4AC26FF7D}" srcId="{20680C9B-7055-4394-9390-9D987AE0AFDB}" destId="{75F0CEC5-5702-457E-B0EA-C70E6CB0514E}" srcOrd="5" destOrd="0" parTransId="{0A065D3F-3B52-4FFA-8E08-694FE59D316C}" sibTransId="{7AFE8121-B901-44B5-B6A6-14DABC2A16FF}"/>
    <dgm:cxn modelId="{1B3A191C-64B9-42A3-88B2-3A17920E0348}" type="presOf" srcId="{0A065D3F-3B52-4FFA-8E08-694FE59D316C}" destId="{DAB23943-2919-4F8F-A6C3-B625FCE55EB1}" srcOrd="0" destOrd="0" presId="urn:microsoft.com/office/officeart/2005/8/layout/hierarchy2"/>
    <dgm:cxn modelId="{85FA9C63-2E22-446C-BE00-11D5160BADE4}" type="presOf" srcId="{32C9EF07-C414-4562-9445-1D1660E7CDD9}" destId="{C8DB3CB6-40E1-472F-82D9-233BFB64BE28}" srcOrd="0" destOrd="0" presId="urn:microsoft.com/office/officeart/2005/8/layout/hierarchy2"/>
    <dgm:cxn modelId="{DED9632C-8B5E-4903-AA6A-8C8FB8A98F3A}" type="presOf" srcId="{76E25DF6-EF0F-4CCB-A5E3-A9DC968D55DB}" destId="{FF316FC1-C1BC-4F71-9D29-051C260A7649}" srcOrd="0" destOrd="0" presId="urn:microsoft.com/office/officeart/2005/8/layout/hierarchy2"/>
    <dgm:cxn modelId="{4E5ADEDF-288F-4408-B0BD-1EF438F94D5E}" srcId="{20680C9B-7055-4394-9390-9D987AE0AFDB}" destId="{5984B0BF-88A8-44CE-A553-2F1D26DB3897}" srcOrd="3" destOrd="0" parTransId="{7C653153-E305-4460-A68C-53DC50EFE271}" sibTransId="{606D5F43-4E16-4BB2-81C3-FB204AFAA6EA}"/>
    <dgm:cxn modelId="{A61CFDDE-5F60-47D8-A06D-40F3E89071E8}" type="presOf" srcId="{75F0CEC5-5702-457E-B0EA-C70E6CB0514E}" destId="{37C4AE28-70AC-4AB4-9B1F-884F56CD9EF2}" srcOrd="0" destOrd="0" presId="urn:microsoft.com/office/officeart/2005/8/layout/hierarchy2"/>
    <dgm:cxn modelId="{97827492-B209-4386-91AA-B25DA31CFA67}" srcId="{20680C9B-7055-4394-9390-9D987AE0AFDB}" destId="{32C9EF07-C414-4562-9445-1D1660E7CDD9}" srcOrd="0" destOrd="0" parTransId="{2F758D09-9777-4227-B7A6-8C115F6F46EA}" sibTransId="{91952D8D-F82F-4D22-9C3E-D028417513DB}"/>
    <dgm:cxn modelId="{E1170FEC-3237-4060-AC7B-98B389D4AB7A}" type="presOf" srcId="{9FF37246-9CD8-458F-A465-FC98E2EF64BE}" destId="{3F08E0BE-1079-4BDC-8A3A-69F6AD1AEC52}" srcOrd="0" destOrd="0" presId="urn:microsoft.com/office/officeart/2005/8/layout/hierarchy2"/>
    <dgm:cxn modelId="{AA5B8C78-B766-4595-A854-74917A39F15B}" type="presOf" srcId="{2F758D09-9777-4227-B7A6-8C115F6F46EA}" destId="{F4D5D948-5DA6-4643-8545-958500234E62}" srcOrd="1" destOrd="0" presId="urn:microsoft.com/office/officeart/2005/8/layout/hierarchy2"/>
    <dgm:cxn modelId="{E77351FF-9D3D-4D46-9A60-6E7F10EB221B}" type="presOf" srcId="{136BFFEC-FCAE-4527-BD13-E0FB804E611B}" destId="{C8220280-00B4-436E-8CFB-D8F1F4CA056C}" srcOrd="0" destOrd="0" presId="urn:microsoft.com/office/officeart/2005/8/layout/hierarchy2"/>
    <dgm:cxn modelId="{F8B81A0B-E027-4EDE-AAD7-6EC91AAFFE60}" srcId="{20680C9B-7055-4394-9390-9D987AE0AFDB}" destId="{22B4FAD0-4A2B-431A-8861-5F5C164FFEC1}" srcOrd="1" destOrd="0" parTransId="{53916C49-60D8-41B4-8F12-AA31D4E63279}" sibTransId="{BCEBF644-B8E2-43D6-9CA4-07EA2326D426}"/>
    <dgm:cxn modelId="{6E5D2DA2-72A2-46DA-870E-2649AC93481F}" type="presOf" srcId="{0A065D3F-3B52-4FFA-8E08-694FE59D316C}" destId="{833D70AF-4E34-4C47-A9DB-C90CBC27B13C}" srcOrd="1" destOrd="0" presId="urn:microsoft.com/office/officeart/2005/8/layout/hierarchy2"/>
    <dgm:cxn modelId="{C95ACF4B-D34B-4BFF-A2F9-EEFE6BDC9265}" type="presOf" srcId="{A91644A7-882C-416F-BCA7-8C0B928713F2}" destId="{0C3077ED-A61B-4DDC-B10E-CF9B34E36C43}" srcOrd="0" destOrd="0" presId="urn:microsoft.com/office/officeart/2005/8/layout/hierarchy2"/>
    <dgm:cxn modelId="{28A9F55C-429A-441D-8B0C-E09628D4EB29}" type="presOf" srcId="{22B4FAD0-4A2B-431A-8861-5F5C164FFEC1}" destId="{807057CB-122D-46ED-A850-8565DD5C3EDC}" srcOrd="0" destOrd="0" presId="urn:microsoft.com/office/officeart/2005/8/layout/hierarchy2"/>
    <dgm:cxn modelId="{1668514F-A951-428C-9F13-977DA8BCCF22}" srcId="{9FF37246-9CD8-458F-A465-FC98E2EF64BE}" destId="{20680C9B-7055-4394-9390-9D987AE0AFDB}" srcOrd="0" destOrd="0" parTransId="{E22B3203-B180-4D16-86AA-1F7E67D299F4}" sibTransId="{4F591A97-4CA0-4631-BC8A-8869AD733C39}"/>
    <dgm:cxn modelId="{971E4B76-F889-4082-9C2E-17681BC26A0A}" type="presOf" srcId="{6BEE34B2-FE73-4B95-A120-C4FF2E5B8EBD}" destId="{4A99108B-5051-4E4F-A6BC-88F6DF097F97}" srcOrd="0" destOrd="0" presId="urn:microsoft.com/office/officeart/2005/8/layout/hierarchy2"/>
    <dgm:cxn modelId="{EF5A581B-053F-47D9-90F4-D5CF1A44A88E}" srcId="{20680C9B-7055-4394-9390-9D987AE0AFDB}" destId="{6BEE34B2-FE73-4B95-A120-C4FF2E5B8EBD}" srcOrd="2" destOrd="0" parTransId="{76E25DF6-EF0F-4CCB-A5E3-A9DC968D55DB}" sibTransId="{2CBB7067-DAFC-43E5-8BDC-DA9CF4DAA8F5}"/>
    <dgm:cxn modelId="{5678F92B-52B5-458B-9DCE-4D53D7E60799}" srcId="{20680C9B-7055-4394-9390-9D987AE0AFDB}" destId="{136BFFEC-FCAE-4527-BD13-E0FB804E611B}" srcOrd="4" destOrd="0" parTransId="{A91644A7-882C-416F-BCA7-8C0B928713F2}" sibTransId="{15991591-BF08-45AD-9D3A-F4E0B9CEA47D}"/>
    <dgm:cxn modelId="{CE05DE3A-7CAE-43BC-88C7-B7644F21DCAB}" type="presOf" srcId="{20680C9B-7055-4394-9390-9D987AE0AFDB}" destId="{D797E2CD-D043-4FD5-8FC5-86331836DF85}" srcOrd="0" destOrd="0" presId="urn:microsoft.com/office/officeart/2005/8/layout/hierarchy2"/>
    <dgm:cxn modelId="{94B7F726-3C81-4C8F-A86C-A2B2D88DE037}" type="presOf" srcId="{2F758D09-9777-4227-B7A6-8C115F6F46EA}" destId="{654B0A45-A3CE-4166-9079-457DD023223E}" srcOrd="0" destOrd="0" presId="urn:microsoft.com/office/officeart/2005/8/layout/hierarchy2"/>
    <dgm:cxn modelId="{3C8D9D34-A717-4146-B1BA-DDF1D7636CE8}" type="presOf" srcId="{7C653153-E305-4460-A68C-53DC50EFE271}" destId="{A1AF79F2-72E9-4586-B1AC-346F5DAC2D8C}" srcOrd="0" destOrd="0" presId="urn:microsoft.com/office/officeart/2005/8/layout/hierarchy2"/>
    <dgm:cxn modelId="{93D4A2BC-E47B-4075-BC97-5847AD4FABF1}" type="presOf" srcId="{5984B0BF-88A8-44CE-A553-2F1D26DB3897}" destId="{8AB95668-DBAC-4D2D-A09B-803007027C20}" srcOrd="0" destOrd="0" presId="urn:microsoft.com/office/officeart/2005/8/layout/hierarchy2"/>
    <dgm:cxn modelId="{35F7CCB4-3D14-4F4D-B180-D102591CB259}" type="presOf" srcId="{7C653153-E305-4460-A68C-53DC50EFE271}" destId="{DD172180-8AA1-43E6-8DC3-55D9A333261D}" srcOrd="1" destOrd="0" presId="urn:microsoft.com/office/officeart/2005/8/layout/hierarchy2"/>
    <dgm:cxn modelId="{30235D81-45A2-4CEA-AD18-12F1D621AACF}" type="presOf" srcId="{A91644A7-882C-416F-BCA7-8C0B928713F2}" destId="{7F54EE69-A7D9-441A-B2EB-15C84A12ACB7}" srcOrd="1" destOrd="0" presId="urn:microsoft.com/office/officeart/2005/8/layout/hierarchy2"/>
    <dgm:cxn modelId="{9A91870C-D7BB-415A-B703-3AA3FEEF829D}" type="presOf" srcId="{53916C49-60D8-41B4-8F12-AA31D4E63279}" destId="{CEAFD074-00F1-46A0-B7B1-515623D07FB0}" srcOrd="0" destOrd="0" presId="urn:microsoft.com/office/officeart/2005/8/layout/hierarchy2"/>
    <dgm:cxn modelId="{D2C89223-6F60-469D-BB1A-B23831A09695}" type="presOf" srcId="{76E25DF6-EF0F-4CCB-A5E3-A9DC968D55DB}" destId="{82CB1A27-3B34-4B53-B9AB-445616504F1A}" srcOrd="1" destOrd="0" presId="urn:microsoft.com/office/officeart/2005/8/layout/hierarchy2"/>
    <dgm:cxn modelId="{CD5FD830-872A-4066-B735-EF920F2DF205}" type="presOf" srcId="{53916C49-60D8-41B4-8F12-AA31D4E63279}" destId="{C694A047-A83D-4BF6-9A36-26659262A635}" srcOrd="1" destOrd="0" presId="urn:microsoft.com/office/officeart/2005/8/layout/hierarchy2"/>
    <dgm:cxn modelId="{1171517E-8037-46CA-9D69-31F04698A39B}" type="presParOf" srcId="{3F08E0BE-1079-4BDC-8A3A-69F6AD1AEC52}" destId="{17475744-F5ED-446F-9E63-A01FB5E150C6}" srcOrd="0" destOrd="0" presId="urn:microsoft.com/office/officeart/2005/8/layout/hierarchy2"/>
    <dgm:cxn modelId="{58AC5964-AF1A-4898-BE01-DB66665B48B7}" type="presParOf" srcId="{17475744-F5ED-446F-9E63-A01FB5E150C6}" destId="{D797E2CD-D043-4FD5-8FC5-86331836DF85}" srcOrd="0" destOrd="0" presId="urn:microsoft.com/office/officeart/2005/8/layout/hierarchy2"/>
    <dgm:cxn modelId="{1EC13745-4350-445B-B692-4D86F26AAAD2}" type="presParOf" srcId="{17475744-F5ED-446F-9E63-A01FB5E150C6}" destId="{BD2E4561-E2A6-427A-9FE1-241B1D48C1FF}" srcOrd="1" destOrd="0" presId="urn:microsoft.com/office/officeart/2005/8/layout/hierarchy2"/>
    <dgm:cxn modelId="{736CFAB2-6D62-4643-83DC-348638214DBD}" type="presParOf" srcId="{BD2E4561-E2A6-427A-9FE1-241B1D48C1FF}" destId="{654B0A45-A3CE-4166-9079-457DD023223E}" srcOrd="0" destOrd="0" presId="urn:microsoft.com/office/officeart/2005/8/layout/hierarchy2"/>
    <dgm:cxn modelId="{0FC74AC7-23FC-45DF-89DD-80C649BE2229}" type="presParOf" srcId="{654B0A45-A3CE-4166-9079-457DD023223E}" destId="{F4D5D948-5DA6-4643-8545-958500234E62}" srcOrd="0" destOrd="0" presId="urn:microsoft.com/office/officeart/2005/8/layout/hierarchy2"/>
    <dgm:cxn modelId="{723BBD09-E6F7-4D4A-A7AB-82F367138F2F}" type="presParOf" srcId="{BD2E4561-E2A6-427A-9FE1-241B1D48C1FF}" destId="{0D1039C5-7141-482A-8B9B-B84C876D0601}" srcOrd="1" destOrd="0" presId="urn:microsoft.com/office/officeart/2005/8/layout/hierarchy2"/>
    <dgm:cxn modelId="{A81C19A7-D1C1-449E-BE57-77EBDD82034B}" type="presParOf" srcId="{0D1039C5-7141-482A-8B9B-B84C876D0601}" destId="{C8DB3CB6-40E1-472F-82D9-233BFB64BE28}" srcOrd="0" destOrd="0" presId="urn:microsoft.com/office/officeart/2005/8/layout/hierarchy2"/>
    <dgm:cxn modelId="{332F96F7-6F84-4AE4-A74A-5F37F2318056}" type="presParOf" srcId="{0D1039C5-7141-482A-8B9B-B84C876D0601}" destId="{6836953B-D25D-4103-B212-19763CDF2F9E}" srcOrd="1" destOrd="0" presId="urn:microsoft.com/office/officeart/2005/8/layout/hierarchy2"/>
    <dgm:cxn modelId="{E5139617-D92F-4395-9121-5D2ABFE44BAE}" type="presParOf" srcId="{BD2E4561-E2A6-427A-9FE1-241B1D48C1FF}" destId="{CEAFD074-00F1-46A0-B7B1-515623D07FB0}" srcOrd="2" destOrd="0" presId="urn:microsoft.com/office/officeart/2005/8/layout/hierarchy2"/>
    <dgm:cxn modelId="{D6944155-9F4E-4B6D-A93C-37888A56EF0E}" type="presParOf" srcId="{CEAFD074-00F1-46A0-B7B1-515623D07FB0}" destId="{C694A047-A83D-4BF6-9A36-26659262A635}" srcOrd="0" destOrd="0" presId="urn:microsoft.com/office/officeart/2005/8/layout/hierarchy2"/>
    <dgm:cxn modelId="{1F9FE533-BF93-4D7E-BBF6-90D64573E6EF}" type="presParOf" srcId="{BD2E4561-E2A6-427A-9FE1-241B1D48C1FF}" destId="{B0FA882E-4F76-4FFF-B53F-0C856661CB47}" srcOrd="3" destOrd="0" presId="urn:microsoft.com/office/officeart/2005/8/layout/hierarchy2"/>
    <dgm:cxn modelId="{6BA4181A-790A-404C-91C5-C62EB5C804AA}" type="presParOf" srcId="{B0FA882E-4F76-4FFF-B53F-0C856661CB47}" destId="{807057CB-122D-46ED-A850-8565DD5C3EDC}" srcOrd="0" destOrd="0" presId="urn:microsoft.com/office/officeart/2005/8/layout/hierarchy2"/>
    <dgm:cxn modelId="{D206028A-4748-4B7E-B1BB-960856C7EF60}" type="presParOf" srcId="{B0FA882E-4F76-4FFF-B53F-0C856661CB47}" destId="{726CD9FE-60D1-4EBB-ACE0-582EE1B8D53A}" srcOrd="1" destOrd="0" presId="urn:microsoft.com/office/officeart/2005/8/layout/hierarchy2"/>
    <dgm:cxn modelId="{867C2D38-3794-45A0-9305-F73DC9492595}" type="presParOf" srcId="{BD2E4561-E2A6-427A-9FE1-241B1D48C1FF}" destId="{FF316FC1-C1BC-4F71-9D29-051C260A7649}" srcOrd="4" destOrd="0" presId="urn:microsoft.com/office/officeart/2005/8/layout/hierarchy2"/>
    <dgm:cxn modelId="{35FBDC82-919B-40C1-AD81-CB3E388A6CEC}" type="presParOf" srcId="{FF316FC1-C1BC-4F71-9D29-051C260A7649}" destId="{82CB1A27-3B34-4B53-B9AB-445616504F1A}" srcOrd="0" destOrd="0" presId="urn:microsoft.com/office/officeart/2005/8/layout/hierarchy2"/>
    <dgm:cxn modelId="{E48938E8-EF70-4C17-BC76-C741A6075DC8}" type="presParOf" srcId="{BD2E4561-E2A6-427A-9FE1-241B1D48C1FF}" destId="{D187A8C3-5753-4C29-A3CE-3858720D8B35}" srcOrd="5" destOrd="0" presId="urn:microsoft.com/office/officeart/2005/8/layout/hierarchy2"/>
    <dgm:cxn modelId="{53C9ADEC-1ED2-4690-AED2-4230FB5EA456}" type="presParOf" srcId="{D187A8C3-5753-4C29-A3CE-3858720D8B35}" destId="{4A99108B-5051-4E4F-A6BC-88F6DF097F97}" srcOrd="0" destOrd="0" presId="urn:microsoft.com/office/officeart/2005/8/layout/hierarchy2"/>
    <dgm:cxn modelId="{EB9E927B-637D-4885-B5DB-59B79E166944}" type="presParOf" srcId="{D187A8C3-5753-4C29-A3CE-3858720D8B35}" destId="{C3AA5442-5C1D-440E-A9AB-8B2798EDB3EE}" srcOrd="1" destOrd="0" presId="urn:microsoft.com/office/officeart/2005/8/layout/hierarchy2"/>
    <dgm:cxn modelId="{5822B5DA-4A73-4E8F-B09A-B5A5BCE1A76E}" type="presParOf" srcId="{BD2E4561-E2A6-427A-9FE1-241B1D48C1FF}" destId="{A1AF79F2-72E9-4586-B1AC-346F5DAC2D8C}" srcOrd="6" destOrd="0" presId="urn:microsoft.com/office/officeart/2005/8/layout/hierarchy2"/>
    <dgm:cxn modelId="{51FABBD3-E0FC-4316-93C1-1799235D3066}" type="presParOf" srcId="{A1AF79F2-72E9-4586-B1AC-346F5DAC2D8C}" destId="{DD172180-8AA1-43E6-8DC3-55D9A333261D}" srcOrd="0" destOrd="0" presId="urn:microsoft.com/office/officeart/2005/8/layout/hierarchy2"/>
    <dgm:cxn modelId="{1671EACD-161A-449A-980C-C044A3F7848D}" type="presParOf" srcId="{BD2E4561-E2A6-427A-9FE1-241B1D48C1FF}" destId="{ED07E522-695E-49E4-BE4E-C8A4B3FE993A}" srcOrd="7" destOrd="0" presId="urn:microsoft.com/office/officeart/2005/8/layout/hierarchy2"/>
    <dgm:cxn modelId="{BAAC6C8B-E3EE-4923-B91B-F73D651C2024}" type="presParOf" srcId="{ED07E522-695E-49E4-BE4E-C8A4B3FE993A}" destId="{8AB95668-DBAC-4D2D-A09B-803007027C20}" srcOrd="0" destOrd="0" presId="urn:microsoft.com/office/officeart/2005/8/layout/hierarchy2"/>
    <dgm:cxn modelId="{F769A881-8AC9-4302-80D3-BBD4D6304E40}" type="presParOf" srcId="{ED07E522-695E-49E4-BE4E-C8A4B3FE993A}" destId="{9105DFC7-829D-40A4-B444-039EFDC8B552}" srcOrd="1" destOrd="0" presId="urn:microsoft.com/office/officeart/2005/8/layout/hierarchy2"/>
    <dgm:cxn modelId="{97C7CBBE-FFEA-4746-BD24-E26161882E0A}" type="presParOf" srcId="{BD2E4561-E2A6-427A-9FE1-241B1D48C1FF}" destId="{0C3077ED-A61B-4DDC-B10E-CF9B34E36C43}" srcOrd="8" destOrd="0" presId="urn:microsoft.com/office/officeart/2005/8/layout/hierarchy2"/>
    <dgm:cxn modelId="{8CE7DA30-3880-4CA9-944D-833D46F89A46}" type="presParOf" srcId="{0C3077ED-A61B-4DDC-B10E-CF9B34E36C43}" destId="{7F54EE69-A7D9-441A-B2EB-15C84A12ACB7}" srcOrd="0" destOrd="0" presId="urn:microsoft.com/office/officeart/2005/8/layout/hierarchy2"/>
    <dgm:cxn modelId="{CAA46799-6FF8-44B6-B02A-0662E3994ED9}" type="presParOf" srcId="{BD2E4561-E2A6-427A-9FE1-241B1D48C1FF}" destId="{73826781-A55D-4E35-B9B1-3206FD1DB5B0}" srcOrd="9" destOrd="0" presId="urn:microsoft.com/office/officeart/2005/8/layout/hierarchy2"/>
    <dgm:cxn modelId="{8FE50B89-849C-49C9-A8FB-1BF29F616F40}" type="presParOf" srcId="{73826781-A55D-4E35-B9B1-3206FD1DB5B0}" destId="{C8220280-00B4-436E-8CFB-D8F1F4CA056C}" srcOrd="0" destOrd="0" presId="urn:microsoft.com/office/officeart/2005/8/layout/hierarchy2"/>
    <dgm:cxn modelId="{04DC52D5-D791-4A35-81EE-67B4C7F10C3F}" type="presParOf" srcId="{73826781-A55D-4E35-B9B1-3206FD1DB5B0}" destId="{AEA6C054-5DEC-4AEC-B965-7A136EC918C1}" srcOrd="1" destOrd="0" presId="urn:microsoft.com/office/officeart/2005/8/layout/hierarchy2"/>
    <dgm:cxn modelId="{05701FBB-C8E4-4458-A559-DF5000BD405E}" type="presParOf" srcId="{BD2E4561-E2A6-427A-9FE1-241B1D48C1FF}" destId="{DAB23943-2919-4F8F-A6C3-B625FCE55EB1}" srcOrd="10" destOrd="0" presId="urn:microsoft.com/office/officeart/2005/8/layout/hierarchy2"/>
    <dgm:cxn modelId="{6F036CE1-1ACB-485E-B65B-EB509918A5C6}" type="presParOf" srcId="{DAB23943-2919-4F8F-A6C3-B625FCE55EB1}" destId="{833D70AF-4E34-4C47-A9DB-C90CBC27B13C}" srcOrd="0" destOrd="0" presId="urn:microsoft.com/office/officeart/2005/8/layout/hierarchy2"/>
    <dgm:cxn modelId="{1448331C-A5D2-4565-9AAB-4BC5EC34C848}" type="presParOf" srcId="{BD2E4561-E2A6-427A-9FE1-241B1D48C1FF}" destId="{FC6C3085-4B23-4957-B394-DBB8B970DBD4}" srcOrd="11" destOrd="0" presId="urn:microsoft.com/office/officeart/2005/8/layout/hierarchy2"/>
    <dgm:cxn modelId="{D6E49DCB-C4EB-40FC-A73D-B9713EE7CFA8}" type="presParOf" srcId="{FC6C3085-4B23-4957-B394-DBB8B970DBD4}" destId="{37C4AE28-70AC-4AB4-9B1F-884F56CD9EF2}" srcOrd="0" destOrd="0" presId="urn:microsoft.com/office/officeart/2005/8/layout/hierarchy2"/>
    <dgm:cxn modelId="{47F72DDF-CF5F-4C2D-A470-D03BFACC2458}" type="presParOf" srcId="{FC6C3085-4B23-4957-B394-DBB8B970DBD4}" destId="{87CA4EB7-F1FC-4D0C-B874-25BF75A9A0B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AC0C0B2-CBC3-4EF9-A5F1-EBE61A36CAB0}" type="doc">
      <dgm:prSet loTypeId="urn:microsoft.com/office/officeart/2005/8/layout/radial1" loCatId="relationship" qsTypeId="urn:microsoft.com/office/officeart/2005/8/quickstyle/3d3" qsCatId="3D" csTypeId="urn:microsoft.com/office/officeart/2005/8/colors/accent2_2" csCatId="accent2" phldr="1"/>
      <dgm:spPr/>
      <dgm:t>
        <a:bodyPr/>
        <a:lstStyle/>
        <a:p>
          <a:endParaRPr lang="cs-CZ"/>
        </a:p>
      </dgm:t>
    </dgm:pt>
    <dgm:pt modelId="{A9E7053C-33B9-4B77-83A2-26CB4B67F7CB}">
      <dgm:prSet phldrT="[Text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cs-CZ" sz="2200" b="1" dirty="0" smtClean="0"/>
            <a:t>Domovník</a:t>
          </a:r>
          <a:endParaRPr lang="cs-CZ" sz="2200" b="1" dirty="0"/>
        </a:p>
      </dgm:t>
    </dgm:pt>
    <dgm:pt modelId="{2C20B3EF-3EFB-41E3-A378-A98605AFDD5F}" type="parTrans" cxnId="{8FD03EAF-263A-4EAE-87C9-1FFA3712CD05}">
      <dgm:prSet/>
      <dgm:spPr/>
      <dgm:t>
        <a:bodyPr/>
        <a:lstStyle/>
        <a:p>
          <a:endParaRPr lang="cs-CZ"/>
        </a:p>
      </dgm:t>
    </dgm:pt>
    <dgm:pt modelId="{01C24798-18AA-4DA8-BD3F-E6082FBE7D1A}" type="sibTrans" cxnId="{8FD03EAF-263A-4EAE-87C9-1FFA3712CD05}">
      <dgm:prSet/>
      <dgm:spPr/>
      <dgm:t>
        <a:bodyPr/>
        <a:lstStyle/>
        <a:p>
          <a:endParaRPr lang="cs-CZ"/>
        </a:p>
      </dgm:t>
    </dgm:pt>
    <dgm:pt modelId="{CDF6B7C8-9A5D-4683-9BF7-7D9E9FCCB138}">
      <dgm:prSet phldrT="[Text]" custT="1"/>
      <dgm:spPr/>
      <dgm:t>
        <a:bodyPr/>
        <a:lstStyle/>
        <a:p>
          <a:pPr algn="ctr"/>
          <a:r>
            <a:rPr lang="cs-CZ" sz="1500" b="1" dirty="0" smtClean="0"/>
            <a:t>Školení  domovníků, SUPERVIZE</a:t>
          </a:r>
          <a:endParaRPr lang="cs-CZ" sz="1500" b="1" dirty="0"/>
        </a:p>
      </dgm:t>
    </dgm:pt>
    <dgm:pt modelId="{CB4A77A2-3482-47A8-BF7D-8772D17C4966}" type="parTrans" cxnId="{A64822BD-F5FF-4527-9D89-337268AEB8A0}">
      <dgm:prSet/>
      <dgm:spPr/>
      <dgm:t>
        <a:bodyPr/>
        <a:lstStyle/>
        <a:p>
          <a:endParaRPr lang="cs-CZ"/>
        </a:p>
      </dgm:t>
    </dgm:pt>
    <dgm:pt modelId="{D83923CB-115D-49BF-9AC7-09D140189E75}" type="sibTrans" cxnId="{A64822BD-F5FF-4527-9D89-337268AEB8A0}">
      <dgm:prSet/>
      <dgm:spPr/>
      <dgm:t>
        <a:bodyPr/>
        <a:lstStyle/>
        <a:p>
          <a:endParaRPr lang="cs-CZ"/>
        </a:p>
      </dgm:t>
    </dgm:pt>
    <dgm:pt modelId="{B62A2CF9-35B0-43E5-AC66-4DA8775834DE}">
      <dgm:prSet custT="1"/>
      <dgm:spPr/>
      <dgm:t>
        <a:bodyPr/>
        <a:lstStyle/>
        <a:p>
          <a:pPr algn="ctr"/>
          <a:r>
            <a:rPr lang="cs-CZ" sz="1500" b="1" dirty="0" smtClean="0"/>
            <a:t>Pojištění  odpovědnosti</a:t>
          </a:r>
          <a:endParaRPr lang="cs-CZ" sz="1500" b="1" dirty="0"/>
        </a:p>
      </dgm:t>
    </dgm:pt>
    <dgm:pt modelId="{B81F24D7-DF14-45F8-93A0-9EB551877556}" type="parTrans" cxnId="{B883876F-F447-488C-8BA0-B519C1CA1346}">
      <dgm:prSet/>
      <dgm:spPr/>
      <dgm:t>
        <a:bodyPr/>
        <a:lstStyle/>
        <a:p>
          <a:endParaRPr lang="cs-CZ"/>
        </a:p>
      </dgm:t>
    </dgm:pt>
    <dgm:pt modelId="{402DB821-3097-4C9B-8C30-1887AD468745}" type="sibTrans" cxnId="{B883876F-F447-488C-8BA0-B519C1CA1346}">
      <dgm:prSet/>
      <dgm:spPr/>
      <dgm:t>
        <a:bodyPr/>
        <a:lstStyle/>
        <a:p>
          <a:endParaRPr lang="cs-CZ"/>
        </a:p>
      </dgm:t>
    </dgm:pt>
    <dgm:pt modelId="{F2398943-8F31-4A4F-A396-E0EF077071E6}">
      <dgm:prSet custT="1"/>
      <dgm:spPr/>
      <dgm:t>
        <a:bodyPr/>
        <a:lstStyle/>
        <a:p>
          <a:pPr algn="ctr"/>
          <a:r>
            <a:rPr lang="cs-CZ" sz="1500" b="1" dirty="0" err="1" smtClean="0"/>
            <a:t>Monterky</a:t>
          </a:r>
          <a:r>
            <a:rPr lang="cs-CZ" sz="1500" b="1" dirty="0" smtClean="0"/>
            <a:t>, rukavice</a:t>
          </a:r>
          <a:endParaRPr lang="cs-CZ" sz="1500" b="1" dirty="0"/>
        </a:p>
      </dgm:t>
    </dgm:pt>
    <dgm:pt modelId="{3233161D-4B4C-461F-8B25-142D5AE9E437}" type="parTrans" cxnId="{4C5A1598-56E8-4A42-B4F8-3707D644E1C7}">
      <dgm:prSet/>
      <dgm:spPr/>
      <dgm:t>
        <a:bodyPr/>
        <a:lstStyle/>
        <a:p>
          <a:endParaRPr lang="cs-CZ"/>
        </a:p>
      </dgm:t>
    </dgm:pt>
    <dgm:pt modelId="{E499683A-9297-4951-BF18-D0768ECD0AED}" type="sibTrans" cxnId="{4C5A1598-56E8-4A42-B4F8-3707D644E1C7}">
      <dgm:prSet/>
      <dgm:spPr/>
      <dgm:t>
        <a:bodyPr/>
        <a:lstStyle/>
        <a:p>
          <a:endParaRPr lang="cs-CZ"/>
        </a:p>
      </dgm:t>
    </dgm:pt>
    <dgm:pt modelId="{DD58642E-454B-4FE2-88BE-0D21B1CE29AF}">
      <dgm:prSet custT="1"/>
      <dgm:spPr/>
      <dgm:t>
        <a:bodyPr/>
        <a:lstStyle/>
        <a:p>
          <a:pPr algn="ctr"/>
          <a:r>
            <a:rPr lang="cs-CZ" sz="1500" b="1" dirty="0" smtClean="0"/>
            <a:t>Zázemí: stůl, židle, nářadí... </a:t>
          </a:r>
        </a:p>
        <a:p>
          <a:pPr algn="ctr"/>
          <a:r>
            <a:rPr lang="cs-CZ" sz="1500" b="0" dirty="0" smtClean="0"/>
            <a:t>5137 DHDM co je ≤40 tis. a užití víc jak 1 rok</a:t>
          </a:r>
          <a:endParaRPr lang="cs-CZ" sz="1500" b="1" dirty="0"/>
        </a:p>
      </dgm:t>
    </dgm:pt>
    <dgm:pt modelId="{96229C91-C174-4BCE-9805-E162A483228C}" type="parTrans" cxnId="{CBEA3EA6-C4BC-4FB8-B21C-B925D887E29D}">
      <dgm:prSet/>
      <dgm:spPr/>
      <dgm:t>
        <a:bodyPr/>
        <a:lstStyle/>
        <a:p>
          <a:endParaRPr lang="cs-CZ"/>
        </a:p>
      </dgm:t>
    </dgm:pt>
    <dgm:pt modelId="{533FA751-1BF6-4B7B-9DE0-21C534A817BE}" type="sibTrans" cxnId="{CBEA3EA6-C4BC-4FB8-B21C-B925D887E29D}">
      <dgm:prSet/>
      <dgm:spPr/>
      <dgm:t>
        <a:bodyPr/>
        <a:lstStyle/>
        <a:p>
          <a:endParaRPr lang="cs-CZ"/>
        </a:p>
      </dgm:t>
    </dgm:pt>
    <dgm:pt modelId="{149B60A6-F107-4836-91E3-C3B13455E741}">
      <dgm:prSet custT="1"/>
      <dgm:spPr/>
      <dgm:t>
        <a:bodyPr/>
        <a:lstStyle/>
        <a:p>
          <a:pPr algn="ctr"/>
          <a:r>
            <a:rPr lang="cs-CZ" sz="1400" dirty="0" smtClean="0"/>
            <a:t>5134 Prádlo, oděv, obuv</a:t>
          </a:r>
          <a:endParaRPr lang="cs-CZ" sz="1400" dirty="0"/>
        </a:p>
      </dgm:t>
    </dgm:pt>
    <dgm:pt modelId="{2BA1AE36-ED2F-493D-BD2F-3C16DEFF8FE2}" type="parTrans" cxnId="{52742923-251B-4243-8751-CD2D25A24747}">
      <dgm:prSet/>
      <dgm:spPr/>
      <dgm:t>
        <a:bodyPr/>
        <a:lstStyle/>
        <a:p>
          <a:endParaRPr lang="cs-CZ"/>
        </a:p>
      </dgm:t>
    </dgm:pt>
    <dgm:pt modelId="{0DEF6AD8-12B9-4158-8EE7-E465FC7A75EA}" type="sibTrans" cxnId="{52742923-251B-4243-8751-CD2D25A24747}">
      <dgm:prSet/>
      <dgm:spPr/>
      <dgm:t>
        <a:bodyPr/>
        <a:lstStyle/>
        <a:p>
          <a:endParaRPr lang="cs-CZ"/>
        </a:p>
      </dgm:t>
    </dgm:pt>
    <dgm:pt modelId="{EBF762A0-57B6-490E-8AD0-242314CE64AD}">
      <dgm:prSet custT="1"/>
      <dgm:spPr/>
      <dgm:t>
        <a:bodyPr/>
        <a:lstStyle/>
        <a:p>
          <a:pPr algn="ctr"/>
          <a:r>
            <a:rPr lang="cs-CZ" sz="1500" b="1" dirty="0" smtClean="0"/>
            <a:t>Telefonní karta</a:t>
          </a:r>
        </a:p>
        <a:p>
          <a:pPr algn="ctr"/>
          <a:r>
            <a:rPr lang="cs-CZ" sz="1500" b="0" dirty="0" smtClean="0"/>
            <a:t>5162 Telekomunikační služby</a:t>
          </a:r>
          <a:endParaRPr lang="cs-CZ" sz="1500" b="1" dirty="0"/>
        </a:p>
      </dgm:t>
    </dgm:pt>
    <dgm:pt modelId="{E797DB0D-C45B-4CBE-AF4A-1007473DD802}" type="parTrans" cxnId="{6DB339F3-3306-429D-A73B-DAD5B8133FDF}">
      <dgm:prSet/>
      <dgm:spPr/>
      <dgm:t>
        <a:bodyPr/>
        <a:lstStyle/>
        <a:p>
          <a:endParaRPr lang="cs-CZ"/>
        </a:p>
      </dgm:t>
    </dgm:pt>
    <dgm:pt modelId="{70F20E0D-B418-4284-8ECE-6DB07CC1F2D5}" type="sibTrans" cxnId="{6DB339F3-3306-429D-A73B-DAD5B8133FDF}">
      <dgm:prSet/>
      <dgm:spPr/>
      <dgm:t>
        <a:bodyPr/>
        <a:lstStyle/>
        <a:p>
          <a:endParaRPr lang="cs-CZ"/>
        </a:p>
      </dgm:t>
    </dgm:pt>
    <dgm:pt modelId="{BD0C88F7-C22E-46B9-9042-C1D207110B50}">
      <dgm:prSet custT="1"/>
      <dgm:spPr/>
      <dgm:t>
        <a:bodyPr/>
        <a:lstStyle/>
        <a:p>
          <a:pPr algn="ctr"/>
          <a:r>
            <a:rPr lang="cs-CZ" sz="1500" b="1" smtClean="0"/>
            <a:t>Dezinfekce</a:t>
          </a:r>
          <a:endParaRPr lang="cs-CZ" sz="1500" b="1" dirty="0"/>
        </a:p>
      </dgm:t>
    </dgm:pt>
    <dgm:pt modelId="{B0F5F624-DADC-41A7-BC3F-0E7E9E5673EE}" type="parTrans" cxnId="{E2BC5F1C-6F1F-451B-9052-A54C11E36ADA}">
      <dgm:prSet/>
      <dgm:spPr/>
      <dgm:t>
        <a:bodyPr/>
        <a:lstStyle/>
        <a:p>
          <a:endParaRPr lang="cs-CZ"/>
        </a:p>
      </dgm:t>
    </dgm:pt>
    <dgm:pt modelId="{A697EFC2-614A-4B2A-828C-F3FD1D306E41}" type="sibTrans" cxnId="{E2BC5F1C-6F1F-451B-9052-A54C11E36ADA}">
      <dgm:prSet/>
      <dgm:spPr/>
      <dgm:t>
        <a:bodyPr/>
        <a:lstStyle/>
        <a:p>
          <a:endParaRPr lang="cs-CZ"/>
        </a:p>
      </dgm:t>
    </dgm:pt>
    <dgm:pt modelId="{70137F39-63E7-460C-8575-EBF167106D75}">
      <dgm:prSet/>
      <dgm:spPr/>
      <dgm:t>
        <a:bodyPr/>
        <a:lstStyle/>
        <a:p>
          <a:endParaRPr lang="cs-CZ"/>
        </a:p>
      </dgm:t>
    </dgm:pt>
    <dgm:pt modelId="{7D18E880-EE51-41BB-95E9-AC2494CE4707}" type="parTrans" cxnId="{BCFE19F9-B155-4723-A9F6-90AC946A86D5}">
      <dgm:prSet custScaleX="133101" custScaleY="133101"/>
      <dgm:spPr/>
      <dgm:t>
        <a:bodyPr/>
        <a:lstStyle/>
        <a:p>
          <a:endParaRPr lang="cs-CZ"/>
        </a:p>
      </dgm:t>
    </dgm:pt>
    <dgm:pt modelId="{A7662E13-426F-40F1-9945-EB1EE626C118}" type="sibTrans" cxnId="{BCFE19F9-B155-4723-A9F6-90AC946A86D5}">
      <dgm:prSet/>
      <dgm:spPr/>
      <dgm:t>
        <a:bodyPr/>
        <a:lstStyle/>
        <a:p>
          <a:endParaRPr lang="cs-CZ"/>
        </a:p>
      </dgm:t>
    </dgm:pt>
    <dgm:pt modelId="{2F299E02-0E63-486D-B333-88735B34380F}">
      <dgm:prSet custT="1"/>
      <dgm:spPr/>
      <dgm:t>
        <a:bodyPr/>
        <a:lstStyle/>
        <a:p>
          <a:endParaRPr lang="cs-CZ" sz="1200" dirty="0">
            <a:solidFill>
              <a:schemeClr val="tx1"/>
            </a:solidFill>
          </a:endParaRPr>
        </a:p>
      </dgm:t>
    </dgm:pt>
    <dgm:pt modelId="{AAFDBBFA-480B-4503-8B5C-1C4530A554E8}" type="sibTrans" cxnId="{E96F04EA-5EBC-4907-B306-3903507277B2}">
      <dgm:prSet/>
      <dgm:spPr/>
      <dgm:t>
        <a:bodyPr/>
        <a:lstStyle/>
        <a:p>
          <a:endParaRPr lang="cs-CZ"/>
        </a:p>
      </dgm:t>
    </dgm:pt>
    <dgm:pt modelId="{96AB68C1-136B-43C5-86E1-59722044AF92}" type="parTrans" cxnId="{E96F04EA-5EBC-4907-B306-3903507277B2}">
      <dgm:prSet/>
      <dgm:spPr/>
      <dgm:t>
        <a:bodyPr/>
        <a:lstStyle/>
        <a:p>
          <a:endParaRPr lang="cs-CZ"/>
        </a:p>
      </dgm:t>
    </dgm:pt>
    <dgm:pt modelId="{041CF6BC-10E7-4ADD-8163-B622753C18A4}">
      <dgm:prSet custT="1"/>
      <dgm:spPr/>
      <dgm:t>
        <a:bodyPr/>
        <a:lstStyle/>
        <a:p>
          <a:pPr algn="ctr"/>
          <a:r>
            <a:rPr lang="cs-CZ" sz="1400" b="1" dirty="0" smtClean="0"/>
            <a:t>5163 Služby peněžních ústavů</a:t>
          </a:r>
          <a:endParaRPr lang="cs-CZ" sz="1400" b="1" dirty="0"/>
        </a:p>
      </dgm:t>
    </dgm:pt>
    <dgm:pt modelId="{65A94B30-B971-4AC4-A9C4-71B4FFD9A41E}" type="parTrans" cxnId="{BF2D5C09-326C-4D07-9BAB-0C9D801A7CAB}">
      <dgm:prSet/>
      <dgm:spPr/>
      <dgm:t>
        <a:bodyPr/>
        <a:lstStyle/>
        <a:p>
          <a:endParaRPr lang="cs-CZ"/>
        </a:p>
      </dgm:t>
    </dgm:pt>
    <dgm:pt modelId="{96A62628-26BA-40BE-8E61-F6B4E9720963}" type="sibTrans" cxnId="{BF2D5C09-326C-4D07-9BAB-0C9D801A7CAB}">
      <dgm:prSet/>
      <dgm:spPr/>
      <dgm:t>
        <a:bodyPr/>
        <a:lstStyle/>
        <a:p>
          <a:endParaRPr lang="cs-CZ"/>
        </a:p>
      </dgm:t>
    </dgm:pt>
    <dgm:pt modelId="{F3273C9D-0F0D-4DC9-9AA4-3CC6506E6ADD}">
      <dgm:prSet phldrT="[Text]" custT="1"/>
      <dgm:spPr/>
      <dgm:t>
        <a:bodyPr/>
        <a:lstStyle/>
        <a:p>
          <a:pPr algn="ctr"/>
          <a:r>
            <a:rPr lang="cs-CZ" sz="1400" b="1" dirty="0" smtClean="0"/>
            <a:t>5167 Služby školení a vzdělávání pro potřeby organizace</a:t>
          </a:r>
          <a:endParaRPr lang="cs-CZ" sz="1400" b="1" dirty="0"/>
        </a:p>
      </dgm:t>
    </dgm:pt>
    <dgm:pt modelId="{45448628-104B-4327-8A8D-DBB31B044D5C}" type="parTrans" cxnId="{5C7C1F92-6EB3-4041-B654-668BCB0D70C2}">
      <dgm:prSet/>
      <dgm:spPr/>
      <dgm:t>
        <a:bodyPr/>
        <a:lstStyle/>
        <a:p>
          <a:endParaRPr lang="cs-CZ"/>
        </a:p>
      </dgm:t>
    </dgm:pt>
    <dgm:pt modelId="{48F4206F-0D60-4CCB-A65C-444EB87B3445}" type="sibTrans" cxnId="{5C7C1F92-6EB3-4041-B654-668BCB0D70C2}">
      <dgm:prSet/>
      <dgm:spPr/>
      <dgm:t>
        <a:bodyPr/>
        <a:lstStyle/>
        <a:p>
          <a:endParaRPr lang="cs-CZ"/>
        </a:p>
      </dgm:t>
    </dgm:pt>
    <dgm:pt modelId="{EC79F033-0421-4691-BC04-45D7D9AC3C85}">
      <dgm:prSet custT="1"/>
      <dgm:spPr/>
      <dgm:t>
        <a:bodyPr/>
        <a:lstStyle/>
        <a:p>
          <a:pPr algn="ctr"/>
          <a:r>
            <a:rPr lang="cs-CZ" sz="1500" b="1" dirty="0" smtClean="0"/>
            <a:t>Zaměstnanci v pracovním poměru</a:t>
          </a:r>
          <a:endParaRPr lang="cs-CZ" sz="1500" b="1" dirty="0"/>
        </a:p>
      </dgm:t>
    </dgm:pt>
    <dgm:pt modelId="{A8516F42-4A5A-4BC8-96D0-A26F2E1541EB}" type="parTrans" cxnId="{5EA2D36A-E8EC-4103-B502-92110FCA6BDF}">
      <dgm:prSet/>
      <dgm:spPr/>
      <dgm:t>
        <a:bodyPr/>
        <a:lstStyle/>
        <a:p>
          <a:endParaRPr lang="cs-CZ"/>
        </a:p>
      </dgm:t>
    </dgm:pt>
    <dgm:pt modelId="{5C411BC8-90F3-4BAF-BB07-1E4D90D719BB}" type="sibTrans" cxnId="{5EA2D36A-E8EC-4103-B502-92110FCA6BDF}">
      <dgm:prSet/>
      <dgm:spPr/>
      <dgm:t>
        <a:bodyPr/>
        <a:lstStyle/>
        <a:p>
          <a:endParaRPr lang="cs-CZ"/>
        </a:p>
      </dgm:t>
    </dgm:pt>
    <dgm:pt modelId="{E8054C9A-0227-43D1-8912-AB39BFDB55D5}">
      <dgm:prSet custT="1"/>
      <dgm:spPr/>
      <dgm:t>
        <a:bodyPr/>
        <a:lstStyle/>
        <a:p>
          <a:pPr algn="ctr"/>
          <a:r>
            <a:rPr lang="cs-CZ" sz="1400" dirty="0" smtClean="0"/>
            <a:t>5011, 5031, 5032, 5424</a:t>
          </a:r>
          <a:endParaRPr lang="cs-CZ" sz="1400" dirty="0"/>
        </a:p>
      </dgm:t>
    </dgm:pt>
    <dgm:pt modelId="{EE2A900E-A676-4B0D-9BA3-E04E8DB3C730}" type="parTrans" cxnId="{24B55B90-FFC0-487B-A0BD-C6333A546B63}">
      <dgm:prSet/>
      <dgm:spPr/>
      <dgm:t>
        <a:bodyPr/>
        <a:lstStyle/>
        <a:p>
          <a:endParaRPr lang="cs-CZ"/>
        </a:p>
      </dgm:t>
    </dgm:pt>
    <dgm:pt modelId="{A029E579-E2FF-4802-92CA-149F13DB4519}" type="sibTrans" cxnId="{24B55B90-FFC0-487B-A0BD-C6333A546B63}">
      <dgm:prSet/>
      <dgm:spPr/>
      <dgm:t>
        <a:bodyPr/>
        <a:lstStyle/>
        <a:p>
          <a:endParaRPr lang="cs-CZ"/>
        </a:p>
      </dgm:t>
    </dgm:pt>
    <dgm:pt modelId="{BE4B4AA0-8CA3-422F-A1CC-F239C215CBF0}">
      <dgm:prSet phldrT="[Text]" custT="1"/>
      <dgm:spPr/>
      <dgm:t>
        <a:bodyPr/>
        <a:lstStyle/>
        <a:p>
          <a:pPr algn="ctr"/>
          <a:r>
            <a:rPr lang="cs-CZ" sz="1500" b="1" dirty="0" smtClean="0"/>
            <a:t>Mentor: DPP, DPČ</a:t>
          </a:r>
          <a:endParaRPr lang="cs-CZ" sz="1500" b="1" dirty="0"/>
        </a:p>
      </dgm:t>
    </dgm:pt>
    <dgm:pt modelId="{99632273-AD9A-4AFF-A007-AFF4694C67A3}" type="sibTrans" cxnId="{66B4B7F1-8D18-473B-A67C-1CBF65E9DD14}">
      <dgm:prSet/>
      <dgm:spPr/>
      <dgm:t>
        <a:bodyPr/>
        <a:lstStyle/>
        <a:p>
          <a:endParaRPr lang="cs-CZ"/>
        </a:p>
      </dgm:t>
    </dgm:pt>
    <dgm:pt modelId="{F733623E-3F4B-4DA0-8815-B62A69133221}" type="parTrans" cxnId="{66B4B7F1-8D18-473B-A67C-1CBF65E9DD14}">
      <dgm:prSet/>
      <dgm:spPr/>
      <dgm:t>
        <a:bodyPr/>
        <a:lstStyle/>
        <a:p>
          <a:endParaRPr lang="cs-CZ"/>
        </a:p>
      </dgm:t>
    </dgm:pt>
    <dgm:pt modelId="{CF0CD3F6-022B-44D2-A0A6-A58E8620004F}">
      <dgm:prSet custT="1"/>
      <dgm:spPr/>
      <dgm:t>
        <a:bodyPr/>
        <a:lstStyle/>
        <a:p>
          <a:pPr algn="ctr"/>
          <a:r>
            <a:rPr lang="cs-CZ" sz="1400" dirty="0" smtClean="0"/>
            <a:t>5021 Ostatní osobní výdaje</a:t>
          </a:r>
          <a:endParaRPr lang="cs-CZ" sz="1400" dirty="0"/>
        </a:p>
      </dgm:t>
    </dgm:pt>
    <dgm:pt modelId="{4B3EFE65-3D30-4C17-A340-8B0434C6BAF6}" type="sibTrans" cxnId="{566EDC42-B1F1-4B7D-9EA8-3D13AA5B1F4D}">
      <dgm:prSet/>
      <dgm:spPr/>
      <dgm:t>
        <a:bodyPr/>
        <a:lstStyle/>
        <a:p>
          <a:endParaRPr lang="cs-CZ"/>
        </a:p>
      </dgm:t>
    </dgm:pt>
    <dgm:pt modelId="{C98D5E3B-899F-42EB-91CF-60C0BC6491A0}" type="parTrans" cxnId="{566EDC42-B1F1-4B7D-9EA8-3D13AA5B1F4D}">
      <dgm:prSet/>
      <dgm:spPr/>
      <dgm:t>
        <a:bodyPr/>
        <a:lstStyle/>
        <a:p>
          <a:endParaRPr lang="cs-CZ"/>
        </a:p>
      </dgm:t>
    </dgm:pt>
    <dgm:pt modelId="{3EAFBEF9-A042-4F0B-A46B-86013AC77C3A}">
      <dgm:prSet custT="1"/>
      <dgm:spPr/>
      <dgm:t>
        <a:bodyPr/>
        <a:lstStyle/>
        <a:p>
          <a:pPr algn="ctr"/>
          <a:r>
            <a:rPr lang="cs-CZ" sz="1300" smtClean="0"/>
            <a:t>5139  Nákup materiálu</a:t>
          </a:r>
          <a:endParaRPr lang="cs-CZ" sz="1300" dirty="0"/>
        </a:p>
      </dgm:t>
    </dgm:pt>
    <dgm:pt modelId="{4D789866-7CB3-425D-ACCB-959694311A9C}" type="sibTrans" cxnId="{0B409EC8-C433-403D-BDFF-A9F110BF4199}">
      <dgm:prSet/>
      <dgm:spPr/>
      <dgm:t>
        <a:bodyPr/>
        <a:lstStyle/>
        <a:p>
          <a:endParaRPr lang="cs-CZ"/>
        </a:p>
      </dgm:t>
    </dgm:pt>
    <dgm:pt modelId="{467F0FEF-2324-4DD8-BA60-22DA7F25D940}" type="parTrans" cxnId="{0B409EC8-C433-403D-BDFF-A9F110BF4199}">
      <dgm:prSet/>
      <dgm:spPr/>
      <dgm:t>
        <a:bodyPr/>
        <a:lstStyle/>
        <a:p>
          <a:endParaRPr lang="cs-CZ"/>
        </a:p>
      </dgm:t>
    </dgm:pt>
    <dgm:pt modelId="{35F2860F-AC48-487C-B355-D65D050A01A8}" type="pres">
      <dgm:prSet presAssocID="{1AC0C0B2-CBC3-4EF9-A5F1-EBE61A36CAB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F44BBDA-5C5E-443C-A7CB-505C69096EE4}" type="pres">
      <dgm:prSet presAssocID="{A9E7053C-33B9-4B77-83A2-26CB4B67F7CB}" presName="centerShape" presStyleLbl="node0" presStyleIdx="0" presStyleCnt="1" custScaleX="121980" custScaleY="124992"/>
      <dgm:spPr/>
      <dgm:t>
        <a:bodyPr/>
        <a:lstStyle/>
        <a:p>
          <a:endParaRPr lang="cs-CZ"/>
        </a:p>
      </dgm:t>
    </dgm:pt>
    <dgm:pt modelId="{2853F69C-E13B-4D0A-A4A3-8B9CC802CEF1}" type="pres">
      <dgm:prSet presAssocID="{F733623E-3F4B-4DA0-8815-B62A69133221}" presName="Name9" presStyleLbl="parChTrans1D2" presStyleIdx="0" presStyleCnt="8"/>
      <dgm:spPr/>
      <dgm:t>
        <a:bodyPr/>
        <a:lstStyle/>
        <a:p>
          <a:endParaRPr lang="cs-CZ"/>
        </a:p>
      </dgm:t>
    </dgm:pt>
    <dgm:pt modelId="{D278AB34-4D01-44FA-80FC-912BC123D9E5}" type="pres">
      <dgm:prSet presAssocID="{F733623E-3F4B-4DA0-8815-B62A69133221}" presName="connTx" presStyleLbl="parChTrans1D2" presStyleIdx="0" presStyleCnt="8"/>
      <dgm:spPr/>
      <dgm:t>
        <a:bodyPr/>
        <a:lstStyle/>
        <a:p>
          <a:endParaRPr lang="cs-CZ"/>
        </a:p>
      </dgm:t>
    </dgm:pt>
    <dgm:pt modelId="{033035C5-B50E-4ADD-9F19-51C29F88FF73}" type="pres">
      <dgm:prSet presAssocID="{BE4B4AA0-8CA3-422F-A1CC-F239C215CBF0}" presName="node" presStyleLbl="node1" presStyleIdx="0" presStyleCnt="8" custScaleX="121980" custScaleY="11090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0139FC-04F2-467B-862C-11E0B16BCF9A}" type="pres">
      <dgm:prSet presAssocID="{A8516F42-4A5A-4BC8-96D0-A26F2E1541EB}" presName="Name9" presStyleLbl="parChTrans1D2" presStyleIdx="1" presStyleCnt="8"/>
      <dgm:spPr/>
      <dgm:t>
        <a:bodyPr/>
        <a:lstStyle/>
        <a:p>
          <a:endParaRPr lang="cs-CZ"/>
        </a:p>
      </dgm:t>
    </dgm:pt>
    <dgm:pt modelId="{2FF442D9-18C4-4F6F-A435-423694F76EB4}" type="pres">
      <dgm:prSet presAssocID="{A8516F42-4A5A-4BC8-96D0-A26F2E1541EB}" presName="connTx" presStyleLbl="parChTrans1D2" presStyleIdx="1" presStyleCnt="8"/>
      <dgm:spPr/>
      <dgm:t>
        <a:bodyPr/>
        <a:lstStyle/>
        <a:p>
          <a:endParaRPr lang="cs-CZ"/>
        </a:p>
      </dgm:t>
    </dgm:pt>
    <dgm:pt modelId="{CE03F2B3-939C-4CEA-BC7D-D0C3BB9E5072}" type="pres">
      <dgm:prSet presAssocID="{EC79F033-0421-4691-BC04-45D7D9AC3C85}" presName="node" presStyleLbl="node1" presStyleIdx="1" presStyleCnt="8" custScaleX="121980" custScaleY="11090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D7ECDE-DFB4-4935-B6A0-78916914EB24}" type="pres">
      <dgm:prSet presAssocID="{CB4A77A2-3482-47A8-BF7D-8772D17C4966}" presName="Name9" presStyleLbl="parChTrans1D2" presStyleIdx="2" presStyleCnt="8"/>
      <dgm:spPr/>
      <dgm:t>
        <a:bodyPr/>
        <a:lstStyle/>
        <a:p>
          <a:endParaRPr lang="cs-CZ"/>
        </a:p>
      </dgm:t>
    </dgm:pt>
    <dgm:pt modelId="{3032F514-BE46-4A88-A19D-F7EB060B5D06}" type="pres">
      <dgm:prSet presAssocID="{CB4A77A2-3482-47A8-BF7D-8772D17C4966}" presName="connTx" presStyleLbl="parChTrans1D2" presStyleIdx="2" presStyleCnt="8"/>
      <dgm:spPr/>
      <dgm:t>
        <a:bodyPr/>
        <a:lstStyle/>
        <a:p>
          <a:endParaRPr lang="cs-CZ"/>
        </a:p>
      </dgm:t>
    </dgm:pt>
    <dgm:pt modelId="{EDBA8775-3574-45D5-B9EF-5BAC7009DEA2}" type="pres">
      <dgm:prSet presAssocID="{CDF6B7C8-9A5D-4683-9BF7-7D9E9FCCB138}" presName="node" presStyleLbl="node1" presStyleIdx="2" presStyleCnt="8" custScaleX="126504" custScaleY="12499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4404DC-3B43-43C1-95F2-FDD19CB5815D}" type="pres">
      <dgm:prSet presAssocID="{B81F24D7-DF14-45F8-93A0-9EB551877556}" presName="Name9" presStyleLbl="parChTrans1D2" presStyleIdx="3" presStyleCnt="8"/>
      <dgm:spPr/>
      <dgm:t>
        <a:bodyPr/>
        <a:lstStyle/>
        <a:p>
          <a:endParaRPr lang="cs-CZ"/>
        </a:p>
      </dgm:t>
    </dgm:pt>
    <dgm:pt modelId="{A3033628-8844-411A-91E7-86B73858FF6C}" type="pres">
      <dgm:prSet presAssocID="{B81F24D7-DF14-45F8-93A0-9EB551877556}" presName="connTx" presStyleLbl="parChTrans1D2" presStyleIdx="3" presStyleCnt="8"/>
      <dgm:spPr/>
      <dgm:t>
        <a:bodyPr/>
        <a:lstStyle/>
        <a:p>
          <a:endParaRPr lang="cs-CZ"/>
        </a:p>
      </dgm:t>
    </dgm:pt>
    <dgm:pt modelId="{6DE319C4-6E54-4C24-A9BA-474259199B4E}" type="pres">
      <dgm:prSet presAssocID="{B62A2CF9-35B0-43E5-AC66-4DA8775834DE}" presName="node" presStyleLbl="node1" presStyleIdx="3" presStyleCnt="8" custScaleX="121980" custScaleY="11090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14EE7D-892E-4762-8903-DC6D09D78CF3}" type="pres">
      <dgm:prSet presAssocID="{3233161D-4B4C-461F-8B25-142D5AE9E437}" presName="Name9" presStyleLbl="parChTrans1D2" presStyleIdx="4" presStyleCnt="8"/>
      <dgm:spPr/>
      <dgm:t>
        <a:bodyPr/>
        <a:lstStyle/>
        <a:p>
          <a:endParaRPr lang="cs-CZ"/>
        </a:p>
      </dgm:t>
    </dgm:pt>
    <dgm:pt modelId="{DA3AD177-BE03-4AB3-A8EB-D7C5867139A1}" type="pres">
      <dgm:prSet presAssocID="{3233161D-4B4C-461F-8B25-142D5AE9E437}" presName="connTx" presStyleLbl="parChTrans1D2" presStyleIdx="4" presStyleCnt="8"/>
      <dgm:spPr/>
      <dgm:t>
        <a:bodyPr/>
        <a:lstStyle/>
        <a:p>
          <a:endParaRPr lang="cs-CZ"/>
        </a:p>
      </dgm:t>
    </dgm:pt>
    <dgm:pt modelId="{850BCB7C-B6C6-4619-8898-26E3E2EAB329}" type="pres">
      <dgm:prSet presAssocID="{F2398943-8F31-4A4F-A396-E0EF077071E6}" presName="node" presStyleLbl="node1" presStyleIdx="4" presStyleCnt="8" custScaleX="121980" custScaleY="11090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994BA0-2A58-4A1F-9E24-A8AB352522B6}" type="pres">
      <dgm:prSet presAssocID="{96229C91-C174-4BCE-9805-E162A483228C}" presName="Name9" presStyleLbl="parChTrans1D2" presStyleIdx="5" presStyleCnt="8"/>
      <dgm:spPr/>
      <dgm:t>
        <a:bodyPr/>
        <a:lstStyle/>
        <a:p>
          <a:endParaRPr lang="cs-CZ"/>
        </a:p>
      </dgm:t>
    </dgm:pt>
    <dgm:pt modelId="{74D20670-3CA5-401B-BC28-6F881757CF27}" type="pres">
      <dgm:prSet presAssocID="{96229C91-C174-4BCE-9805-E162A483228C}" presName="connTx" presStyleLbl="parChTrans1D2" presStyleIdx="5" presStyleCnt="8"/>
      <dgm:spPr/>
      <dgm:t>
        <a:bodyPr/>
        <a:lstStyle/>
        <a:p>
          <a:endParaRPr lang="cs-CZ"/>
        </a:p>
      </dgm:t>
    </dgm:pt>
    <dgm:pt modelId="{5FA17053-2A18-46CC-9029-0197C4D6DC86}" type="pres">
      <dgm:prSet presAssocID="{DD58642E-454B-4FE2-88BE-0D21B1CE29AF}" presName="node" presStyleLbl="node1" presStyleIdx="5" presStyleCnt="8" custScaleX="121980" custScaleY="11090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F16FD4-BA55-4647-A51E-7294179EEACB}" type="pres">
      <dgm:prSet presAssocID="{E797DB0D-C45B-4CBE-AF4A-1007473DD802}" presName="Name9" presStyleLbl="parChTrans1D2" presStyleIdx="6" presStyleCnt="8"/>
      <dgm:spPr/>
      <dgm:t>
        <a:bodyPr/>
        <a:lstStyle/>
        <a:p>
          <a:endParaRPr lang="cs-CZ"/>
        </a:p>
      </dgm:t>
    </dgm:pt>
    <dgm:pt modelId="{CBE9623E-5354-4EE0-A036-8DFB9ECB19A2}" type="pres">
      <dgm:prSet presAssocID="{E797DB0D-C45B-4CBE-AF4A-1007473DD802}" presName="connTx" presStyleLbl="parChTrans1D2" presStyleIdx="6" presStyleCnt="8"/>
      <dgm:spPr/>
      <dgm:t>
        <a:bodyPr/>
        <a:lstStyle/>
        <a:p>
          <a:endParaRPr lang="cs-CZ"/>
        </a:p>
      </dgm:t>
    </dgm:pt>
    <dgm:pt modelId="{1D4A8CF5-2CA1-4493-8B6F-1EB0A05A24C7}" type="pres">
      <dgm:prSet presAssocID="{EBF762A0-57B6-490E-8AD0-242314CE64AD}" presName="node" presStyleLbl="node1" presStyleIdx="6" presStyleCnt="8" custScaleX="128956" custScaleY="12368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C367AD-BEAF-481B-A5BC-0677E1C28976}" type="pres">
      <dgm:prSet presAssocID="{B0F5F624-DADC-41A7-BC3F-0E7E9E5673EE}" presName="Name9" presStyleLbl="parChTrans1D2" presStyleIdx="7" presStyleCnt="8"/>
      <dgm:spPr/>
      <dgm:t>
        <a:bodyPr/>
        <a:lstStyle/>
        <a:p>
          <a:endParaRPr lang="cs-CZ"/>
        </a:p>
      </dgm:t>
    </dgm:pt>
    <dgm:pt modelId="{0B526350-EA80-430E-95FA-5180B8B24A02}" type="pres">
      <dgm:prSet presAssocID="{B0F5F624-DADC-41A7-BC3F-0E7E9E5673EE}" presName="connTx" presStyleLbl="parChTrans1D2" presStyleIdx="7" presStyleCnt="8"/>
      <dgm:spPr/>
      <dgm:t>
        <a:bodyPr/>
        <a:lstStyle/>
        <a:p>
          <a:endParaRPr lang="cs-CZ"/>
        </a:p>
      </dgm:t>
    </dgm:pt>
    <dgm:pt modelId="{E098AD73-03D5-45FD-B14A-D3F5A66739AD}" type="pres">
      <dgm:prSet presAssocID="{BD0C88F7-C22E-46B9-9042-C1D207110B50}" presName="node" presStyleLbl="node1" presStyleIdx="7" presStyleCnt="8" custScaleX="121980" custScaleY="11090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EF93F20-BD8B-40C8-B7A7-66A1F9C27A2E}" type="presOf" srcId="{DD58642E-454B-4FE2-88BE-0D21B1CE29AF}" destId="{5FA17053-2A18-46CC-9029-0197C4D6DC86}" srcOrd="0" destOrd="0" presId="urn:microsoft.com/office/officeart/2005/8/layout/radial1"/>
    <dgm:cxn modelId="{1AFA792A-ACB7-4A01-B8B9-1D6556F62E88}" type="presOf" srcId="{B81F24D7-DF14-45F8-93A0-9EB551877556}" destId="{334404DC-3B43-43C1-95F2-FDD19CB5815D}" srcOrd="0" destOrd="0" presId="urn:microsoft.com/office/officeart/2005/8/layout/radial1"/>
    <dgm:cxn modelId="{CBEA3EA6-C4BC-4FB8-B21C-B925D887E29D}" srcId="{A9E7053C-33B9-4B77-83A2-26CB4B67F7CB}" destId="{DD58642E-454B-4FE2-88BE-0D21B1CE29AF}" srcOrd="5" destOrd="0" parTransId="{96229C91-C174-4BCE-9805-E162A483228C}" sibTransId="{533FA751-1BF6-4B7B-9DE0-21C534A817BE}"/>
    <dgm:cxn modelId="{50A563E6-8A53-43A2-BC35-41E8670BB28E}" type="presOf" srcId="{E797DB0D-C45B-4CBE-AF4A-1007473DD802}" destId="{CBE9623E-5354-4EE0-A036-8DFB9ECB19A2}" srcOrd="1" destOrd="0" presId="urn:microsoft.com/office/officeart/2005/8/layout/radial1"/>
    <dgm:cxn modelId="{576B759B-7658-4158-99EF-76FF9BAB683B}" type="presOf" srcId="{3EAFBEF9-A042-4F0B-A46B-86013AC77C3A}" destId="{E098AD73-03D5-45FD-B14A-D3F5A66739AD}" srcOrd="0" destOrd="1" presId="urn:microsoft.com/office/officeart/2005/8/layout/radial1"/>
    <dgm:cxn modelId="{6DCC4FEC-D11B-48A7-97C4-20EA34DB1636}" type="presOf" srcId="{A8516F42-4A5A-4BC8-96D0-A26F2E1541EB}" destId="{F20139FC-04F2-467B-862C-11E0B16BCF9A}" srcOrd="0" destOrd="0" presId="urn:microsoft.com/office/officeart/2005/8/layout/radial1"/>
    <dgm:cxn modelId="{5EA2D36A-E8EC-4103-B502-92110FCA6BDF}" srcId="{A9E7053C-33B9-4B77-83A2-26CB4B67F7CB}" destId="{EC79F033-0421-4691-BC04-45D7D9AC3C85}" srcOrd="1" destOrd="0" parTransId="{A8516F42-4A5A-4BC8-96D0-A26F2E1541EB}" sibTransId="{5C411BC8-90F3-4BAF-BB07-1E4D90D719BB}"/>
    <dgm:cxn modelId="{419AFDFC-6707-4620-94A7-B5D3C0548E7D}" type="presOf" srcId="{3233161D-4B4C-461F-8B25-142D5AE9E437}" destId="{DA3AD177-BE03-4AB3-A8EB-D7C5867139A1}" srcOrd="1" destOrd="0" presId="urn:microsoft.com/office/officeart/2005/8/layout/radial1"/>
    <dgm:cxn modelId="{633F615A-E8B6-4B74-8102-A590CFD25D81}" type="presOf" srcId="{EBF762A0-57B6-490E-8AD0-242314CE64AD}" destId="{1D4A8CF5-2CA1-4493-8B6F-1EB0A05A24C7}" srcOrd="0" destOrd="0" presId="urn:microsoft.com/office/officeart/2005/8/layout/radial1"/>
    <dgm:cxn modelId="{44CFE7D8-614E-4F3F-BD24-6E09393EA95F}" type="presOf" srcId="{EC79F033-0421-4691-BC04-45D7D9AC3C85}" destId="{CE03F2B3-939C-4CEA-BC7D-D0C3BB9E5072}" srcOrd="0" destOrd="0" presId="urn:microsoft.com/office/officeart/2005/8/layout/radial1"/>
    <dgm:cxn modelId="{B883876F-F447-488C-8BA0-B519C1CA1346}" srcId="{A9E7053C-33B9-4B77-83A2-26CB4B67F7CB}" destId="{B62A2CF9-35B0-43E5-AC66-4DA8775834DE}" srcOrd="3" destOrd="0" parTransId="{B81F24D7-DF14-45F8-93A0-9EB551877556}" sibTransId="{402DB821-3097-4C9B-8C30-1887AD468745}"/>
    <dgm:cxn modelId="{9416770B-61C7-4969-B3D8-3263A0394A0A}" type="presOf" srcId="{1AC0C0B2-CBC3-4EF9-A5F1-EBE61A36CAB0}" destId="{35F2860F-AC48-487C-B355-D65D050A01A8}" srcOrd="0" destOrd="0" presId="urn:microsoft.com/office/officeart/2005/8/layout/radial1"/>
    <dgm:cxn modelId="{A64822BD-F5FF-4527-9D89-337268AEB8A0}" srcId="{A9E7053C-33B9-4B77-83A2-26CB4B67F7CB}" destId="{CDF6B7C8-9A5D-4683-9BF7-7D9E9FCCB138}" srcOrd="2" destOrd="0" parTransId="{CB4A77A2-3482-47A8-BF7D-8772D17C4966}" sibTransId="{D83923CB-115D-49BF-9AC7-09D140189E75}"/>
    <dgm:cxn modelId="{7B2CDC05-9A4A-49A5-A22B-EF68479C19FE}" type="presOf" srcId="{E8054C9A-0227-43D1-8912-AB39BFDB55D5}" destId="{CE03F2B3-939C-4CEA-BC7D-D0C3BB9E5072}" srcOrd="0" destOrd="1" presId="urn:microsoft.com/office/officeart/2005/8/layout/radial1"/>
    <dgm:cxn modelId="{D07F4933-C3B1-432C-961C-3128EEF4B802}" type="presOf" srcId="{B62A2CF9-35B0-43E5-AC66-4DA8775834DE}" destId="{6DE319C4-6E54-4C24-A9BA-474259199B4E}" srcOrd="0" destOrd="0" presId="urn:microsoft.com/office/officeart/2005/8/layout/radial1"/>
    <dgm:cxn modelId="{902B976B-D4F3-42FF-AA86-769FD277C8F3}" type="presOf" srcId="{CB4A77A2-3482-47A8-BF7D-8772D17C4966}" destId="{BFD7ECDE-DFB4-4935-B6A0-78916914EB24}" srcOrd="0" destOrd="0" presId="urn:microsoft.com/office/officeart/2005/8/layout/radial1"/>
    <dgm:cxn modelId="{A78686D5-0732-495D-9BC9-C881E3C416F4}" type="presOf" srcId="{3233161D-4B4C-461F-8B25-142D5AE9E437}" destId="{B714EE7D-892E-4762-8903-DC6D09D78CF3}" srcOrd="0" destOrd="0" presId="urn:microsoft.com/office/officeart/2005/8/layout/radial1"/>
    <dgm:cxn modelId="{E0B5ED24-78F6-42F0-B7F9-CA367FB937E6}" type="presOf" srcId="{96229C91-C174-4BCE-9805-E162A483228C}" destId="{74D20670-3CA5-401B-BC28-6F881757CF27}" srcOrd="1" destOrd="0" presId="urn:microsoft.com/office/officeart/2005/8/layout/radial1"/>
    <dgm:cxn modelId="{41C45576-AD33-47DC-AB3F-F0D9E26D7D4A}" type="presOf" srcId="{F733623E-3F4B-4DA0-8815-B62A69133221}" destId="{2853F69C-E13B-4D0A-A4A3-8B9CC802CEF1}" srcOrd="0" destOrd="0" presId="urn:microsoft.com/office/officeart/2005/8/layout/radial1"/>
    <dgm:cxn modelId="{6DB339F3-3306-429D-A73B-DAD5B8133FDF}" srcId="{A9E7053C-33B9-4B77-83A2-26CB4B67F7CB}" destId="{EBF762A0-57B6-490E-8AD0-242314CE64AD}" srcOrd="6" destOrd="0" parTransId="{E797DB0D-C45B-4CBE-AF4A-1007473DD802}" sibTransId="{70F20E0D-B418-4284-8ECE-6DB07CC1F2D5}"/>
    <dgm:cxn modelId="{66FA38DC-D9EA-4A81-9B50-016721A6DE76}" type="presOf" srcId="{BD0C88F7-C22E-46B9-9042-C1D207110B50}" destId="{E098AD73-03D5-45FD-B14A-D3F5A66739AD}" srcOrd="0" destOrd="0" presId="urn:microsoft.com/office/officeart/2005/8/layout/radial1"/>
    <dgm:cxn modelId="{FE69A732-ECB2-4FA4-BCD1-9B296C303E6F}" type="presOf" srcId="{F2398943-8F31-4A4F-A396-E0EF077071E6}" destId="{850BCB7C-B6C6-4619-8898-26E3E2EAB329}" srcOrd="0" destOrd="0" presId="urn:microsoft.com/office/officeart/2005/8/layout/radial1"/>
    <dgm:cxn modelId="{66B4B7F1-8D18-473B-A67C-1CBF65E9DD14}" srcId="{A9E7053C-33B9-4B77-83A2-26CB4B67F7CB}" destId="{BE4B4AA0-8CA3-422F-A1CC-F239C215CBF0}" srcOrd="0" destOrd="0" parTransId="{F733623E-3F4B-4DA0-8815-B62A69133221}" sibTransId="{99632273-AD9A-4AFF-A007-AFF4694C67A3}"/>
    <dgm:cxn modelId="{E96F04EA-5EBC-4907-B306-3903507277B2}" srcId="{1AC0C0B2-CBC3-4EF9-A5F1-EBE61A36CAB0}" destId="{2F299E02-0E63-486D-B333-88735B34380F}" srcOrd="1" destOrd="0" parTransId="{96AB68C1-136B-43C5-86E1-59722044AF92}" sibTransId="{AAFDBBFA-480B-4503-8B5C-1C4530A554E8}"/>
    <dgm:cxn modelId="{0B409EC8-C433-403D-BDFF-A9F110BF4199}" srcId="{BD0C88F7-C22E-46B9-9042-C1D207110B50}" destId="{3EAFBEF9-A042-4F0B-A46B-86013AC77C3A}" srcOrd="0" destOrd="0" parTransId="{467F0FEF-2324-4DD8-BA60-22DA7F25D940}" sibTransId="{4D789866-7CB3-425D-ACCB-959694311A9C}"/>
    <dgm:cxn modelId="{52742923-251B-4243-8751-CD2D25A24747}" srcId="{F2398943-8F31-4A4F-A396-E0EF077071E6}" destId="{149B60A6-F107-4836-91E3-C3B13455E741}" srcOrd="0" destOrd="0" parTransId="{2BA1AE36-ED2F-493D-BD2F-3C16DEFF8FE2}" sibTransId="{0DEF6AD8-12B9-4158-8EE7-E465FC7A75EA}"/>
    <dgm:cxn modelId="{EBCB9AC1-6F68-4442-8F7C-478065E0CD3E}" type="presOf" srcId="{96229C91-C174-4BCE-9805-E162A483228C}" destId="{01994BA0-2A58-4A1F-9E24-A8AB352522B6}" srcOrd="0" destOrd="0" presId="urn:microsoft.com/office/officeart/2005/8/layout/radial1"/>
    <dgm:cxn modelId="{D79E89AB-BA7B-4F00-ABC7-5B5D0AFBA52B}" type="presOf" srcId="{BE4B4AA0-8CA3-422F-A1CC-F239C215CBF0}" destId="{033035C5-B50E-4ADD-9F19-51C29F88FF73}" srcOrd="0" destOrd="0" presId="urn:microsoft.com/office/officeart/2005/8/layout/radial1"/>
    <dgm:cxn modelId="{A26A1943-0E0F-4F22-973F-21DD4F54EB84}" type="presOf" srcId="{A8516F42-4A5A-4BC8-96D0-A26F2E1541EB}" destId="{2FF442D9-18C4-4F6F-A435-423694F76EB4}" srcOrd="1" destOrd="0" presId="urn:microsoft.com/office/officeart/2005/8/layout/radial1"/>
    <dgm:cxn modelId="{BF2D5C09-326C-4D07-9BAB-0C9D801A7CAB}" srcId="{B62A2CF9-35B0-43E5-AC66-4DA8775834DE}" destId="{041CF6BC-10E7-4ADD-8163-B622753C18A4}" srcOrd="0" destOrd="0" parTransId="{65A94B30-B971-4AC4-A9C4-71B4FFD9A41E}" sibTransId="{96A62628-26BA-40BE-8E61-F6B4E9720963}"/>
    <dgm:cxn modelId="{5C7C1F92-6EB3-4041-B654-668BCB0D70C2}" srcId="{CDF6B7C8-9A5D-4683-9BF7-7D9E9FCCB138}" destId="{F3273C9D-0F0D-4DC9-9AA4-3CC6506E6ADD}" srcOrd="0" destOrd="0" parTransId="{45448628-104B-4327-8A8D-DBB31B044D5C}" sibTransId="{48F4206F-0D60-4CCB-A65C-444EB87B3445}"/>
    <dgm:cxn modelId="{41BF93FE-692B-43E7-A065-4DD1ABFDAB4E}" type="presOf" srcId="{B81F24D7-DF14-45F8-93A0-9EB551877556}" destId="{A3033628-8844-411A-91E7-86B73858FF6C}" srcOrd="1" destOrd="0" presId="urn:microsoft.com/office/officeart/2005/8/layout/radial1"/>
    <dgm:cxn modelId="{B92CFA04-41F4-4823-8C2B-643DDF14080C}" type="presOf" srcId="{A9E7053C-33B9-4B77-83A2-26CB4B67F7CB}" destId="{2F44BBDA-5C5E-443C-A7CB-505C69096EE4}" srcOrd="0" destOrd="0" presId="urn:microsoft.com/office/officeart/2005/8/layout/radial1"/>
    <dgm:cxn modelId="{C40B2079-60E5-4455-8F0D-ADE296B8E633}" type="presOf" srcId="{B0F5F624-DADC-41A7-BC3F-0E7E9E5673EE}" destId="{0B526350-EA80-430E-95FA-5180B8B24A02}" srcOrd="1" destOrd="0" presId="urn:microsoft.com/office/officeart/2005/8/layout/radial1"/>
    <dgm:cxn modelId="{37396837-9BA6-4520-885A-321DDB068653}" type="presOf" srcId="{CF0CD3F6-022B-44D2-A0A6-A58E8620004F}" destId="{033035C5-B50E-4ADD-9F19-51C29F88FF73}" srcOrd="0" destOrd="1" presId="urn:microsoft.com/office/officeart/2005/8/layout/radial1"/>
    <dgm:cxn modelId="{4C5A1598-56E8-4A42-B4F8-3707D644E1C7}" srcId="{A9E7053C-33B9-4B77-83A2-26CB4B67F7CB}" destId="{F2398943-8F31-4A4F-A396-E0EF077071E6}" srcOrd="4" destOrd="0" parTransId="{3233161D-4B4C-461F-8B25-142D5AE9E437}" sibTransId="{E499683A-9297-4951-BF18-D0768ECD0AED}"/>
    <dgm:cxn modelId="{4B1B2297-EB37-40B5-BC16-F352D3C44827}" type="presOf" srcId="{CDF6B7C8-9A5D-4683-9BF7-7D9E9FCCB138}" destId="{EDBA8775-3574-45D5-B9EF-5BAC7009DEA2}" srcOrd="0" destOrd="0" presId="urn:microsoft.com/office/officeart/2005/8/layout/radial1"/>
    <dgm:cxn modelId="{566EDC42-B1F1-4B7D-9EA8-3D13AA5B1F4D}" srcId="{BE4B4AA0-8CA3-422F-A1CC-F239C215CBF0}" destId="{CF0CD3F6-022B-44D2-A0A6-A58E8620004F}" srcOrd="0" destOrd="0" parTransId="{C98D5E3B-899F-42EB-91CF-60C0BC6491A0}" sibTransId="{4B3EFE65-3D30-4C17-A340-8B0434C6BAF6}"/>
    <dgm:cxn modelId="{BF13E7FC-10C7-4182-9AC3-53E30E77C5C1}" type="presOf" srcId="{CB4A77A2-3482-47A8-BF7D-8772D17C4966}" destId="{3032F514-BE46-4A88-A19D-F7EB060B5D06}" srcOrd="1" destOrd="0" presId="urn:microsoft.com/office/officeart/2005/8/layout/radial1"/>
    <dgm:cxn modelId="{24B55B90-FFC0-487B-A0BD-C6333A546B63}" srcId="{EC79F033-0421-4691-BC04-45D7D9AC3C85}" destId="{E8054C9A-0227-43D1-8912-AB39BFDB55D5}" srcOrd="0" destOrd="0" parTransId="{EE2A900E-A676-4B0D-9BA3-E04E8DB3C730}" sibTransId="{A029E579-E2FF-4802-92CA-149F13DB4519}"/>
    <dgm:cxn modelId="{E2BC5F1C-6F1F-451B-9052-A54C11E36ADA}" srcId="{A9E7053C-33B9-4B77-83A2-26CB4B67F7CB}" destId="{BD0C88F7-C22E-46B9-9042-C1D207110B50}" srcOrd="7" destOrd="0" parTransId="{B0F5F624-DADC-41A7-BC3F-0E7E9E5673EE}" sibTransId="{A697EFC2-614A-4B2A-828C-F3FD1D306E41}"/>
    <dgm:cxn modelId="{8FD03EAF-263A-4EAE-87C9-1FFA3712CD05}" srcId="{1AC0C0B2-CBC3-4EF9-A5F1-EBE61A36CAB0}" destId="{A9E7053C-33B9-4B77-83A2-26CB4B67F7CB}" srcOrd="0" destOrd="0" parTransId="{2C20B3EF-3EFB-41E3-A378-A98605AFDD5F}" sibTransId="{01C24798-18AA-4DA8-BD3F-E6082FBE7D1A}"/>
    <dgm:cxn modelId="{0012F350-770F-4DBB-A89F-A35144E71874}" type="presOf" srcId="{E797DB0D-C45B-4CBE-AF4A-1007473DD802}" destId="{D0F16FD4-BA55-4647-A51E-7294179EEACB}" srcOrd="0" destOrd="0" presId="urn:microsoft.com/office/officeart/2005/8/layout/radial1"/>
    <dgm:cxn modelId="{B6385D22-5001-468B-86A2-E933FD54E049}" type="presOf" srcId="{B0F5F624-DADC-41A7-BC3F-0E7E9E5673EE}" destId="{3CC367AD-BEAF-481B-A5BC-0677E1C28976}" srcOrd="0" destOrd="0" presId="urn:microsoft.com/office/officeart/2005/8/layout/radial1"/>
    <dgm:cxn modelId="{0CF7A6BB-CA29-480E-B719-230521FAD582}" type="presOf" srcId="{041CF6BC-10E7-4ADD-8163-B622753C18A4}" destId="{6DE319C4-6E54-4C24-A9BA-474259199B4E}" srcOrd="0" destOrd="1" presId="urn:microsoft.com/office/officeart/2005/8/layout/radial1"/>
    <dgm:cxn modelId="{BCFE19F9-B155-4723-A9F6-90AC946A86D5}" srcId="{1AC0C0B2-CBC3-4EF9-A5F1-EBE61A36CAB0}" destId="{70137F39-63E7-460C-8575-EBF167106D75}" srcOrd="2" destOrd="0" parTransId="{7D18E880-EE51-41BB-95E9-AC2494CE4707}" sibTransId="{A7662E13-426F-40F1-9945-EB1EE626C118}"/>
    <dgm:cxn modelId="{D8029A47-1B7E-4C7C-88DC-99F7DFFEAED0}" type="presOf" srcId="{149B60A6-F107-4836-91E3-C3B13455E741}" destId="{850BCB7C-B6C6-4619-8898-26E3E2EAB329}" srcOrd="0" destOrd="1" presId="urn:microsoft.com/office/officeart/2005/8/layout/radial1"/>
    <dgm:cxn modelId="{0FF6CBA2-5E0F-446F-A0A2-00380F7E28C1}" type="presOf" srcId="{F733623E-3F4B-4DA0-8815-B62A69133221}" destId="{D278AB34-4D01-44FA-80FC-912BC123D9E5}" srcOrd="1" destOrd="0" presId="urn:microsoft.com/office/officeart/2005/8/layout/radial1"/>
    <dgm:cxn modelId="{817700DC-1CE8-4D03-98D8-06849361DD93}" type="presOf" srcId="{F3273C9D-0F0D-4DC9-9AA4-3CC6506E6ADD}" destId="{EDBA8775-3574-45D5-B9EF-5BAC7009DEA2}" srcOrd="0" destOrd="1" presId="urn:microsoft.com/office/officeart/2005/8/layout/radial1"/>
    <dgm:cxn modelId="{37A9E964-CBF0-47EC-B193-90936A71BC36}" type="presParOf" srcId="{35F2860F-AC48-487C-B355-D65D050A01A8}" destId="{2F44BBDA-5C5E-443C-A7CB-505C69096EE4}" srcOrd="0" destOrd="0" presId="urn:microsoft.com/office/officeart/2005/8/layout/radial1"/>
    <dgm:cxn modelId="{D3121A2B-2088-4129-8453-15ECB69F9B2F}" type="presParOf" srcId="{35F2860F-AC48-487C-B355-D65D050A01A8}" destId="{2853F69C-E13B-4D0A-A4A3-8B9CC802CEF1}" srcOrd="1" destOrd="0" presId="urn:microsoft.com/office/officeart/2005/8/layout/radial1"/>
    <dgm:cxn modelId="{77865981-AFBF-4C63-BDA7-82E7829BA033}" type="presParOf" srcId="{2853F69C-E13B-4D0A-A4A3-8B9CC802CEF1}" destId="{D278AB34-4D01-44FA-80FC-912BC123D9E5}" srcOrd="0" destOrd="0" presId="urn:microsoft.com/office/officeart/2005/8/layout/radial1"/>
    <dgm:cxn modelId="{22EB4E0A-AB6E-4E76-8D64-0FD2154C1DED}" type="presParOf" srcId="{35F2860F-AC48-487C-B355-D65D050A01A8}" destId="{033035C5-B50E-4ADD-9F19-51C29F88FF73}" srcOrd="2" destOrd="0" presId="urn:microsoft.com/office/officeart/2005/8/layout/radial1"/>
    <dgm:cxn modelId="{4225E3D8-3E75-498D-A5AF-F91C37FADDFC}" type="presParOf" srcId="{35F2860F-AC48-487C-B355-D65D050A01A8}" destId="{F20139FC-04F2-467B-862C-11E0B16BCF9A}" srcOrd="3" destOrd="0" presId="urn:microsoft.com/office/officeart/2005/8/layout/radial1"/>
    <dgm:cxn modelId="{93977DA9-C7EA-465F-BCCC-52BEC334DB11}" type="presParOf" srcId="{F20139FC-04F2-467B-862C-11E0B16BCF9A}" destId="{2FF442D9-18C4-4F6F-A435-423694F76EB4}" srcOrd="0" destOrd="0" presId="urn:microsoft.com/office/officeart/2005/8/layout/radial1"/>
    <dgm:cxn modelId="{D4A78D66-4C71-4A10-BF6F-6DD2A68C1E9F}" type="presParOf" srcId="{35F2860F-AC48-487C-B355-D65D050A01A8}" destId="{CE03F2B3-939C-4CEA-BC7D-D0C3BB9E5072}" srcOrd="4" destOrd="0" presId="urn:microsoft.com/office/officeart/2005/8/layout/radial1"/>
    <dgm:cxn modelId="{3A1FEBCB-455A-4075-AB44-7BF9DEA768AD}" type="presParOf" srcId="{35F2860F-AC48-487C-B355-D65D050A01A8}" destId="{BFD7ECDE-DFB4-4935-B6A0-78916914EB24}" srcOrd="5" destOrd="0" presId="urn:microsoft.com/office/officeart/2005/8/layout/radial1"/>
    <dgm:cxn modelId="{71FA77E0-AC32-4620-AD33-80CAF4DD53BD}" type="presParOf" srcId="{BFD7ECDE-DFB4-4935-B6A0-78916914EB24}" destId="{3032F514-BE46-4A88-A19D-F7EB060B5D06}" srcOrd="0" destOrd="0" presId="urn:microsoft.com/office/officeart/2005/8/layout/radial1"/>
    <dgm:cxn modelId="{14FB0CF5-BF0F-4ECF-A90C-301069DEBF27}" type="presParOf" srcId="{35F2860F-AC48-487C-B355-D65D050A01A8}" destId="{EDBA8775-3574-45D5-B9EF-5BAC7009DEA2}" srcOrd="6" destOrd="0" presId="urn:microsoft.com/office/officeart/2005/8/layout/radial1"/>
    <dgm:cxn modelId="{F0734B75-CCDC-4C70-A7F5-C258140EB765}" type="presParOf" srcId="{35F2860F-AC48-487C-B355-D65D050A01A8}" destId="{334404DC-3B43-43C1-95F2-FDD19CB5815D}" srcOrd="7" destOrd="0" presId="urn:microsoft.com/office/officeart/2005/8/layout/radial1"/>
    <dgm:cxn modelId="{2069667D-3055-4CC8-AA02-A7E9F5E8BF54}" type="presParOf" srcId="{334404DC-3B43-43C1-95F2-FDD19CB5815D}" destId="{A3033628-8844-411A-91E7-86B73858FF6C}" srcOrd="0" destOrd="0" presId="urn:microsoft.com/office/officeart/2005/8/layout/radial1"/>
    <dgm:cxn modelId="{81988456-1CCC-4E4D-917F-B121BA78D5EE}" type="presParOf" srcId="{35F2860F-AC48-487C-B355-D65D050A01A8}" destId="{6DE319C4-6E54-4C24-A9BA-474259199B4E}" srcOrd="8" destOrd="0" presId="urn:microsoft.com/office/officeart/2005/8/layout/radial1"/>
    <dgm:cxn modelId="{62D52565-CB17-4E5C-8F57-DDEFCDA109C1}" type="presParOf" srcId="{35F2860F-AC48-487C-B355-D65D050A01A8}" destId="{B714EE7D-892E-4762-8903-DC6D09D78CF3}" srcOrd="9" destOrd="0" presId="urn:microsoft.com/office/officeart/2005/8/layout/radial1"/>
    <dgm:cxn modelId="{18B9170B-B387-45D4-9994-C53179F3837C}" type="presParOf" srcId="{B714EE7D-892E-4762-8903-DC6D09D78CF3}" destId="{DA3AD177-BE03-4AB3-A8EB-D7C5867139A1}" srcOrd="0" destOrd="0" presId="urn:microsoft.com/office/officeart/2005/8/layout/radial1"/>
    <dgm:cxn modelId="{1B4D8F46-9DF5-4FCB-A897-3CFD7FFD10E0}" type="presParOf" srcId="{35F2860F-AC48-487C-B355-D65D050A01A8}" destId="{850BCB7C-B6C6-4619-8898-26E3E2EAB329}" srcOrd="10" destOrd="0" presId="urn:microsoft.com/office/officeart/2005/8/layout/radial1"/>
    <dgm:cxn modelId="{F8613B9E-25D4-4B03-88B7-141CCD7C1D49}" type="presParOf" srcId="{35F2860F-AC48-487C-B355-D65D050A01A8}" destId="{01994BA0-2A58-4A1F-9E24-A8AB352522B6}" srcOrd="11" destOrd="0" presId="urn:microsoft.com/office/officeart/2005/8/layout/radial1"/>
    <dgm:cxn modelId="{66605C65-1351-4A22-BCB7-6A5FDFD7E266}" type="presParOf" srcId="{01994BA0-2A58-4A1F-9E24-A8AB352522B6}" destId="{74D20670-3CA5-401B-BC28-6F881757CF27}" srcOrd="0" destOrd="0" presId="urn:microsoft.com/office/officeart/2005/8/layout/radial1"/>
    <dgm:cxn modelId="{4F4A06F8-0999-4A80-B814-ECE4A8DD8212}" type="presParOf" srcId="{35F2860F-AC48-487C-B355-D65D050A01A8}" destId="{5FA17053-2A18-46CC-9029-0197C4D6DC86}" srcOrd="12" destOrd="0" presId="urn:microsoft.com/office/officeart/2005/8/layout/radial1"/>
    <dgm:cxn modelId="{89C11426-A04F-4FD8-8750-1B034D1EC31C}" type="presParOf" srcId="{35F2860F-AC48-487C-B355-D65D050A01A8}" destId="{D0F16FD4-BA55-4647-A51E-7294179EEACB}" srcOrd="13" destOrd="0" presId="urn:microsoft.com/office/officeart/2005/8/layout/radial1"/>
    <dgm:cxn modelId="{60718D48-A437-4BC4-908D-125D24074C26}" type="presParOf" srcId="{D0F16FD4-BA55-4647-A51E-7294179EEACB}" destId="{CBE9623E-5354-4EE0-A036-8DFB9ECB19A2}" srcOrd="0" destOrd="0" presId="urn:microsoft.com/office/officeart/2005/8/layout/radial1"/>
    <dgm:cxn modelId="{259FDCC5-CB6D-4B7D-8D10-312A4AE4F877}" type="presParOf" srcId="{35F2860F-AC48-487C-B355-D65D050A01A8}" destId="{1D4A8CF5-2CA1-4493-8B6F-1EB0A05A24C7}" srcOrd="14" destOrd="0" presId="urn:microsoft.com/office/officeart/2005/8/layout/radial1"/>
    <dgm:cxn modelId="{40F6185B-5E91-4170-AAB8-52A3B9C89142}" type="presParOf" srcId="{35F2860F-AC48-487C-B355-D65D050A01A8}" destId="{3CC367AD-BEAF-481B-A5BC-0677E1C28976}" srcOrd="15" destOrd="0" presId="urn:microsoft.com/office/officeart/2005/8/layout/radial1"/>
    <dgm:cxn modelId="{CEC37CBD-2702-4237-9548-BC0A4ED62529}" type="presParOf" srcId="{3CC367AD-BEAF-481B-A5BC-0677E1C28976}" destId="{0B526350-EA80-430E-95FA-5180B8B24A02}" srcOrd="0" destOrd="0" presId="urn:microsoft.com/office/officeart/2005/8/layout/radial1"/>
    <dgm:cxn modelId="{A9B0AE8C-5DFF-4104-922B-072FE0463A84}" type="presParOf" srcId="{35F2860F-AC48-487C-B355-D65D050A01A8}" destId="{E098AD73-03D5-45FD-B14A-D3F5A66739AD}" srcOrd="1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FF37246-9CD8-458F-A465-FC98E2EF64BE}" type="doc">
      <dgm:prSet loTypeId="urn:microsoft.com/office/officeart/2005/8/layout/orgChart1" loCatId="hierarchy" qsTypeId="urn:microsoft.com/office/officeart/2005/8/quickstyle/3d1" qsCatId="3D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20680C9B-7055-4394-9390-9D987AE0AFDB}">
      <dgm:prSet phldrT="[Text]" custT="1"/>
      <dgm:spPr/>
      <dgm:t>
        <a:bodyPr/>
        <a:lstStyle/>
        <a:p>
          <a:pPr algn="ctr"/>
          <a:endParaRPr lang="cs-CZ" sz="1300" b="1" dirty="0" smtClean="0"/>
        </a:p>
        <a:p>
          <a:pPr algn="ctr"/>
          <a:r>
            <a:rPr lang="cs-CZ" sz="2200" b="1" dirty="0" smtClean="0"/>
            <a:t>Forenzní značení kol</a:t>
          </a:r>
        </a:p>
        <a:p>
          <a:pPr algn="ctr"/>
          <a:endParaRPr lang="cs-CZ" sz="1300" dirty="0"/>
        </a:p>
      </dgm:t>
    </dgm:pt>
    <dgm:pt modelId="{E22B3203-B180-4D16-86AA-1F7E67D299F4}" type="parTrans" cxnId="{1668514F-A951-428C-9F13-977DA8BCCF22}">
      <dgm:prSet/>
      <dgm:spPr/>
      <dgm:t>
        <a:bodyPr/>
        <a:lstStyle/>
        <a:p>
          <a:endParaRPr lang="cs-CZ"/>
        </a:p>
      </dgm:t>
    </dgm:pt>
    <dgm:pt modelId="{4F591A97-4CA0-4631-BC8A-8869AD733C39}" type="sibTrans" cxnId="{1668514F-A951-428C-9F13-977DA8BCCF22}">
      <dgm:prSet/>
      <dgm:spPr/>
      <dgm:t>
        <a:bodyPr/>
        <a:lstStyle/>
        <a:p>
          <a:endParaRPr lang="cs-CZ"/>
        </a:p>
      </dgm:t>
    </dgm:pt>
    <dgm:pt modelId="{75F0CEC5-5702-457E-B0EA-C70E6CB0514E}">
      <dgm:prSet phldrT="[Text]" custT="1"/>
      <dgm:spPr/>
      <dgm:t>
        <a:bodyPr/>
        <a:lstStyle/>
        <a:p>
          <a:pPr algn="ctr"/>
          <a:r>
            <a:rPr lang="cs-CZ" sz="1500" b="1" dirty="0" smtClean="0"/>
            <a:t>Identifikační set, UV lampa, fotoaparát</a:t>
          </a:r>
        </a:p>
        <a:p>
          <a:pPr algn="ctr"/>
          <a:r>
            <a:rPr lang="cs-CZ" sz="1300" b="0" dirty="0" smtClean="0"/>
            <a:t>5137 DHDM co je ≤40 tis. a užití víc jak 1 rok</a:t>
          </a:r>
          <a:endParaRPr lang="cs-CZ" sz="1300" dirty="0"/>
        </a:p>
      </dgm:t>
    </dgm:pt>
    <dgm:pt modelId="{0A065D3F-3B52-4FFA-8E08-694FE59D316C}" type="parTrans" cxnId="{99E2176F-1293-408D-999A-C0A4AC26FF7D}">
      <dgm:prSet/>
      <dgm:spPr/>
      <dgm:t>
        <a:bodyPr/>
        <a:lstStyle/>
        <a:p>
          <a:endParaRPr lang="cs-CZ"/>
        </a:p>
      </dgm:t>
    </dgm:pt>
    <dgm:pt modelId="{7AFE8121-B901-44B5-B6A6-14DABC2A16FF}" type="sibTrans" cxnId="{99E2176F-1293-408D-999A-C0A4AC26FF7D}">
      <dgm:prSet/>
      <dgm:spPr/>
      <dgm:t>
        <a:bodyPr/>
        <a:lstStyle/>
        <a:p>
          <a:endParaRPr lang="cs-CZ"/>
        </a:p>
      </dgm:t>
    </dgm:pt>
    <dgm:pt modelId="{6BEE34B2-FE73-4B95-A120-C4FF2E5B8EBD}">
      <dgm:prSet custT="1"/>
      <dgm:spPr/>
      <dgm:t>
        <a:bodyPr/>
        <a:lstStyle/>
        <a:p>
          <a:pPr algn="ctr"/>
          <a:r>
            <a:rPr lang="cs-CZ" sz="1500" b="1" dirty="0" smtClean="0"/>
            <a:t>Návrh + tisk letáků, samolepek, evidenčních lístků</a:t>
          </a:r>
        </a:p>
        <a:p>
          <a:pPr algn="ctr"/>
          <a:r>
            <a:rPr lang="cs-CZ" sz="1500" b="1" dirty="0" smtClean="0"/>
            <a:t>Evidence v místním registru</a:t>
          </a:r>
        </a:p>
        <a:p>
          <a:pPr algn="ctr"/>
          <a:r>
            <a:rPr lang="cs-CZ" sz="1300" dirty="0" smtClean="0"/>
            <a:t>5169 Nákup ostatních služeb</a:t>
          </a:r>
          <a:endParaRPr lang="cs-CZ" sz="1500" b="1" dirty="0" smtClean="0"/>
        </a:p>
      </dgm:t>
    </dgm:pt>
    <dgm:pt modelId="{76E25DF6-EF0F-4CCB-A5E3-A9DC968D55DB}" type="parTrans" cxnId="{EF5A581B-053F-47D9-90F4-D5CF1A44A88E}">
      <dgm:prSet/>
      <dgm:spPr/>
      <dgm:t>
        <a:bodyPr/>
        <a:lstStyle/>
        <a:p>
          <a:endParaRPr lang="cs-CZ"/>
        </a:p>
      </dgm:t>
    </dgm:pt>
    <dgm:pt modelId="{2CBB7067-DAFC-43E5-8BDC-DA9CF4DAA8F5}" type="sibTrans" cxnId="{EF5A581B-053F-47D9-90F4-D5CF1A44A88E}">
      <dgm:prSet/>
      <dgm:spPr/>
      <dgm:t>
        <a:bodyPr/>
        <a:lstStyle/>
        <a:p>
          <a:endParaRPr lang="cs-CZ"/>
        </a:p>
      </dgm:t>
    </dgm:pt>
    <dgm:pt modelId="{22B4FAD0-4A2B-431A-8861-5F5C164FFEC1}">
      <dgm:prSet custT="1"/>
      <dgm:spPr/>
      <dgm:t>
        <a:bodyPr/>
        <a:lstStyle/>
        <a:p>
          <a:r>
            <a:rPr lang="cs-CZ" sz="1500" b="1" dirty="0" smtClean="0"/>
            <a:t>Forenzní značící sada, samolepky, UV sprej</a:t>
          </a:r>
        </a:p>
        <a:p>
          <a:r>
            <a:rPr lang="cs-CZ" sz="1500" b="1" dirty="0" smtClean="0"/>
            <a:t>Nákup metodiky (ne  vytváření)</a:t>
          </a:r>
        </a:p>
        <a:p>
          <a:r>
            <a:rPr lang="cs-CZ" sz="1300" dirty="0" smtClean="0"/>
            <a:t>5139 	Nákup materiálu jinde nezařazený</a:t>
          </a:r>
          <a:endParaRPr lang="cs-CZ" sz="1300" dirty="0"/>
        </a:p>
      </dgm:t>
    </dgm:pt>
    <dgm:pt modelId="{53916C49-60D8-41B4-8F12-AA31D4E63279}" type="parTrans" cxnId="{F8B81A0B-E027-4EDE-AAD7-6EC91AAFFE60}">
      <dgm:prSet/>
      <dgm:spPr/>
      <dgm:t>
        <a:bodyPr/>
        <a:lstStyle/>
        <a:p>
          <a:endParaRPr lang="cs-CZ"/>
        </a:p>
      </dgm:t>
    </dgm:pt>
    <dgm:pt modelId="{BCEBF644-B8E2-43D6-9CA4-07EA2326D426}" type="sibTrans" cxnId="{F8B81A0B-E027-4EDE-AAD7-6EC91AAFFE60}">
      <dgm:prSet/>
      <dgm:spPr/>
      <dgm:t>
        <a:bodyPr/>
        <a:lstStyle/>
        <a:p>
          <a:endParaRPr lang="cs-CZ"/>
        </a:p>
      </dgm:t>
    </dgm:pt>
    <dgm:pt modelId="{C04A031E-519A-4CDE-9E16-5936A4B8E535}" type="pres">
      <dgm:prSet presAssocID="{9FF37246-9CD8-458F-A465-FC98E2EF64B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AAE92719-2D44-4035-944F-157B7DED9FC8}" type="pres">
      <dgm:prSet presAssocID="{20680C9B-7055-4394-9390-9D987AE0AFDB}" presName="hierRoot1" presStyleCnt="0">
        <dgm:presLayoutVars>
          <dgm:hierBranch val="init"/>
        </dgm:presLayoutVars>
      </dgm:prSet>
      <dgm:spPr/>
      <dgm:t>
        <a:bodyPr/>
        <a:lstStyle/>
        <a:p>
          <a:endParaRPr lang="cs-CZ"/>
        </a:p>
      </dgm:t>
    </dgm:pt>
    <dgm:pt modelId="{BDCA82EF-DE5A-48BC-8890-8DE058BFC115}" type="pres">
      <dgm:prSet presAssocID="{20680C9B-7055-4394-9390-9D987AE0AFDB}" presName="rootComposite1" presStyleCnt="0"/>
      <dgm:spPr/>
      <dgm:t>
        <a:bodyPr/>
        <a:lstStyle/>
        <a:p>
          <a:endParaRPr lang="cs-CZ"/>
        </a:p>
      </dgm:t>
    </dgm:pt>
    <dgm:pt modelId="{0704765E-4F6C-4945-BD9E-2D89F6CA4C1A}" type="pres">
      <dgm:prSet presAssocID="{20680C9B-7055-4394-9390-9D987AE0AFDB}" presName="rootText1" presStyleLbl="node0" presStyleIdx="0" presStyleCnt="1" custScaleX="150930" custScaleY="126198" custLinFactNeighborX="-1399" custLinFactNeighborY="-803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45A27AF-D5B1-42DD-A866-9185FEE84BAB}" type="pres">
      <dgm:prSet presAssocID="{20680C9B-7055-4394-9390-9D987AE0AFDB}" presName="rootConnector1" presStyleLbl="node1" presStyleIdx="0" presStyleCnt="0"/>
      <dgm:spPr/>
      <dgm:t>
        <a:bodyPr/>
        <a:lstStyle/>
        <a:p>
          <a:endParaRPr lang="cs-CZ"/>
        </a:p>
      </dgm:t>
    </dgm:pt>
    <dgm:pt modelId="{ACA350F0-F02E-41F8-966A-4AC153879324}" type="pres">
      <dgm:prSet presAssocID="{20680C9B-7055-4394-9390-9D987AE0AFDB}" presName="hierChild2" presStyleCnt="0"/>
      <dgm:spPr/>
      <dgm:t>
        <a:bodyPr/>
        <a:lstStyle/>
        <a:p>
          <a:endParaRPr lang="cs-CZ"/>
        </a:p>
      </dgm:t>
    </dgm:pt>
    <dgm:pt modelId="{9D742D90-4A4A-4027-9B2F-2039BA36A830}" type="pres">
      <dgm:prSet presAssocID="{53916C49-60D8-41B4-8F12-AA31D4E63279}" presName="Name37" presStyleLbl="parChTrans1D2" presStyleIdx="0" presStyleCnt="3"/>
      <dgm:spPr/>
      <dgm:t>
        <a:bodyPr/>
        <a:lstStyle/>
        <a:p>
          <a:endParaRPr lang="cs-CZ"/>
        </a:p>
      </dgm:t>
    </dgm:pt>
    <dgm:pt modelId="{35BF36FB-C76D-46FE-B192-54CA9F708192}" type="pres">
      <dgm:prSet presAssocID="{22B4FAD0-4A2B-431A-8861-5F5C164FFEC1}" presName="hierRoot2" presStyleCnt="0">
        <dgm:presLayoutVars>
          <dgm:hierBranch val="init"/>
        </dgm:presLayoutVars>
      </dgm:prSet>
      <dgm:spPr/>
      <dgm:t>
        <a:bodyPr/>
        <a:lstStyle/>
        <a:p>
          <a:endParaRPr lang="cs-CZ"/>
        </a:p>
      </dgm:t>
    </dgm:pt>
    <dgm:pt modelId="{55FAF1A2-83F3-4C55-A101-0D2E9CA70CED}" type="pres">
      <dgm:prSet presAssocID="{22B4FAD0-4A2B-431A-8861-5F5C164FFEC1}" presName="rootComposite" presStyleCnt="0"/>
      <dgm:spPr/>
      <dgm:t>
        <a:bodyPr/>
        <a:lstStyle/>
        <a:p>
          <a:endParaRPr lang="cs-CZ"/>
        </a:p>
      </dgm:t>
    </dgm:pt>
    <dgm:pt modelId="{5B725A2F-3F16-4392-B433-D781491556F4}" type="pres">
      <dgm:prSet presAssocID="{22B4FAD0-4A2B-431A-8861-5F5C164FFEC1}" presName="rootText" presStyleLbl="node2" presStyleIdx="0" presStyleCnt="3" custScaleX="128941" custScaleY="168859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5CB9BF1-AEB9-4812-BB91-BD82EEE1977E}" type="pres">
      <dgm:prSet presAssocID="{22B4FAD0-4A2B-431A-8861-5F5C164FFEC1}" presName="rootConnector" presStyleLbl="node2" presStyleIdx="0" presStyleCnt="3"/>
      <dgm:spPr/>
      <dgm:t>
        <a:bodyPr/>
        <a:lstStyle/>
        <a:p>
          <a:endParaRPr lang="cs-CZ"/>
        </a:p>
      </dgm:t>
    </dgm:pt>
    <dgm:pt modelId="{B093B9D4-49D0-4B09-9EED-C887A5D39B93}" type="pres">
      <dgm:prSet presAssocID="{22B4FAD0-4A2B-431A-8861-5F5C164FFEC1}" presName="hierChild4" presStyleCnt="0"/>
      <dgm:spPr/>
      <dgm:t>
        <a:bodyPr/>
        <a:lstStyle/>
        <a:p>
          <a:endParaRPr lang="cs-CZ"/>
        </a:p>
      </dgm:t>
    </dgm:pt>
    <dgm:pt modelId="{8A263226-47B2-4214-90B8-2C15D70B594C}" type="pres">
      <dgm:prSet presAssocID="{22B4FAD0-4A2B-431A-8861-5F5C164FFEC1}" presName="hierChild5" presStyleCnt="0"/>
      <dgm:spPr/>
      <dgm:t>
        <a:bodyPr/>
        <a:lstStyle/>
        <a:p>
          <a:endParaRPr lang="cs-CZ"/>
        </a:p>
      </dgm:t>
    </dgm:pt>
    <dgm:pt modelId="{C05F674D-2D41-487C-8A54-B6AD41822A1D}" type="pres">
      <dgm:prSet presAssocID="{76E25DF6-EF0F-4CCB-A5E3-A9DC968D55DB}" presName="Name37" presStyleLbl="parChTrans1D2" presStyleIdx="1" presStyleCnt="3"/>
      <dgm:spPr/>
      <dgm:t>
        <a:bodyPr/>
        <a:lstStyle/>
        <a:p>
          <a:endParaRPr lang="cs-CZ"/>
        </a:p>
      </dgm:t>
    </dgm:pt>
    <dgm:pt modelId="{D6E069FD-7F9A-4F0B-94B7-FE5E15E1BF68}" type="pres">
      <dgm:prSet presAssocID="{6BEE34B2-FE73-4B95-A120-C4FF2E5B8EBD}" presName="hierRoot2" presStyleCnt="0">
        <dgm:presLayoutVars>
          <dgm:hierBranch val="init"/>
        </dgm:presLayoutVars>
      </dgm:prSet>
      <dgm:spPr/>
      <dgm:t>
        <a:bodyPr/>
        <a:lstStyle/>
        <a:p>
          <a:endParaRPr lang="cs-CZ"/>
        </a:p>
      </dgm:t>
    </dgm:pt>
    <dgm:pt modelId="{0D644CBD-E1CF-4A41-BB85-C1684BE04C42}" type="pres">
      <dgm:prSet presAssocID="{6BEE34B2-FE73-4B95-A120-C4FF2E5B8EBD}" presName="rootComposite" presStyleCnt="0"/>
      <dgm:spPr/>
      <dgm:t>
        <a:bodyPr/>
        <a:lstStyle/>
        <a:p>
          <a:endParaRPr lang="cs-CZ"/>
        </a:p>
      </dgm:t>
    </dgm:pt>
    <dgm:pt modelId="{23F80485-8230-462D-87C7-76462F2A2498}" type="pres">
      <dgm:prSet presAssocID="{6BEE34B2-FE73-4B95-A120-C4FF2E5B8EBD}" presName="rootText" presStyleLbl="node2" presStyleIdx="1" presStyleCnt="3" custScaleX="128941" custScaleY="168859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DD144E9-F90F-404F-A46D-8E1E568A5D3C}" type="pres">
      <dgm:prSet presAssocID="{6BEE34B2-FE73-4B95-A120-C4FF2E5B8EBD}" presName="rootConnector" presStyleLbl="node2" presStyleIdx="1" presStyleCnt="3"/>
      <dgm:spPr/>
      <dgm:t>
        <a:bodyPr/>
        <a:lstStyle/>
        <a:p>
          <a:endParaRPr lang="cs-CZ"/>
        </a:p>
      </dgm:t>
    </dgm:pt>
    <dgm:pt modelId="{0DE263D2-8AC0-4E03-8677-DF4B3BB4E5B4}" type="pres">
      <dgm:prSet presAssocID="{6BEE34B2-FE73-4B95-A120-C4FF2E5B8EBD}" presName="hierChild4" presStyleCnt="0"/>
      <dgm:spPr/>
      <dgm:t>
        <a:bodyPr/>
        <a:lstStyle/>
        <a:p>
          <a:endParaRPr lang="cs-CZ"/>
        </a:p>
      </dgm:t>
    </dgm:pt>
    <dgm:pt modelId="{2095F498-8E48-41AC-AA9F-ED0F38B8DBE7}" type="pres">
      <dgm:prSet presAssocID="{6BEE34B2-FE73-4B95-A120-C4FF2E5B8EBD}" presName="hierChild5" presStyleCnt="0"/>
      <dgm:spPr/>
      <dgm:t>
        <a:bodyPr/>
        <a:lstStyle/>
        <a:p>
          <a:endParaRPr lang="cs-CZ"/>
        </a:p>
      </dgm:t>
    </dgm:pt>
    <dgm:pt modelId="{56F7C024-24F7-45BE-8DC9-CD711EFC70FC}" type="pres">
      <dgm:prSet presAssocID="{0A065D3F-3B52-4FFA-8E08-694FE59D316C}" presName="Name37" presStyleLbl="parChTrans1D2" presStyleIdx="2" presStyleCnt="3"/>
      <dgm:spPr/>
      <dgm:t>
        <a:bodyPr/>
        <a:lstStyle/>
        <a:p>
          <a:endParaRPr lang="cs-CZ"/>
        </a:p>
      </dgm:t>
    </dgm:pt>
    <dgm:pt modelId="{4ED5EC04-68B6-4313-9DAD-1950575D2F6F}" type="pres">
      <dgm:prSet presAssocID="{75F0CEC5-5702-457E-B0EA-C70E6CB0514E}" presName="hierRoot2" presStyleCnt="0">
        <dgm:presLayoutVars>
          <dgm:hierBranch val="init"/>
        </dgm:presLayoutVars>
      </dgm:prSet>
      <dgm:spPr/>
      <dgm:t>
        <a:bodyPr/>
        <a:lstStyle/>
        <a:p>
          <a:endParaRPr lang="cs-CZ"/>
        </a:p>
      </dgm:t>
    </dgm:pt>
    <dgm:pt modelId="{9C6CB1A2-B3C6-4A03-BD29-C3B908AB4CCA}" type="pres">
      <dgm:prSet presAssocID="{75F0CEC5-5702-457E-B0EA-C70E6CB0514E}" presName="rootComposite" presStyleCnt="0"/>
      <dgm:spPr/>
      <dgm:t>
        <a:bodyPr/>
        <a:lstStyle/>
        <a:p>
          <a:endParaRPr lang="cs-CZ"/>
        </a:p>
      </dgm:t>
    </dgm:pt>
    <dgm:pt modelId="{BA7F6E19-568E-4449-8945-0C5A9A50E6D1}" type="pres">
      <dgm:prSet presAssocID="{75F0CEC5-5702-457E-B0EA-C70E6CB0514E}" presName="rootText" presStyleLbl="node2" presStyleIdx="2" presStyleCnt="3" custScaleX="128941" custScaleY="168859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B85B415-6BD7-4C2E-9BA0-3F35DA7A6CB1}" type="pres">
      <dgm:prSet presAssocID="{75F0CEC5-5702-457E-B0EA-C70E6CB0514E}" presName="rootConnector" presStyleLbl="node2" presStyleIdx="2" presStyleCnt="3"/>
      <dgm:spPr/>
      <dgm:t>
        <a:bodyPr/>
        <a:lstStyle/>
        <a:p>
          <a:endParaRPr lang="cs-CZ"/>
        </a:p>
      </dgm:t>
    </dgm:pt>
    <dgm:pt modelId="{8269EC66-BCB0-428C-B8BB-6C5D49442891}" type="pres">
      <dgm:prSet presAssocID="{75F0CEC5-5702-457E-B0EA-C70E6CB0514E}" presName="hierChild4" presStyleCnt="0"/>
      <dgm:spPr/>
      <dgm:t>
        <a:bodyPr/>
        <a:lstStyle/>
        <a:p>
          <a:endParaRPr lang="cs-CZ"/>
        </a:p>
      </dgm:t>
    </dgm:pt>
    <dgm:pt modelId="{671ABC89-2F32-4D99-B6BE-FAD8D3FDC2F6}" type="pres">
      <dgm:prSet presAssocID="{75F0CEC5-5702-457E-B0EA-C70E6CB0514E}" presName="hierChild5" presStyleCnt="0"/>
      <dgm:spPr/>
      <dgm:t>
        <a:bodyPr/>
        <a:lstStyle/>
        <a:p>
          <a:endParaRPr lang="cs-CZ"/>
        </a:p>
      </dgm:t>
    </dgm:pt>
    <dgm:pt modelId="{7DB5F43A-1D22-4956-A94A-6D77EBCA282D}" type="pres">
      <dgm:prSet presAssocID="{20680C9B-7055-4394-9390-9D987AE0AFDB}" presName="hierChild3" presStyleCnt="0"/>
      <dgm:spPr/>
      <dgm:t>
        <a:bodyPr/>
        <a:lstStyle/>
        <a:p>
          <a:endParaRPr lang="cs-CZ"/>
        </a:p>
      </dgm:t>
    </dgm:pt>
  </dgm:ptLst>
  <dgm:cxnLst>
    <dgm:cxn modelId="{99E2176F-1293-408D-999A-C0A4AC26FF7D}" srcId="{20680C9B-7055-4394-9390-9D987AE0AFDB}" destId="{75F0CEC5-5702-457E-B0EA-C70E6CB0514E}" srcOrd="2" destOrd="0" parTransId="{0A065D3F-3B52-4FFA-8E08-694FE59D316C}" sibTransId="{7AFE8121-B901-44B5-B6A6-14DABC2A16FF}"/>
    <dgm:cxn modelId="{67A43D4C-E207-4EE3-9A38-CE1E41994B86}" type="presOf" srcId="{6BEE34B2-FE73-4B95-A120-C4FF2E5B8EBD}" destId="{23F80485-8230-462D-87C7-76462F2A2498}" srcOrd="0" destOrd="0" presId="urn:microsoft.com/office/officeart/2005/8/layout/orgChart1"/>
    <dgm:cxn modelId="{A46F84FE-5874-4734-A850-08034079A99F}" type="presOf" srcId="{76E25DF6-EF0F-4CCB-A5E3-A9DC968D55DB}" destId="{C05F674D-2D41-487C-8A54-B6AD41822A1D}" srcOrd="0" destOrd="0" presId="urn:microsoft.com/office/officeart/2005/8/layout/orgChart1"/>
    <dgm:cxn modelId="{A968956B-CD8B-430C-A177-CAFB3A39CAF3}" type="presOf" srcId="{22B4FAD0-4A2B-431A-8861-5F5C164FFEC1}" destId="{5B725A2F-3F16-4392-B433-D781491556F4}" srcOrd="0" destOrd="0" presId="urn:microsoft.com/office/officeart/2005/8/layout/orgChart1"/>
    <dgm:cxn modelId="{F8B81A0B-E027-4EDE-AAD7-6EC91AAFFE60}" srcId="{20680C9B-7055-4394-9390-9D987AE0AFDB}" destId="{22B4FAD0-4A2B-431A-8861-5F5C164FFEC1}" srcOrd="0" destOrd="0" parTransId="{53916C49-60D8-41B4-8F12-AA31D4E63279}" sibTransId="{BCEBF644-B8E2-43D6-9CA4-07EA2326D426}"/>
    <dgm:cxn modelId="{204FF44A-7085-4347-BE82-65CE5A30A21A}" type="presOf" srcId="{6BEE34B2-FE73-4B95-A120-C4FF2E5B8EBD}" destId="{7DD144E9-F90F-404F-A46D-8E1E568A5D3C}" srcOrd="1" destOrd="0" presId="urn:microsoft.com/office/officeart/2005/8/layout/orgChart1"/>
    <dgm:cxn modelId="{C4F982D4-0684-43E1-A316-4BCC037EDD65}" type="presOf" srcId="{20680C9B-7055-4394-9390-9D987AE0AFDB}" destId="{0704765E-4F6C-4945-BD9E-2D89F6CA4C1A}" srcOrd="0" destOrd="0" presId="urn:microsoft.com/office/officeart/2005/8/layout/orgChart1"/>
    <dgm:cxn modelId="{73214487-6DE5-4E97-9CC4-D55EA3BBF1BE}" type="presOf" srcId="{9FF37246-9CD8-458F-A465-FC98E2EF64BE}" destId="{C04A031E-519A-4CDE-9E16-5936A4B8E535}" srcOrd="0" destOrd="0" presId="urn:microsoft.com/office/officeart/2005/8/layout/orgChart1"/>
    <dgm:cxn modelId="{6C4034D6-2226-4D85-9FF4-C66821CEF280}" type="presOf" srcId="{20680C9B-7055-4394-9390-9D987AE0AFDB}" destId="{945A27AF-D5B1-42DD-A866-9185FEE84BAB}" srcOrd="1" destOrd="0" presId="urn:microsoft.com/office/officeart/2005/8/layout/orgChart1"/>
    <dgm:cxn modelId="{73925803-087D-49F1-B507-05485A2D6CC1}" type="presOf" srcId="{75F0CEC5-5702-457E-B0EA-C70E6CB0514E}" destId="{8B85B415-6BD7-4C2E-9BA0-3F35DA7A6CB1}" srcOrd="1" destOrd="0" presId="urn:microsoft.com/office/officeart/2005/8/layout/orgChart1"/>
    <dgm:cxn modelId="{1668514F-A951-428C-9F13-977DA8BCCF22}" srcId="{9FF37246-9CD8-458F-A465-FC98E2EF64BE}" destId="{20680C9B-7055-4394-9390-9D987AE0AFDB}" srcOrd="0" destOrd="0" parTransId="{E22B3203-B180-4D16-86AA-1F7E67D299F4}" sibTransId="{4F591A97-4CA0-4631-BC8A-8869AD733C39}"/>
    <dgm:cxn modelId="{C9A18626-7A7E-462B-85AE-BBF41B1438C3}" type="presOf" srcId="{22B4FAD0-4A2B-431A-8861-5F5C164FFEC1}" destId="{A5CB9BF1-AEB9-4812-BB91-BD82EEE1977E}" srcOrd="1" destOrd="0" presId="urn:microsoft.com/office/officeart/2005/8/layout/orgChart1"/>
    <dgm:cxn modelId="{EF5A581B-053F-47D9-90F4-D5CF1A44A88E}" srcId="{20680C9B-7055-4394-9390-9D987AE0AFDB}" destId="{6BEE34B2-FE73-4B95-A120-C4FF2E5B8EBD}" srcOrd="1" destOrd="0" parTransId="{76E25DF6-EF0F-4CCB-A5E3-A9DC968D55DB}" sibTransId="{2CBB7067-DAFC-43E5-8BDC-DA9CF4DAA8F5}"/>
    <dgm:cxn modelId="{3B7C61BB-5E0E-4CE3-B0D8-E3A1B3CF0E17}" type="presOf" srcId="{0A065D3F-3B52-4FFA-8E08-694FE59D316C}" destId="{56F7C024-24F7-45BE-8DC9-CD711EFC70FC}" srcOrd="0" destOrd="0" presId="urn:microsoft.com/office/officeart/2005/8/layout/orgChart1"/>
    <dgm:cxn modelId="{7F5B4901-2A09-4A51-8B9C-2066686B6876}" type="presOf" srcId="{53916C49-60D8-41B4-8F12-AA31D4E63279}" destId="{9D742D90-4A4A-4027-9B2F-2039BA36A830}" srcOrd="0" destOrd="0" presId="urn:microsoft.com/office/officeart/2005/8/layout/orgChart1"/>
    <dgm:cxn modelId="{E89A8AA6-40A2-4FCD-B9DB-5773E38CB83E}" type="presOf" srcId="{75F0CEC5-5702-457E-B0EA-C70E6CB0514E}" destId="{BA7F6E19-568E-4449-8945-0C5A9A50E6D1}" srcOrd="0" destOrd="0" presId="urn:microsoft.com/office/officeart/2005/8/layout/orgChart1"/>
    <dgm:cxn modelId="{287C4D49-4D42-467C-A5A7-F7634F9A926B}" type="presParOf" srcId="{C04A031E-519A-4CDE-9E16-5936A4B8E535}" destId="{AAE92719-2D44-4035-944F-157B7DED9FC8}" srcOrd="0" destOrd="0" presId="urn:microsoft.com/office/officeart/2005/8/layout/orgChart1"/>
    <dgm:cxn modelId="{A4CF558B-BC22-4E6A-9E23-26AB1949BE19}" type="presParOf" srcId="{AAE92719-2D44-4035-944F-157B7DED9FC8}" destId="{BDCA82EF-DE5A-48BC-8890-8DE058BFC115}" srcOrd="0" destOrd="0" presId="urn:microsoft.com/office/officeart/2005/8/layout/orgChart1"/>
    <dgm:cxn modelId="{5B5DE3CE-9BD3-4F60-9C58-5E2464BAACF3}" type="presParOf" srcId="{BDCA82EF-DE5A-48BC-8890-8DE058BFC115}" destId="{0704765E-4F6C-4945-BD9E-2D89F6CA4C1A}" srcOrd="0" destOrd="0" presId="urn:microsoft.com/office/officeart/2005/8/layout/orgChart1"/>
    <dgm:cxn modelId="{C78BD09C-7113-4A1E-A1FC-C1EB52B857A8}" type="presParOf" srcId="{BDCA82EF-DE5A-48BC-8890-8DE058BFC115}" destId="{945A27AF-D5B1-42DD-A866-9185FEE84BAB}" srcOrd="1" destOrd="0" presId="urn:microsoft.com/office/officeart/2005/8/layout/orgChart1"/>
    <dgm:cxn modelId="{3CA9EF2E-8FBE-4A5A-AECA-18D8243B65F3}" type="presParOf" srcId="{AAE92719-2D44-4035-944F-157B7DED9FC8}" destId="{ACA350F0-F02E-41F8-966A-4AC153879324}" srcOrd="1" destOrd="0" presId="urn:microsoft.com/office/officeart/2005/8/layout/orgChart1"/>
    <dgm:cxn modelId="{0BB8F510-2463-425F-AADF-E969623A9167}" type="presParOf" srcId="{ACA350F0-F02E-41F8-966A-4AC153879324}" destId="{9D742D90-4A4A-4027-9B2F-2039BA36A830}" srcOrd="0" destOrd="0" presId="urn:microsoft.com/office/officeart/2005/8/layout/orgChart1"/>
    <dgm:cxn modelId="{76103487-52AB-4439-9DE8-93D54BF2E037}" type="presParOf" srcId="{ACA350F0-F02E-41F8-966A-4AC153879324}" destId="{35BF36FB-C76D-46FE-B192-54CA9F708192}" srcOrd="1" destOrd="0" presId="urn:microsoft.com/office/officeart/2005/8/layout/orgChart1"/>
    <dgm:cxn modelId="{1FBFFCD6-F677-4582-A26A-54B5242CCD21}" type="presParOf" srcId="{35BF36FB-C76D-46FE-B192-54CA9F708192}" destId="{55FAF1A2-83F3-4C55-A101-0D2E9CA70CED}" srcOrd="0" destOrd="0" presId="urn:microsoft.com/office/officeart/2005/8/layout/orgChart1"/>
    <dgm:cxn modelId="{B3103C8A-A500-4678-A702-54F579704CB0}" type="presParOf" srcId="{55FAF1A2-83F3-4C55-A101-0D2E9CA70CED}" destId="{5B725A2F-3F16-4392-B433-D781491556F4}" srcOrd="0" destOrd="0" presId="urn:microsoft.com/office/officeart/2005/8/layout/orgChart1"/>
    <dgm:cxn modelId="{B466ED83-14DC-463A-8CB1-D79B9E800D74}" type="presParOf" srcId="{55FAF1A2-83F3-4C55-A101-0D2E9CA70CED}" destId="{A5CB9BF1-AEB9-4812-BB91-BD82EEE1977E}" srcOrd="1" destOrd="0" presId="urn:microsoft.com/office/officeart/2005/8/layout/orgChart1"/>
    <dgm:cxn modelId="{8266817E-E19E-4A11-B7D8-5FBB161B2AF6}" type="presParOf" srcId="{35BF36FB-C76D-46FE-B192-54CA9F708192}" destId="{B093B9D4-49D0-4B09-9EED-C887A5D39B93}" srcOrd="1" destOrd="0" presId="urn:microsoft.com/office/officeart/2005/8/layout/orgChart1"/>
    <dgm:cxn modelId="{4A3CE137-8164-4F2A-A72D-22E13FDB950F}" type="presParOf" srcId="{35BF36FB-C76D-46FE-B192-54CA9F708192}" destId="{8A263226-47B2-4214-90B8-2C15D70B594C}" srcOrd="2" destOrd="0" presId="urn:microsoft.com/office/officeart/2005/8/layout/orgChart1"/>
    <dgm:cxn modelId="{131BECA5-8604-4E78-ADFD-581CC923FC10}" type="presParOf" srcId="{ACA350F0-F02E-41F8-966A-4AC153879324}" destId="{C05F674D-2D41-487C-8A54-B6AD41822A1D}" srcOrd="2" destOrd="0" presId="urn:microsoft.com/office/officeart/2005/8/layout/orgChart1"/>
    <dgm:cxn modelId="{CF48411B-DA85-4687-AACF-C1E58A614225}" type="presParOf" srcId="{ACA350F0-F02E-41F8-966A-4AC153879324}" destId="{D6E069FD-7F9A-4F0B-94B7-FE5E15E1BF68}" srcOrd="3" destOrd="0" presId="urn:microsoft.com/office/officeart/2005/8/layout/orgChart1"/>
    <dgm:cxn modelId="{DCF7C702-5A5C-411B-A0C6-243925CFC677}" type="presParOf" srcId="{D6E069FD-7F9A-4F0B-94B7-FE5E15E1BF68}" destId="{0D644CBD-E1CF-4A41-BB85-C1684BE04C42}" srcOrd="0" destOrd="0" presId="urn:microsoft.com/office/officeart/2005/8/layout/orgChart1"/>
    <dgm:cxn modelId="{B490E9EE-8978-4E6F-97E9-7925768FF5FE}" type="presParOf" srcId="{0D644CBD-E1CF-4A41-BB85-C1684BE04C42}" destId="{23F80485-8230-462D-87C7-76462F2A2498}" srcOrd="0" destOrd="0" presId="urn:microsoft.com/office/officeart/2005/8/layout/orgChart1"/>
    <dgm:cxn modelId="{B803C3ED-8CBB-4D47-8A7A-3D6D748BF3EB}" type="presParOf" srcId="{0D644CBD-E1CF-4A41-BB85-C1684BE04C42}" destId="{7DD144E9-F90F-404F-A46D-8E1E568A5D3C}" srcOrd="1" destOrd="0" presId="urn:microsoft.com/office/officeart/2005/8/layout/orgChart1"/>
    <dgm:cxn modelId="{7A376DE1-C54F-4011-BE7D-CBC3997E9A4E}" type="presParOf" srcId="{D6E069FD-7F9A-4F0B-94B7-FE5E15E1BF68}" destId="{0DE263D2-8AC0-4E03-8677-DF4B3BB4E5B4}" srcOrd="1" destOrd="0" presId="urn:microsoft.com/office/officeart/2005/8/layout/orgChart1"/>
    <dgm:cxn modelId="{21B37093-E6A9-4D40-9813-634AB6D5E8C5}" type="presParOf" srcId="{D6E069FD-7F9A-4F0B-94B7-FE5E15E1BF68}" destId="{2095F498-8E48-41AC-AA9F-ED0F38B8DBE7}" srcOrd="2" destOrd="0" presId="urn:microsoft.com/office/officeart/2005/8/layout/orgChart1"/>
    <dgm:cxn modelId="{1384D012-281A-4A91-B7BD-414DC6D0ACA1}" type="presParOf" srcId="{ACA350F0-F02E-41F8-966A-4AC153879324}" destId="{56F7C024-24F7-45BE-8DC9-CD711EFC70FC}" srcOrd="4" destOrd="0" presId="urn:microsoft.com/office/officeart/2005/8/layout/orgChart1"/>
    <dgm:cxn modelId="{D58F3F0D-BD3B-40EE-8399-BFD4E23E3E8F}" type="presParOf" srcId="{ACA350F0-F02E-41F8-966A-4AC153879324}" destId="{4ED5EC04-68B6-4313-9DAD-1950575D2F6F}" srcOrd="5" destOrd="0" presId="urn:microsoft.com/office/officeart/2005/8/layout/orgChart1"/>
    <dgm:cxn modelId="{051A110F-C1DD-4740-B403-60C20A243EC8}" type="presParOf" srcId="{4ED5EC04-68B6-4313-9DAD-1950575D2F6F}" destId="{9C6CB1A2-B3C6-4A03-BD29-C3B908AB4CCA}" srcOrd="0" destOrd="0" presId="urn:microsoft.com/office/officeart/2005/8/layout/orgChart1"/>
    <dgm:cxn modelId="{A105EA47-88EE-451B-9E90-2D4027C81135}" type="presParOf" srcId="{9C6CB1A2-B3C6-4A03-BD29-C3B908AB4CCA}" destId="{BA7F6E19-568E-4449-8945-0C5A9A50E6D1}" srcOrd="0" destOrd="0" presId="urn:microsoft.com/office/officeart/2005/8/layout/orgChart1"/>
    <dgm:cxn modelId="{709A2E9A-BFF1-433F-9A91-4A76AC99245B}" type="presParOf" srcId="{9C6CB1A2-B3C6-4A03-BD29-C3B908AB4CCA}" destId="{8B85B415-6BD7-4C2E-9BA0-3F35DA7A6CB1}" srcOrd="1" destOrd="0" presId="urn:microsoft.com/office/officeart/2005/8/layout/orgChart1"/>
    <dgm:cxn modelId="{96A8CF20-3B10-4070-9589-398F497B7AEC}" type="presParOf" srcId="{4ED5EC04-68B6-4313-9DAD-1950575D2F6F}" destId="{8269EC66-BCB0-428C-B8BB-6C5D49442891}" srcOrd="1" destOrd="0" presId="urn:microsoft.com/office/officeart/2005/8/layout/orgChart1"/>
    <dgm:cxn modelId="{FA96F413-80C6-44AD-B373-CE9D52504E97}" type="presParOf" srcId="{4ED5EC04-68B6-4313-9DAD-1950575D2F6F}" destId="{671ABC89-2F32-4D99-B6BE-FAD8D3FDC2F6}" srcOrd="2" destOrd="0" presId="urn:microsoft.com/office/officeart/2005/8/layout/orgChart1"/>
    <dgm:cxn modelId="{539576AC-2571-4D2C-84DF-52A37D14EA76}" type="presParOf" srcId="{AAE92719-2D44-4035-944F-157B7DED9FC8}" destId="{7DB5F43A-1D22-4956-A94A-6D77EBCA282D}" srcOrd="2" destOrd="0" presId="urn:microsoft.com/office/officeart/2005/8/layout/orgChart1"/>
  </dgm:cxnLst>
  <dgm:bg>
    <a:solidFill>
      <a:schemeClr val="tx2">
        <a:lumMod val="20000"/>
        <a:lumOff val="80000"/>
      </a:scheme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AC0C0B2-CBC3-4EF9-A5F1-EBE61A36CAB0}" type="doc">
      <dgm:prSet loTypeId="urn:microsoft.com/office/officeart/2005/8/layout/radial1" loCatId="relationship" qsTypeId="urn:microsoft.com/office/officeart/2005/8/quickstyle/3d3" qsCatId="3D" csTypeId="urn:microsoft.com/office/officeart/2005/8/colors/accent6_2" csCatId="accent6" phldr="1"/>
      <dgm:spPr/>
      <dgm:t>
        <a:bodyPr/>
        <a:lstStyle/>
        <a:p>
          <a:endParaRPr lang="cs-CZ"/>
        </a:p>
      </dgm:t>
    </dgm:pt>
    <dgm:pt modelId="{A9E7053C-33B9-4B77-83A2-26CB4B67F7CB}">
      <dgm:prSet phldrT="[Text]" custT="1"/>
      <dgm:spPr/>
      <dgm:t>
        <a:bodyPr/>
        <a:lstStyle/>
        <a:p>
          <a:r>
            <a:rPr lang="cs-CZ" sz="2200" b="1" dirty="0" smtClean="0"/>
            <a:t>Asistent prevence kriminality</a:t>
          </a:r>
          <a:endParaRPr lang="cs-CZ" sz="2200" b="1" dirty="0"/>
        </a:p>
      </dgm:t>
    </dgm:pt>
    <dgm:pt modelId="{2C20B3EF-3EFB-41E3-A378-A98605AFDD5F}" type="parTrans" cxnId="{8FD03EAF-263A-4EAE-87C9-1FFA3712CD05}">
      <dgm:prSet/>
      <dgm:spPr/>
      <dgm:t>
        <a:bodyPr/>
        <a:lstStyle/>
        <a:p>
          <a:endParaRPr lang="cs-CZ"/>
        </a:p>
      </dgm:t>
    </dgm:pt>
    <dgm:pt modelId="{01C24798-18AA-4DA8-BD3F-E6082FBE7D1A}" type="sibTrans" cxnId="{8FD03EAF-263A-4EAE-87C9-1FFA3712CD05}">
      <dgm:prSet/>
      <dgm:spPr/>
      <dgm:t>
        <a:bodyPr/>
        <a:lstStyle/>
        <a:p>
          <a:endParaRPr lang="cs-CZ"/>
        </a:p>
      </dgm:t>
    </dgm:pt>
    <dgm:pt modelId="{CDF6B7C8-9A5D-4683-9BF7-7D9E9FCCB138}">
      <dgm:prSet phldrT="[Text]" custT="1"/>
      <dgm:spPr/>
      <dgm:t>
        <a:bodyPr/>
        <a:lstStyle/>
        <a:p>
          <a:pPr algn="ctr"/>
          <a:r>
            <a:rPr lang="cs-CZ" sz="1500" b="1" dirty="0" smtClean="0"/>
            <a:t>Vstupní školení, příprava  pro  APK</a:t>
          </a:r>
          <a:endParaRPr lang="cs-CZ" sz="1500" b="1" dirty="0"/>
        </a:p>
      </dgm:t>
    </dgm:pt>
    <dgm:pt modelId="{CB4A77A2-3482-47A8-BF7D-8772D17C4966}" type="parTrans" cxnId="{A64822BD-F5FF-4527-9D89-337268AEB8A0}">
      <dgm:prSet/>
      <dgm:spPr/>
      <dgm:t>
        <a:bodyPr/>
        <a:lstStyle/>
        <a:p>
          <a:endParaRPr lang="cs-CZ"/>
        </a:p>
      </dgm:t>
    </dgm:pt>
    <dgm:pt modelId="{D83923CB-115D-49BF-9AC7-09D140189E75}" type="sibTrans" cxnId="{A64822BD-F5FF-4527-9D89-337268AEB8A0}">
      <dgm:prSet/>
      <dgm:spPr/>
      <dgm:t>
        <a:bodyPr/>
        <a:lstStyle/>
        <a:p>
          <a:endParaRPr lang="cs-CZ"/>
        </a:p>
      </dgm:t>
    </dgm:pt>
    <dgm:pt modelId="{B62A2CF9-35B0-43E5-AC66-4DA8775834DE}">
      <dgm:prSet custT="1"/>
      <dgm:spPr/>
      <dgm:t>
        <a:bodyPr/>
        <a:lstStyle/>
        <a:p>
          <a:pPr algn="ctr"/>
          <a:r>
            <a:rPr lang="cs-CZ" sz="1500" b="1" dirty="0" smtClean="0"/>
            <a:t>Vstupní školení, příprava pro mentora</a:t>
          </a:r>
          <a:endParaRPr lang="cs-CZ" sz="1500" b="1" dirty="0"/>
        </a:p>
      </dgm:t>
    </dgm:pt>
    <dgm:pt modelId="{B81F24D7-DF14-45F8-93A0-9EB551877556}" type="parTrans" cxnId="{B883876F-F447-488C-8BA0-B519C1CA1346}">
      <dgm:prSet/>
      <dgm:spPr/>
      <dgm:t>
        <a:bodyPr/>
        <a:lstStyle/>
        <a:p>
          <a:endParaRPr lang="cs-CZ"/>
        </a:p>
      </dgm:t>
    </dgm:pt>
    <dgm:pt modelId="{402DB821-3097-4C9B-8C30-1887AD468745}" type="sibTrans" cxnId="{B883876F-F447-488C-8BA0-B519C1CA1346}">
      <dgm:prSet/>
      <dgm:spPr/>
      <dgm:t>
        <a:bodyPr/>
        <a:lstStyle/>
        <a:p>
          <a:endParaRPr lang="cs-CZ"/>
        </a:p>
      </dgm:t>
    </dgm:pt>
    <dgm:pt modelId="{F2398943-8F31-4A4F-A396-E0EF077071E6}">
      <dgm:prSet custT="1"/>
      <dgm:spPr/>
      <dgm:t>
        <a:bodyPr/>
        <a:lstStyle/>
        <a:p>
          <a:pPr algn="ctr"/>
          <a:r>
            <a:rPr lang="cs-CZ" sz="1500" b="1" dirty="0" smtClean="0"/>
            <a:t>Supervize + příprava</a:t>
          </a:r>
          <a:endParaRPr lang="cs-CZ" sz="1500" b="1" dirty="0"/>
        </a:p>
      </dgm:t>
    </dgm:pt>
    <dgm:pt modelId="{3233161D-4B4C-461F-8B25-142D5AE9E437}" type="parTrans" cxnId="{4C5A1598-56E8-4A42-B4F8-3707D644E1C7}">
      <dgm:prSet/>
      <dgm:spPr/>
      <dgm:t>
        <a:bodyPr/>
        <a:lstStyle/>
        <a:p>
          <a:endParaRPr lang="cs-CZ"/>
        </a:p>
      </dgm:t>
    </dgm:pt>
    <dgm:pt modelId="{E499683A-9297-4951-BF18-D0768ECD0AED}" type="sibTrans" cxnId="{4C5A1598-56E8-4A42-B4F8-3707D644E1C7}">
      <dgm:prSet/>
      <dgm:spPr/>
      <dgm:t>
        <a:bodyPr/>
        <a:lstStyle/>
        <a:p>
          <a:endParaRPr lang="cs-CZ"/>
        </a:p>
      </dgm:t>
    </dgm:pt>
    <dgm:pt modelId="{DD58642E-454B-4FE2-88BE-0D21B1CE29AF}">
      <dgm:prSet custT="1"/>
      <dgm:spPr/>
      <dgm:t>
        <a:bodyPr/>
        <a:lstStyle/>
        <a:p>
          <a:pPr algn="ctr"/>
          <a:r>
            <a:rPr lang="cs-CZ" sz="1500" b="1" dirty="0" smtClean="0"/>
            <a:t>Bunda, obuv</a:t>
          </a:r>
        </a:p>
        <a:p>
          <a:pPr algn="ctr"/>
          <a:r>
            <a:rPr lang="cs-CZ" sz="1500" dirty="0" smtClean="0"/>
            <a:t>5134 Prádlo, oděv, obuv</a:t>
          </a:r>
          <a:endParaRPr lang="cs-CZ" sz="1500" b="1" dirty="0"/>
        </a:p>
      </dgm:t>
    </dgm:pt>
    <dgm:pt modelId="{96229C91-C174-4BCE-9805-E162A483228C}" type="parTrans" cxnId="{CBEA3EA6-C4BC-4FB8-B21C-B925D887E29D}">
      <dgm:prSet/>
      <dgm:spPr/>
      <dgm:t>
        <a:bodyPr/>
        <a:lstStyle/>
        <a:p>
          <a:endParaRPr lang="cs-CZ"/>
        </a:p>
      </dgm:t>
    </dgm:pt>
    <dgm:pt modelId="{533FA751-1BF6-4B7B-9DE0-21C534A817BE}" type="sibTrans" cxnId="{CBEA3EA6-C4BC-4FB8-B21C-B925D887E29D}">
      <dgm:prSet/>
      <dgm:spPr/>
      <dgm:t>
        <a:bodyPr/>
        <a:lstStyle/>
        <a:p>
          <a:endParaRPr lang="cs-CZ"/>
        </a:p>
      </dgm:t>
    </dgm:pt>
    <dgm:pt modelId="{149B60A6-F107-4836-91E3-C3B13455E741}">
      <dgm:prSet custT="1"/>
      <dgm:spPr/>
      <dgm:t>
        <a:bodyPr/>
        <a:lstStyle/>
        <a:p>
          <a:pPr algn="ctr"/>
          <a:r>
            <a:rPr lang="cs-CZ" sz="1400" dirty="0" smtClean="0"/>
            <a:t>5169  Nákup ostatních služeb</a:t>
          </a:r>
          <a:endParaRPr lang="cs-CZ" sz="1400" dirty="0"/>
        </a:p>
      </dgm:t>
    </dgm:pt>
    <dgm:pt modelId="{2BA1AE36-ED2F-493D-BD2F-3C16DEFF8FE2}" type="parTrans" cxnId="{52742923-251B-4243-8751-CD2D25A24747}">
      <dgm:prSet/>
      <dgm:spPr/>
      <dgm:t>
        <a:bodyPr/>
        <a:lstStyle/>
        <a:p>
          <a:endParaRPr lang="cs-CZ"/>
        </a:p>
      </dgm:t>
    </dgm:pt>
    <dgm:pt modelId="{0DEF6AD8-12B9-4158-8EE7-E465FC7A75EA}" type="sibTrans" cxnId="{52742923-251B-4243-8751-CD2D25A24747}">
      <dgm:prSet/>
      <dgm:spPr/>
      <dgm:t>
        <a:bodyPr/>
        <a:lstStyle/>
        <a:p>
          <a:endParaRPr lang="cs-CZ"/>
        </a:p>
      </dgm:t>
    </dgm:pt>
    <dgm:pt modelId="{EBF762A0-57B6-490E-8AD0-242314CE64AD}">
      <dgm:prSet custT="1"/>
      <dgm:spPr/>
      <dgm:t>
        <a:bodyPr/>
        <a:lstStyle/>
        <a:p>
          <a:pPr algn="ctr"/>
          <a:r>
            <a:rPr lang="cs-CZ" sz="1500" b="1" dirty="0" smtClean="0"/>
            <a:t>Telefonní karta</a:t>
          </a:r>
        </a:p>
        <a:p>
          <a:pPr algn="ctr"/>
          <a:r>
            <a:rPr lang="cs-CZ" sz="1500" b="0" dirty="0" smtClean="0"/>
            <a:t>5162 Telekomunikační služby</a:t>
          </a:r>
          <a:endParaRPr lang="cs-CZ" sz="1500" b="1" dirty="0"/>
        </a:p>
      </dgm:t>
    </dgm:pt>
    <dgm:pt modelId="{E797DB0D-C45B-4CBE-AF4A-1007473DD802}" type="parTrans" cxnId="{6DB339F3-3306-429D-A73B-DAD5B8133FDF}">
      <dgm:prSet/>
      <dgm:spPr/>
      <dgm:t>
        <a:bodyPr/>
        <a:lstStyle/>
        <a:p>
          <a:endParaRPr lang="cs-CZ"/>
        </a:p>
      </dgm:t>
    </dgm:pt>
    <dgm:pt modelId="{70F20E0D-B418-4284-8ECE-6DB07CC1F2D5}" type="sibTrans" cxnId="{6DB339F3-3306-429D-A73B-DAD5B8133FDF}">
      <dgm:prSet/>
      <dgm:spPr/>
      <dgm:t>
        <a:bodyPr/>
        <a:lstStyle/>
        <a:p>
          <a:endParaRPr lang="cs-CZ"/>
        </a:p>
      </dgm:t>
    </dgm:pt>
    <dgm:pt modelId="{BD0C88F7-C22E-46B9-9042-C1D207110B50}">
      <dgm:prSet custT="1"/>
      <dgm:spPr/>
      <dgm:t>
        <a:bodyPr/>
        <a:lstStyle/>
        <a:p>
          <a:pPr algn="ctr"/>
          <a:r>
            <a:rPr lang="cs-CZ" sz="1500" b="1" dirty="0" smtClean="0"/>
            <a:t>Pojištění odpovědnosti </a:t>
          </a:r>
        </a:p>
        <a:p>
          <a:pPr algn="ctr"/>
          <a:r>
            <a:rPr lang="cs-CZ" sz="1500" b="0" dirty="0" smtClean="0"/>
            <a:t>5163 Služby peněžních ústavů</a:t>
          </a:r>
          <a:endParaRPr lang="cs-CZ" sz="1500" b="0" dirty="0"/>
        </a:p>
      </dgm:t>
    </dgm:pt>
    <dgm:pt modelId="{B0F5F624-DADC-41A7-BC3F-0E7E9E5673EE}" type="parTrans" cxnId="{E2BC5F1C-6F1F-451B-9052-A54C11E36ADA}">
      <dgm:prSet/>
      <dgm:spPr/>
      <dgm:t>
        <a:bodyPr/>
        <a:lstStyle/>
        <a:p>
          <a:endParaRPr lang="cs-CZ"/>
        </a:p>
      </dgm:t>
    </dgm:pt>
    <dgm:pt modelId="{A697EFC2-614A-4B2A-828C-F3FD1D306E41}" type="sibTrans" cxnId="{E2BC5F1C-6F1F-451B-9052-A54C11E36ADA}">
      <dgm:prSet/>
      <dgm:spPr/>
      <dgm:t>
        <a:bodyPr/>
        <a:lstStyle/>
        <a:p>
          <a:endParaRPr lang="cs-CZ"/>
        </a:p>
      </dgm:t>
    </dgm:pt>
    <dgm:pt modelId="{70137F39-63E7-460C-8575-EBF167106D75}">
      <dgm:prSet/>
      <dgm:spPr/>
      <dgm:t>
        <a:bodyPr/>
        <a:lstStyle/>
        <a:p>
          <a:endParaRPr lang="cs-CZ"/>
        </a:p>
      </dgm:t>
    </dgm:pt>
    <dgm:pt modelId="{7D18E880-EE51-41BB-95E9-AC2494CE4707}" type="parTrans" cxnId="{BCFE19F9-B155-4723-A9F6-90AC946A86D5}">
      <dgm:prSet custScaleX="133101" custScaleY="133101"/>
      <dgm:spPr/>
      <dgm:t>
        <a:bodyPr/>
        <a:lstStyle/>
        <a:p>
          <a:endParaRPr lang="cs-CZ"/>
        </a:p>
      </dgm:t>
    </dgm:pt>
    <dgm:pt modelId="{A7662E13-426F-40F1-9945-EB1EE626C118}" type="sibTrans" cxnId="{BCFE19F9-B155-4723-A9F6-90AC946A86D5}">
      <dgm:prSet/>
      <dgm:spPr/>
      <dgm:t>
        <a:bodyPr/>
        <a:lstStyle/>
        <a:p>
          <a:endParaRPr lang="cs-CZ"/>
        </a:p>
      </dgm:t>
    </dgm:pt>
    <dgm:pt modelId="{2F299E02-0E63-486D-B333-88735B34380F}">
      <dgm:prSet custT="1"/>
      <dgm:spPr/>
      <dgm:t>
        <a:bodyPr/>
        <a:lstStyle/>
        <a:p>
          <a:endParaRPr lang="cs-CZ" sz="1200" dirty="0">
            <a:solidFill>
              <a:schemeClr val="tx1"/>
            </a:solidFill>
          </a:endParaRPr>
        </a:p>
      </dgm:t>
    </dgm:pt>
    <dgm:pt modelId="{AAFDBBFA-480B-4503-8B5C-1C4530A554E8}" type="sibTrans" cxnId="{E96F04EA-5EBC-4907-B306-3903507277B2}">
      <dgm:prSet/>
      <dgm:spPr/>
      <dgm:t>
        <a:bodyPr/>
        <a:lstStyle/>
        <a:p>
          <a:endParaRPr lang="cs-CZ"/>
        </a:p>
      </dgm:t>
    </dgm:pt>
    <dgm:pt modelId="{96AB68C1-136B-43C5-86E1-59722044AF92}" type="parTrans" cxnId="{E96F04EA-5EBC-4907-B306-3903507277B2}">
      <dgm:prSet/>
      <dgm:spPr/>
      <dgm:t>
        <a:bodyPr/>
        <a:lstStyle/>
        <a:p>
          <a:endParaRPr lang="cs-CZ"/>
        </a:p>
      </dgm:t>
    </dgm:pt>
    <dgm:pt modelId="{EC79F033-0421-4691-BC04-45D7D9AC3C85}">
      <dgm:prSet custT="1"/>
      <dgm:spPr/>
      <dgm:t>
        <a:bodyPr/>
        <a:lstStyle/>
        <a:p>
          <a:pPr algn="ctr"/>
          <a:r>
            <a:rPr lang="cs-CZ" sz="1500" b="1" dirty="0" smtClean="0"/>
            <a:t>APK</a:t>
          </a:r>
          <a:endParaRPr lang="cs-CZ" sz="1500" b="1" dirty="0"/>
        </a:p>
      </dgm:t>
    </dgm:pt>
    <dgm:pt modelId="{A8516F42-4A5A-4BC8-96D0-A26F2E1541EB}" type="parTrans" cxnId="{5EA2D36A-E8EC-4103-B502-92110FCA6BDF}">
      <dgm:prSet/>
      <dgm:spPr/>
      <dgm:t>
        <a:bodyPr/>
        <a:lstStyle/>
        <a:p>
          <a:endParaRPr lang="cs-CZ"/>
        </a:p>
      </dgm:t>
    </dgm:pt>
    <dgm:pt modelId="{5C411BC8-90F3-4BAF-BB07-1E4D90D719BB}" type="sibTrans" cxnId="{5EA2D36A-E8EC-4103-B502-92110FCA6BDF}">
      <dgm:prSet/>
      <dgm:spPr/>
      <dgm:t>
        <a:bodyPr/>
        <a:lstStyle/>
        <a:p>
          <a:endParaRPr lang="cs-CZ"/>
        </a:p>
      </dgm:t>
    </dgm:pt>
    <dgm:pt modelId="{E8054C9A-0227-43D1-8912-AB39BFDB55D5}">
      <dgm:prSet custT="1"/>
      <dgm:spPr/>
      <dgm:t>
        <a:bodyPr/>
        <a:lstStyle/>
        <a:p>
          <a:pPr algn="ctr"/>
          <a:r>
            <a:rPr lang="cs-CZ" sz="1400" dirty="0" smtClean="0"/>
            <a:t>5011, 5031, 5032, 5424 </a:t>
          </a:r>
          <a:r>
            <a:rPr lang="cs-CZ" sz="1400" b="1" dirty="0" smtClean="0"/>
            <a:t>Zaměstnanci v pracovním poměru</a:t>
          </a:r>
          <a:endParaRPr lang="cs-CZ" sz="1400" dirty="0"/>
        </a:p>
      </dgm:t>
    </dgm:pt>
    <dgm:pt modelId="{EE2A900E-A676-4B0D-9BA3-E04E8DB3C730}" type="parTrans" cxnId="{24B55B90-FFC0-487B-A0BD-C6333A546B63}">
      <dgm:prSet/>
      <dgm:spPr/>
      <dgm:t>
        <a:bodyPr/>
        <a:lstStyle/>
        <a:p>
          <a:endParaRPr lang="cs-CZ"/>
        </a:p>
      </dgm:t>
    </dgm:pt>
    <dgm:pt modelId="{A029E579-E2FF-4802-92CA-149F13DB4519}" type="sibTrans" cxnId="{24B55B90-FFC0-487B-A0BD-C6333A546B63}">
      <dgm:prSet/>
      <dgm:spPr/>
      <dgm:t>
        <a:bodyPr/>
        <a:lstStyle/>
        <a:p>
          <a:endParaRPr lang="cs-CZ"/>
        </a:p>
      </dgm:t>
    </dgm:pt>
    <dgm:pt modelId="{BE4B4AA0-8CA3-422F-A1CC-F239C215CBF0}">
      <dgm:prSet phldrT="[Text]" custT="1"/>
      <dgm:spPr/>
      <dgm:t>
        <a:bodyPr/>
        <a:lstStyle/>
        <a:p>
          <a:pPr algn="ctr"/>
          <a:r>
            <a:rPr lang="cs-CZ" sz="1500" b="1" dirty="0" smtClean="0"/>
            <a:t>Mentor:              DPP, DPČ</a:t>
          </a:r>
          <a:endParaRPr lang="cs-CZ" sz="1500" b="1" dirty="0"/>
        </a:p>
      </dgm:t>
    </dgm:pt>
    <dgm:pt modelId="{99632273-AD9A-4AFF-A007-AFF4694C67A3}" type="sibTrans" cxnId="{66B4B7F1-8D18-473B-A67C-1CBF65E9DD14}">
      <dgm:prSet/>
      <dgm:spPr/>
      <dgm:t>
        <a:bodyPr/>
        <a:lstStyle/>
        <a:p>
          <a:endParaRPr lang="cs-CZ"/>
        </a:p>
      </dgm:t>
    </dgm:pt>
    <dgm:pt modelId="{F733623E-3F4B-4DA0-8815-B62A69133221}" type="parTrans" cxnId="{66B4B7F1-8D18-473B-A67C-1CBF65E9DD14}">
      <dgm:prSet/>
      <dgm:spPr/>
      <dgm:t>
        <a:bodyPr/>
        <a:lstStyle/>
        <a:p>
          <a:endParaRPr lang="cs-CZ"/>
        </a:p>
      </dgm:t>
    </dgm:pt>
    <dgm:pt modelId="{CF0CD3F6-022B-44D2-A0A6-A58E8620004F}">
      <dgm:prSet custT="1"/>
      <dgm:spPr/>
      <dgm:t>
        <a:bodyPr/>
        <a:lstStyle/>
        <a:p>
          <a:pPr algn="ctr"/>
          <a:r>
            <a:rPr lang="cs-CZ" sz="1400" dirty="0" smtClean="0"/>
            <a:t>5021 Ostatní osobní výdaje</a:t>
          </a:r>
          <a:endParaRPr lang="cs-CZ" sz="1400" dirty="0"/>
        </a:p>
      </dgm:t>
    </dgm:pt>
    <dgm:pt modelId="{4B3EFE65-3D30-4C17-A340-8B0434C6BAF6}" type="sibTrans" cxnId="{566EDC42-B1F1-4B7D-9EA8-3D13AA5B1F4D}">
      <dgm:prSet/>
      <dgm:spPr/>
      <dgm:t>
        <a:bodyPr/>
        <a:lstStyle/>
        <a:p>
          <a:endParaRPr lang="cs-CZ"/>
        </a:p>
      </dgm:t>
    </dgm:pt>
    <dgm:pt modelId="{C98D5E3B-899F-42EB-91CF-60C0BC6491A0}" type="parTrans" cxnId="{566EDC42-B1F1-4B7D-9EA8-3D13AA5B1F4D}">
      <dgm:prSet/>
      <dgm:spPr/>
      <dgm:t>
        <a:bodyPr/>
        <a:lstStyle/>
        <a:p>
          <a:endParaRPr lang="cs-CZ"/>
        </a:p>
      </dgm:t>
    </dgm:pt>
    <dgm:pt modelId="{78ABC315-C931-48F5-ACA2-E36DB8FF8AB7}">
      <dgm:prSet phldrT="[Text]" custT="1"/>
      <dgm:spPr/>
      <dgm:t>
        <a:bodyPr/>
        <a:lstStyle/>
        <a:p>
          <a:pPr algn="ctr"/>
          <a:r>
            <a:rPr lang="cs-CZ" sz="1400" b="0" dirty="0" smtClean="0"/>
            <a:t>5167 Služby školení a vzdělávání pro potřeby organizace</a:t>
          </a:r>
          <a:endParaRPr lang="cs-CZ" sz="1500" b="0" dirty="0"/>
        </a:p>
      </dgm:t>
    </dgm:pt>
    <dgm:pt modelId="{F05F213C-9A00-4144-80A3-048AC65A6614}" type="parTrans" cxnId="{D6301EEA-9B62-490E-BCE2-49C02EA8CAA7}">
      <dgm:prSet/>
      <dgm:spPr/>
      <dgm:t>
        <a:bodyPr/>
        <a:lstStyle/>
        <a:p>
          <a:endParaRPr lang="cs-CZ"/>
        </a:p>
      </dgm:t>
    </dgm:pt>
    <dgm:pt modelId="{73630E25-F24F-4507-9C86-119F0C2505F8}" type="sibTrans" cxnId="{D6301EEA-9B62-490E-BCE2-49C02EA8CAA7}">
      <dgm:prSet/>
      <dgm:spPr/>
      <dgm:t>
        <a:bodyPr/>
        <a:lstStyle/>
        <a:p>
          <a:endParaRPr lang="cs-CZ"/>
        </a:p>
      </dgm:t>
    </dgm:pt>
    <dgm:pt modelId="{041CF6BC-10E7-4ADD-8163-B622753C18A4}">
      <dgm:prSet custT="1"/>
      <dgm:spPr/>
      <dgm:t>
        <a:bodyPr/>
        <a:lstStyle/>
        <a:p>
          <a:pPr algn="ctr"/>
          <a:r>
            <a:rPr lang="cs-CZ" sz="1400" b="0" dirty="0" smtClean="0"/>
            <a:t>5167 mentor zaměstnancem, DPČ,DPP  organizace jinak  5169</a:t>
          </a:r>
          <a:endParaRPr lang="cs-CZ" sz="1400" b="0" dirty="0"/>
        </a:p>
      </dgm:t>
    </dgm:pt>
    <dgm:pt modelId="{96A62628-26BA-40BE-8E61-F6B4E9720963}" type="sibTrans" cxnId="{BF2D5C09-326C-4D07-9BAB-0C9D801A7CAB}">
      <dgm:prSet/>
      <dgm:spPr/>
      <dgm:t>
        <a:bodyPr/>
        <a:lstStyle/>
        <a:p>
          <a:endParaRPr lang="cs-CZ"/>
        </a:p>
      </dgm:t>
    </dgm:pt>
    <dgm:pt modelId="{65A94B30-B971-4AC4-A9C4-71B4FFD9A41E}" type="parTrans" cxnId="{BF2D5C09-326C-4D07-9BAB-0C9D801A7CAB}">
      <dgm:prSet/>
      <dgm:spPr/>
      <dgm:t>
        <a:bodyPr/>
        <a:lstStyle/>
        <a:p>
          <a:endParaRPr lang="cs-CZ"/>
        </a:p>
      </dgm:t>
    </dgm:pt>
    <dgm:pt modelId="{35F2860F-AC48-487C-B355-D65D050A01A8}" type="pres">
      <dgm:prSet presAssocID="{1AC0C0B2-CBC3-4EF9-A5F1-EBE61A36CAB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F44BBDA-5C5E-443C-A7CB-505C69096EE4}" type="pres">
      <dgm:prSet presAssocID="{A9E7053C-33B9-4B77-83A2-26CB4B67F7CB}" presName="centerShape" presStyleLbl="node0" presStyleIdx="0" presStyleCnt="1" custScaleX="130507" custScaleY="124992"/>
      <dgm:spPr/>
      <dgm:t>
        <a:bodyPr/>
        <a:lstStyle/>
        <a:p>
          <a:endParaRPr lang="cs-CZ"/>
        </a:p>
      </dgm:t>
    </dgm:pt>
    <dgm:pt modelId="{2853F69C-E13B-4D0A-A4A3-8B9CC802CEF1}" type="pres">
      <dgm:prSet presAssocID="{F733623E-3F4B-4DA0-8815-B62A69133221}" presName="Name9" presStyleLbl="parChTrans1D2" presStyleIdx="0" presStyleCnt="8"/>
      <dgm:spPr/>
      <dgm:t>
        <a:bodyPr/>
        <a:lstStyle/>
        <a:p>
          <a:endParaRPr lang="cs-CZ"/>
        </a:p>
      </dgm:t>
    </dgm:pt>
    <dgm:pt modelId="{D278AB34-4D01-44FA-80FC-912BC123D9E5}" type="pres">
      <dgm:prSet presAssocID="{F733623E-3F4B-4DA0-8815-B62A69133221}" presName="connTx" presStyleLbl="parChTrans1D2" presStyleIdx="0" presStyleCnt="8"/>
      <dgm:spPr/>
      <dgm:t>
        <a:bodyPr/>
        <a:lstStyle/>
        <a:p>
          <a:endParaRPr lang="cs-CZ"/>
        </a:p>
      </dgm:t>
    </dgm:pt>
    <dgm:pt modelId="{033035C5-B50E-4ADD-9F19-51C29F88FF73}" type="pres">
      <dgm:prSet presAssocID="{BE4B4AA0-8CA3-422F-A1CC-F239C215CBF0}" presName="node" presStyleLbl="node1" presStyleIdx="0" presStyleCnt="8" custScaleX="121980" custScaleY="110903" custRadScaleRad="94226" custRadScaleInc="303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0139FC-04F2-467B-862C-11E0B16BCF9A}" type="pres">
      <dgm:prSet presAssocID="{A8516F42-4A5A-4BC8-96D0-A26F2E1541EB}" presName="Name9" presStyleLbl="parChTrans1D2" presStyleIdx="1" presStyleCnt="8"/>
      <dgm:spPr/>
      <dgm:t>
        <a:bodyPr/>
        <a:lstStyle/>
        <a:p>
          <a:endParaRPr lang="cs-CZ"/>
        </a:p>
      </dgm:t>
    </dgm:pt>
    <dgm:pt modelId="{2FF442D9-18C4-4F6F-A435-423694F76EB4}" type="pres">
      <dgm:prSet presAssocID="{A8516F42-4A5A-4BC8-96D0-A26F2E1541EB}" presName="connTx" presStyleLbl="parChTrans1D2" presStyleIdx="1" presStyleCnt="8"/>
      <dgm:spPr/>
      <dgm:t>
        <a:bodyPr/>
        <a:lstStyle/>
        <a:p>
          <a:endParaRPr lang="cs-CZ"/>
        </a:p>
      </dgm:t>
    </dgm:pt>
    <dgm:pt modelId="{CE03F2B3-939C-4CEA-BC7D-D0C3BB9E5072}" type="pres">
      <dgm:prSet presAssocID="{EC79F033-0421-4691-BC04-45D7D9AC3C85}" presName="node" presStyleLbl="node1" presStyleIdx="1" presStyleCnt="8" custScaleX="121980" custScaleY="11090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D7ECDE-DFB4-4935-B6A0-78916914EB24}" type="pres">
      <dgm:prSet presAssocID="{CB4A77A2-3482-47A8-BF7D-8772D17C4966}" presName="Name9" presStyleLbl="parChTrans1D2" presStyleIdx="2" presStyleCnt="8"/>
      <dgm:spPr/>
      <dgm:t>
        <a:bodyPr/>
        <a:lstStyle/>
        <a:p>
          <a:endParaRPr lang="cs-CZ"/>
        </a:p>
      </dgm:t>
    </dgm:pt>
    <dgm:pt modelId="{3032F514-BE46-4A88-A19D-F7EB060B5D06}" type="pres">
      <dgm:prSet presAssocID="{CB4A77A2-3482-47A8-BF7D-8772D17C4966}" presName="connTx" presStyleLbl="parChTrans1D2" presStyleIdx="2" presStyleCnt="8"/>
      <dgm:spPr/>
      <dgm:t>
        <a:bodyPr/>
        <a:lstStyle/>
        <a:p>
          <a:endParaRPr lang="cs-CZ"/>
        </a:p>
      </dgm:t>
    </dgm:pt>
    <dgm:pt modelId="{EDBA8775-3574-45D5-B9EF-5BAC7009DEA2}" type="pres">
      <dgm:prSet presAssocID="{CDF6B7C8-9A5D-4683-9BF7-7D9E9FCCB138}" presName="node" presStyleLbl="node1" presStyleIdx="2" presStyleCnt="8" custScaleX="158164" custScaleY="134556" custRadScaleRad="111420" custRadScaleInc="-643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4404DC-3B43-43C1-95F2-FDD19CB5815D}" type="pres">
      <dgm:prSet presAssocID="{B81F24D7-DF14-45F8-93A0-9EB551877556}" presName="Name9" presStyleLbl="parChTrans1D2" presStyleIdx="3" presStyleCnt="8"/>
      <dgm:spPr/>
      <dgm:t>
        <a:bodyPr/>
        <a:lstStyle/>
        <a:p>
          <a:endParaRPr lang="cs-CZ"/>
        </a:p>
      </dgm:t>
    </dgm:pt>
    <dgm:pt modelId="{A3033628-8844-411A-91E7-86B73858FF6C}" type="pres">
      <dgm:prSet presAssocID="{B81F24D7-DF14-45F8-93A0-9EB551877556}" presName="connTx" presStyleLbl="parChTrans1D2" presStyleIdx="3" presStyleCnt="8"/>
      <dgm:spPr/>
      <dgm:t>
        <a:bodyPr/>
        <a:lstStyle/>
        <a:p>
          <a:endParaRPr lang="cs-CZ"/>
        </a:p>
      </dgm:t>
    </dgm:pt>
    <dgm:pt modelId="{6DE319C4-6E54-4C24-A9BA-474259199B4E}" type="pres">
      <dgm:prSet presAssocID="{B62A2CF9-35B0-43E5-AC66-4DA8775834DE}" presName="node" presStyleLbl="node1" presStyleIdx="3" presStyleCnt="8" custScaleX="155387" custScaleY="128206" custRadScaleRad="122686" custRadScaleInc="-1198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14EE7D-892E-4762-8903-DC6D09D78CF3}" type="pres">
      <dgm:prSet presAssocID="{3233161D-4B4C-461F-8B25-142D5AE9E437}" presName="Name9" presStyleLbl="parChTrans1D2" presStyleIdx="4" presStyleCnt="8"/>
      <dgm:spPr/>
      <dgm:t>
        <a:bodyPr/>
        <a:lstStyle/>
        <a:p>
          <a:endParaRPr lang="cs-CZ"/>
        </a:p>
      </dgm:t>
    </dgm:pt>
    <dgm:pt modelId="{DA3AD177-BE03-4AB3-A8EB-D7C5867139A1}" type="pres">
      <dgm:prSet presAssocID="{3233161D-4B4C-461F-8B25-142D5AE9E437}" presName="connTx" presStyleLbl="parChTrans1D2" presStyleIdx="4" presStyleCnt="8"/>
      <dgm:spPr/>
      <dgm:t>
        <a:bodyPr/>
        <a:lstStyle/>
        <a:p>
          <a:endParaRPr lang="cs-CZ"/>
        </a:p>
      </dgm:t>
    </dgm:pt>
    <dgm:pt modelId="{850BCB7C-B6C6-4619-8898-26E3E2EAB329}" type="pres">
      <dgm:prSet presAssocID="{F2398943-8F31-4A4F-A396-E0EF077071E6}" presName="node" presStyleLbl="node1" presStyleIdx="4" presStyleCnt="8" custScaleX="121980" custScaleY="110903" custRadScaleRad="94377" custRadScaleInc="-302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994BA0-2A58-4A1F-9E24-A8AB352522B6}" type="pres">
      <dgm:prSet presAssocID="{96229C91-C174-4BCE-9805-E162A483228C}" presName="Name9" presStyleLbl="parChTrans1D2" presStyleIdx="5" presStyleCnt="8"/>
      <dgm:spPr/>
      <dgm:t>
        <a:bodyPr/>
        <a:lstStyle/>
        <a:p>
          <a:endParaRPr lang="cs-CZ"/>
        </a:p>
      </dgm:t>
    </dgm:pt>
    <dgm:pt modelId="{74D20670-3CA5-401B-BC28-6F881757CF27}" type="pres">
      <dgm:prSet presAssocID="{96229C91-C174-4BCE-9805-E162A483228C}" presName="connTx" presStyleLbl="parChTrans1D2" presStyleIdx="5" presStyleCnt="8"/>
      <dgm:spPr/>
      <dgm:t>
        <a:bodyPr/>
        <a:lstStyle/>
        <a:p>
          <a:endParaRPr lang="cs-CZ"/>
        </a:p>
      </dgm:t>
    </dgm:pt>
    <dgm:pt modelId="{5FA17053-2A18-46CC-9029-0197C4D6DC86}" type="pres">
      <dgm:prSet presAssocID="{DD58642E-454B-4FE2-88BE-0D21B1CE29AF}" presName="node" presStyleLbl="node1" presStyleIdx="5" presStyleCnt="8" custScaleX="121980" custScaleY="11090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F16FD4-BA55-4647-A51E-7294179EEACB}" type="pres">
      <dgm:prSet presAssocID="{E797DB0D-C45B-4CBE-AF4A-1007473DD802}" presName="Name9" presStyleLbl="parChTrans1D2" presStyleIdx="6" presStyleCnt="8"/>
      <dgm:spPr/>
      <dgm:t>
        <a:bodyPr/>
        <a:lstStyle/>
        <a:p>
          <a:endParaRPr lang="cs-CZ"/>
        </a:p>
      </dgm:t>
    </dgm:pt>
    <dgm:pt modelId="{CBE9623E-5354-4EE0-A036-8DFB9ECB19A2}" type="pres">
      <dgm:prSet presAssocID="{E797DB0D-C45B-4CBE-AF4A-1007473DD802}" presName="connTx" presStyleLbl="parChTrans1D2" presStyleIdx="6" presStyleCnt="8"/>
      <dgm:spPr/>
      <dgm:t>
        <a:bodyPr/>
        <a:lstStyle/>
        <a:p>
          <a:endParaRPr lang="cs-CZ"/>
        </a:p>
      </dgm:t>
    </dgm:pt>
    <dgm:pt modelId="{1D4A8CF5-2CA1-4493-8B6F-1EB0A05A24C7}" type="pres">
      <dgm:prSet presAssocID="{EBF762A0-57B6-490E-8AD0-242314CE64AD}" presName="node" presStyleLbl="node1" presStyleIdx="6" presStyleCnt="8" custScaleX="132255" custScaleY="11411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C367AD-BEAF-481B-A5BC-0677E1C28976}" type="pres">
      <dgm:prSet presAssocID="{B0F5F624-DADC-41A7-BC3F-0E7E9E5673EE}" presName="Name9" presStyleLbl="parChTrans1D2" presStyleIdx="7" presStyleCnt="8"/>
      <dgm:spPr/>
      <dgm:t>
        <a:bodyPr/>
        <a:lstStyle/>
        <a:p>
          <a:endParaRPr lang="cs-CZ"/>
        </a:p>
      </dgm:t>
    </dgm:pt>
    <dgm:pt modelId="{0B526350-EA80-430E-95FA-5180B8B24A02}" type="pres">
      <dgm:prSet presAssocID="{B0F5F624-DADC-41A7-BC3F-0E7E9E5673EE}" presName="connTx" presStyleLbl="parChTrans1D2" presStyleIdx="7" presStyleCnt="8"/>
      <dgm:spPr/>
      <dgm:t>
        <a:bodyPr/>
        <a:lstStyle/>
        <a:p>
          <a:endParaRPr lang="cs-CZ"/>
        </a:p>
      </dgm:t>
    </dgm:pt>
    <dgm:pt modelId="{E098AD73-03D5-45FD-B14A-D3F5A66739AD}" type="pres">
      <dgm:prSet presAssocID="{BD0C88F7-C22E-46B9-9042-C1D207110B50}" presName="node" presStyleLbl="node1" presStyleIdx="7" presStyleCnt="8" custScaleX="121980" custScaleY="11090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B056BD1-FE18-413D-9CEB-52D92C086167}" type="presOf" srcId="{B62A2CF9-35B0-43E5-AC66-4DA8775834DE}" destId="{6DE319C4-6E54-4C24-A9BA-474259199B4E}" srcOrd="0" destOrd="0" presId="urn:microsoft.com/office/officeart/2005/8/layout/radial1"/>
    <dgm:cxn modelId="{7C787919-DBFF-4BD0-BC01-2D8615C07A16}" type="presOf" srcId="{A8516F42-4A5A-4BC8-96D0-A26F2E1541EB}" destId="{F20139FC-04F2-467B-862C-11E0B16BCF9A}" srcOrd="0" destOrd="0" presId="urn:microsoft.com/office/officeart/2005/8/layout/radial1"/>
    <dgm:cxn modelId="{C7B3D904-80F8-4619-A47B-B2CBF5D355E2}" type="presOf" srcId="{E797DB0D-C45B-4CBE-AF4A-1007473DD802}" destId="{CBE9623E-5354-4EE0-A036-8DFB9ECB19A2}" srcOrd="1" destOrd="0" presId="urn:microsoft.com/office/officeart/2005/8/layout/radial1"/>
    <dgm:cxn modelId="{ED4DBDD3-494C-4FCF-A655-7A143289A087}" type="presOf" srcId="{F733623E-3F4B-4DA0-8815-B62A69133221}" destId="{2853F69C-E13B-4D0A-A4A3-8B9CC802CEF1}" srcOrd="0" destOrd="0" presId="urn:microsoft.com/office/officeart/2005/8/layout/radial1"/>
    <dgm:cxn modelId="{CBEA3EA6-C4BC-4FB8-B21C-B925D887E29D}" srcId="{A9E7053C-33B9-4B77-83A2-26CB4B67F7CB}" destId="{DD58642E-454B-4FE2-88BE-0D21B1CE29AF}" srcOrd="5" destOrd="0" parTransId="{96229C91-C174-4BCE-9805-E162A483228C}" sibTransId="{533FA751-1BF6-4B7B-9DE0-21C534A817BE}"/>
    <dgm:cxn modelId="{DAEA9AF4-D110-4028-B71C-FA64C8F6B43E}" type="presOf" srcId="{CDF6B7C8-9A5D-4683-9BF7-7D9E9FCCB138}" destId="{EDBA8775-3574-45D5-B9EF-5BAC7009DEA2}" srcOrd="0" destOrd="0" presId="urn:microsoft.com/office/officeart/2005/8/layout/radial1"/>
    <dgm:cxn modelId="{EC291273-EB47-4C57-8B34-AE107643F5F4}" type="presOf" srcId="{F733623E-3F4B-4DA0-8815-B62A69133221}" destId="{D278AB34-4D01-44FA-80FC-912BC123D9E5}" srcOrd="1" destOrd="0" presId="urn:microsoft.com/office/officeart/2005/8/layout/radial1"/>
    <dgm:cxn modelId="{4859486D-4022-4281-893D-7207A0B58C54}" type="presOf" srcId="{EC79F033-0421-4691-BC04-45D7D9AC3C85}" destId="{CE03F2B3-939C-4CEA-BC7D-D0C3BB9E5072}" srcOrd="0" destOrd="0" presId="urn:microsoft.com/office/officeart/2005/8/layout/radial1"/>
    <dgm:cxn modelId="{366E0A40-9E67-4821-8252-9C8B255ADD2B}" type="presOf" srcId="{A9E7053C-33B9-4B77-83A2-26CB4B67F7CB}" destId="{2F44BBDA-5C5E-443C-A7CB-505C69096EE4}" srcOrd="0" destOrd="0" presId="urn:microsoft.com/office/officeart/2005/8/layout/radial1"/>
    <dgm:cxn modelId="{5EA2D36A-E8EC-4103-B502-92110FCA6BDF}" srcId="{A9E7053C-33B9-4B77-83A2-26CB4B67F7CB}" destId="{EC79F033-0421-4691-BC04-45D7D9AC3C85}" srcOrd="1" destOrd="0" parTransId="{A8516F42-4A5A-4BC8-96D0-A26F2E1541EB}" sibTransId="{5C411BC8-90F3-4BAF-BB07-1E4D90D719BB}"/>
    <dgm:cxn modelId="{3733A7F6-3875-4E74-8AE5-B6941D6A1857}" type="presOf" srcId="{DD58642E-454B-4FE2-88BE-0D21B1CE29AF}" destId="{5FA17053-2A18-46CC-9029-0197C4D6DC86}" srcOrd="0" destOrd="0" presId="urn:microsoft.com/office/officeart/2005/8/layout/radial1"/>
    <dgm:cxn modelId="{D6301EEA-9B62-490E-BCE2-49C02EA8CAA7}" srcId="{CDF6B7C8-9A5D-4683-9BF7-7D9E9FCCB138}" destId="{78ABC315-C931-48F5-ACA2-E36DB8FF8AB7}" srcOrd="0" destOrd="0" parTransId="{F05F213C-9A00-4144-80A3-048AC65A6614}" sibTransId="{73630E25-F24F-4507-9C86-119F0C2505F8}"/>
    <dgm:cxn modelId="{CD49698F-5F77-4F85-9A1F-D65F840DD126}" type="presOf" srcId="{B0F5F624-DADC-41A7-BC3F-0E7E9E5673EE}" destId="{3CC367AD-BEAF-481B-A5BC-0677E1C28976}" srcOrd="0" destOrd="0" presId="urn:microsoft.com/office/officeart/2005/8/layout/radial1"/>
    <dgm:cxn modelId="{B883876F-F447-488C-8BA0-B519C1CA1346}" srcId="{A9E7053C-33B9-4B77-83A2-26CB4B67F7CB}" destId="{B62A2CF9-35B0-43E5-AC66-4DA8775834DE}" srcOrd="3" destOrd="0" parTransId="{B81F24D7-DF14-45F8-93A0-9EB551877556}" sibTransId="{402DB821-3097-4C9B-8C30-1887AD468745}"/>
    <dgm:cxn modelId="{A64822BD-F5FF-4527-9D89-337268AEB8A0}" srcId="{A9E7053C-33B9-4B77-83A2-26CB4B67F7CB}" destId="{CDF6B7C8-9A5D-4683-9BF7-7D9E9FCCB138}" srcOrd="2" destOrd="0" parTransId="{CB4A77A2-3482-47A8-BF7D-8772D17C4966}" sibTransId="{D83923CB-115D-49BF-9AC7-09D140189E75}"/>
    <dgm:cxn modelId="{FB5BD44E-C331-4FC2-81E6-200477854081}" type="presOf" srcId="{CB4A77A2-3482-47A8-BF7D-8772D17C4966}" destId="{3032F514-BE46-4A88-A19D-F7EB060B5D06}" srcOrd="1" destOrd="0" presId="urn:microsoft.com/office/officeart/2005/8/layout/radial1"/>
    <dgm:cxn modelId="{B1287874-C6B7-4403-84C9-3E9C8A5C0D40}" type="presOf" srcId="{B81F24D7-DF14-45F8-93A0-9EB551877556}" destId="{A3033628-8844-411A-91E7-86B73858FF6C}" srcOrd="1" destOrd="0" presId="urn:microsoft.com/office/officeart/2005/8/layout/radial1"/>
    <dgm:cxn modelId="{444A90D2-2ED4-4136-846B-520593110753}" type="presOf" srcId="{E8054C9A-0227-43D1-8912-AB39BFDB55D5}" destId="{CE03F2B3-939C-4CEA-BC7D-D0C3BB9E5072}" srcOrd="0" destOrd="1" presId="urn:microsoft.com/office/officeart/2005/8/layout/radial1"/>
    <dgm:cxn modelId="{6DB339F3-3306-429D-A73B-DAD5B8133FDF}" srcId="{A9E7053C-33B9-4B77-83A2-26CB4B67F7CB}" destId="{EBF762A0-57B6-490E-8AD0-242314CE64AD}" srcOrd="6" destOrd="0" parTransId="{E797DB0D-C45B-4CBE-AF4A-1007473DD802}" sibTransId="{70F20E0D-B418-4284-8ECE-6DB07CC1F2D5}"/>
    <dgm:cxn modelId="{1E18F2A0-2ABD-4098-945F-43DBF09F5F68}" type="presOf" srcId="{CF0CD3F6-022B-44D2-A0A6-A58E8620004F}" destId="{033035C5-B50E-4ADD-9F19-51C29F88FF73}" srcOrd="0" destOrd="1" presId="urn:microsoft.com/office/officeart/2005/8/layout/radial1"/>
    <dgm:cxn modelId="{66B4B7F1-8D18-473B-A67C-1CBF65E9DD14}" srcId="{A9E7053C-33B9-4B77-83A2-26CB4B67F7CB}" destId="{BE4B4AA0-8CA3-422F-A1CC-F239C215CBF0}" srcOrd="0" destOrd="0" parTransId="{F733623E-3F4B-4DA0-8815-B62A69133221}" sibTransId="{99632273-AD9A-4AFF-A007-AFF4694C67A3}"/>
    <dgm:cxn modelId="{52742923-251B-4243-8751-CD2D25A24747}" srcId="{F2398943-8F31-4A4F-A396-E0EF077071E6}" destId="{149B60A6-F107-4836-91E3-C3B13455E741}" srcOrd="0" destOrd="0" parTransId="{2BA1AE36-ED2F-493D-BD2F-3C16DEFF8FE2}" sibTransId="{0DEF6AD8-12B9-4158-8EE7-E465FC7A75EA}"/>
    <dgm:cxn modelId="{E96F04EA-5EBC-4907-B306-3903507277B2}" srcId="{1AC0C0B2-CBC3-4EF9-A5F1-EBE61A36CAB0}" destId="{2F299E02-0E63-486D-B333-88735B34380F}" srcOrd="1" destOrd="0" parTransId="{96AB68C1-136B-43C5-86E1-59722044AF92}" sibTransId="{AAFDBBFA-480B-4503-8B5C-1C4530A554E8}"/>
    <dgm:cxn modelId="{BF2D5C09-326C-4D07-9BAB-0C9D801A7CAB}" srcId="{B62A2CF9-35B0-43E5-AC66-4DA8775834DE}" destId="{041CF6BC-10E7-4ADD-8163-B622753C18A4}" srcOrd="0" destOrd="0" parTransId="{65A94B30-B971-4AC4-A9C4-71B4FFD9A41E}" sibTransId="{96A62628-26BA-40BE-8E61-F6B4E9720963}"/>
    <dgm:cxn modelId="{B14A11EB-805B-495C-8CA4-01C0E83F6B1C}" type="presOf" srcId="{B0F5F624-DADC-41A7-BC3F-0E7E9E5673EE}" destId="{0B526350-EA80-430E-95FA-5180B8B24A02}" srcOrd="1" destOrd="0" presId="urn:microsoft.com/office/officeart/2005/8/layout/radial1"/>
    <dgm:cxn modelId="{E192932F-990A-44EC-9E60-185787723444}" type="presOf" srcId="{78ABC315-C931-48F5-ACA2-E36DB8FF8AB7}" destId="{EDBA8775-3574-45D5-B9EF-5BAC7009DEA2}" srcOrd="0" destOrd="1" presId="urn:microsoft.com/office/officeart/2005/8/layout/radial1"/>
    <dgm:cxn modelId="{AFF9312D-539D-49EA-9E6C-697391D94C2A}" type="presOf" srcId="{96229C91-C174-4BCE-9805-E162A483228C}" destId="{74D20670-3CA5-401B-BC28-6F881757CF27}" srcOrd="1" destOrd="0" presId="urn:microsoft.com/office/officeart/2005/8/layout/radial1"/>
    <dgm:cxn modelId="{516CAA79-9B49-4D13-9DDE-87CD9D73EC56}" type="presOf" srcId="{A8516F42-4A5A-4BC8-96D0-A26F2E1541EB}" destId="{2FF442D9-18C4-4F6F-A435-423694F76EB4}" srcOrd="1" destOrd="0" presId="urn:microsoft.com/office/officeart/2005/8/layout/radial1"/>
    <dgm:cxn modelId="{4C5A1598-56E8-4A42-B4F8-3707D644E1C7}" srcId="{A9E7053C-33B9-4B77-83A2-26CB4B67F7CB}" destId="{F2398943-8F31-4A4F-A396-E0EF077071E6}" srcOrd="4" destOrd="0" parTransId="{3233161D-4B4C-461F-8B25-142D5AE9E437}" sibTransId="{E499683A-9297-4951-BF18-D0768ECD0AED}"/>
    <dgm:cxn modelId="{9AE312D7-C985-4E58-8B9B-D6C8ADF3286A}" type="presOf" srcId="{96229C91-C174-4BCE-9805-E162A483228C}" destId="{01994BA0-2A58-4A1F-9E24-A8AB352522B6}" srcOrd="0" destOrd="0" presId="urn:microsoft.com/office/officeart/2005/8/layout/radial1"/>
    <dgm:cxn modelId="{6CD95BE6-80B0-42C5-AE95-33B9AE30263B}" type="presOf" srcId="{BD0C88F7-C22E-46B9-9042-C1D207110B50}" destId="{E098AD73-03D5-45FD-B14A-D3F5A66739AD}" srcOrd="0" destOrd="0" presId="urn:microsoft.com/office/officeart/2005/8/layout/radial1"/>
    <dgm:cxn modelId="{495946DA-7A26-4459-8FEF-6ED61F6572AE}" type="presOf" srcId="{CB4A77A2-3482-47A8-BF7D-8772D17C4966}" destId="{BFD7ECDE-DFB4-4935-B6A0-78916914EB24}" srcOrd="0" destOrd="0" presId="urn:microsoft.com/office/officeart/2005/8/layout/radial1"/>
    <dgm:cxn modelId="{566EDC42-B1F1-4B7D-9EA8-3D13AA5B1F4D}" srcId="{BE4B4AA0-8CA3-422F-A1CC-F239C215CBF0}" destId="{CF0CD3F6-022B-44D2-A0A6-A58E8620004F}" srcOrd="0" destOrd="0" parTransId="{C98D5E3B-899F-42EB-91CF-60C0BC6491A0}" sibTransId="{4B3EFE65-3D30-4C17-A340-8B0434C6BAF6}"/>
    <dgm:cxn modelId="{B89A5D55-EC01-434B-B69A-9B8666703DD0}" type="presOf" srcId="{EBF762A0-57B6-490E-8AD0-242314CE64AD}" destId="{1D4A8CF5-2CA1-4493-8B6F-1EB0A05A24C7}" srcOrd="0" destOrd="0" presId="urn:microsoft.com/office/officeart/2005/8/layout/radial1"/>
    <dgm:cxn modelId="{62F7F089-FB54-4828-8B47-BB0600F0F007}" type="presOf" srcId="{F2398943-8F31-4A4F-A396-E0EF077071E6}" destId="{850BCB7C-B6C6-4619-8898-26E3E2EAB329}" srcOrd="0" destOrd="0" presId="urn:microsoft.com/office/officeart/2005/8/layout/radial1"/>
    <dgm:cxn modelId="{24B55B90-FFC0-487B-A0BD-C6333A546B63}" srcId="{EC79F033-0421-4691-BC04-45D7D9AC3C85}" destId="{E8054C9A-0227-43D1-8912-AB39BFDB55D5}" srcOrd="0" destOrd="0" parTransId="{EE2A900E-A676-4B0D-9BA3-E04E8DB3C730}" sibTransId="{A029E579-E2FF-4802-92CA-149F13DB4519}"/>
    <dgm:cxn modelId="{A6A908F7-1291-4476-B7E8-C08599A5DF86}" type="presOf" srcId="{BE4B4AA0-8CA3-422F-A1CC-F239C215CBF0}" destId="{033035C5-B50E-4ADD-9F19-51C29F88FF73}" srcOrd="0" destOrd="0" presId="urn:microsoft.com/office/officeart/2005/8/layout/radial1"/>
    <dgm:cxn modelId="{E2BC5F1C-6F1F-451B-9052-A54C11E36ADA}" srcId="{A9E7053C-33B9-4B77-83A2-26CB4B67F7CB}" destId="{BD0C88F7-C22E-46B9-9042-C1D207110B50}" srcOrd="7" destOrd="0" parTransId="{B0F5F624-DADC-41A7-BC3F-0E7E9E5673EE}" sibTransId="{A697EFC2-614A-4B2A-828C-F3FD1D306E41}"/>
    <dgm:cxn modelId="{8F67F558-BA77-4422-8B99-37C5A87B2984}" type="presOf" srcId="{3233161D-4B4C-461F-8B25-142D5AE9E437}" destId="{B714EE7D-892E-4762-8903-DC6D09D78CF3}" srcOrd="0" destOrd="0" presId="urn:microsoft.com/office/officeart/2005/8/layout/radial1"/>
    <dgm:cxn modelId="{8FD03EAF-263A-4EAE-87C9-1FFA3712CD05}" srcId="{1AC0C0B2-CBC3-4EF9-A5F1-EBE61A36CAB0}" destId="{A9E7053C-33B9-4B77-83A2-26CB4B67F7CB}" srcOrd="0" destOrd="0" parTransId="{2C20B3EF-3EFB-41E3-A378-A98605AFDD5F}" sibTransId="{01C24798-18AA-4DA8-BD3F-E6082FBE7D1A}"/>
    <dgm:cxn modelId="{3BB09A43-C80D-45B3-83B6-E49FF8B5C8BB}" type="presOf" srcId="{1AC0C0B2-CBC3-4EF9-A5F1-EBE61A36CAB0}" destId="{35F2860F-AC48-487C-B355-D65D050A01A8}" srcOrd="0" destOrd="0" presId="urn:microsoft.com/office/officeart/2005/8/layout/radial1"/>
    <dgm:cxn modelId="{B32CDB63-F311-4773-91FB-1251DED03C3F}" type="presOf" srcId="{041CF6BC-10E7-4ADD-8163-B622753C18A4}" destId="{6DE319C4-6E54-4C24-A9BA-474259199B4E}" srcOrd="0" destOrd="1" presId="urn:microsoft.com/office/officeart/2005/8/layout/radial1"/>
    <dgm:cxn modelId="{26F9B012-9CC7-4420-9B97-1C3359C051DD}" type="presOf" srcId="{B81F24D7-DF14-45F8-93A0-9EB551877556}" destId="{334404DC-3B43-43C1-95F2-FDD19CB5815D}" srcOrd="0" destOrd="0" presId="urn:microsoft.com/office/officeart/2005/8/layout/radial1"/>
    <dgm:cxn modelId="{BCFE19F9-B155-4723-A9F6-90AC946A86D5}" srcId="{1AC0C0B2-CBC3-4EF9-A5F1-EBE61A36CAB0}" destId="{70137F39-63E7-460C-8575-EBF167106D75}" srcOrd="2" destOrd="0" parTransId="{7D18E880-EE51-41BB-95E9-AC2494CE4707}" sibTransId="{A7662E13-426F-40F1-9945-EB1EE626C118}"/>
    <dgm:cxn modelId="{CA08C61C-121C-4EAD-AE4A-157F26256362}" type="presOf" srcId="{3233161D-4B4C-461F-8B25-142D5AE9E437}" destId="{DA3AD177-BE03-4AB3-A8EB-D7C5867139A1}" srcOrd="1" destOrd="0" presId="urn:microsoft.com/office/officeart/2005/8/layout/radial1"/>
    <dgm:cxn modelId="{763EBEBA-A7A0-48CE-8A48-322F57F70F8E}" type="presOf" srcId="{149B60A6-F107-4836-91E3-C3B13455E741}" destId="{850BCB7C-B6C6-4619-8898-26E3E2EAB329}" srcOrd="0" destOrd="1" presId="urn:microsoft.com/office/officeart/2005/8/layout/radial1"/>
    <dgm:cxn modelId="{D8989481-7916-4E09-A7C9-F871B28F7F42}" type="presOf" srcId="{E797DB0D-C45B-4CBE-AF4A-1007473DD802}" destId="{D0F16FD4-BA55-4647-A51E-7294179EEACB}" srcOrd="0" destOrd="0" presId="urn:microsoft.com/office/officeart/2005/8/layout/radial1"/>
    <dgm:cxn modelId="{43194ED1-40A7-4D82-AD3A-97181377B742}" type="presParOf" srcId="{35F2860F-AC48-487C-B355-D65D050A01A8}" destId="{2F44BBDA-5C5E-443C-A7CB-505C69096EE4}" srcOrd="0" destOrd="0" presId="urn:microsoft.com/office/officeart/2005/8/layout/radial1"/>
    <dgm:cxn modelId="{9AD1FF07-1BB0-4EDD-AC75-EB7891DA6449}" type="presParOf" srcId="{35F2860F-AC48-487C-B355-D65D050A01A8}" destId="{2853F69C-E13B-4D0A-A4A3-8B9CC802CEF1}" srcOrd="1" destOrd="0" presId="urn:microsoft.com/office/officeart/2005/8/layout/radial1"/>
    <dgm:cxn modelId="{5F8E32F1-7E61-47AA-84FA-A18EBE9DDC17}" type="presParOf" srcId="{2853F69C-E13B-4D0A-A4A3-8B9CC802CEF1}" destId="{D278AB34-4D01-44FA-80FC-912BC123D9E5}" srcOrd="0" destOrd="0" presId="urn:microsoft.com/office/officeart/2005/8/layout/radial1"/>
    <dgm:cxn modelId="{15C2DF38-971E-4731-B87B-E579571576CD}" type="presParOf" srcId="{35F2860F-AC48-487C-B355-D65D050A01A8}" destId="{033035C5-B50E-4ADD-9F19-51C29F88FF73}" srcOrd="2" destOrd="0" presId="urn:microsoft.com/office/officeart/2005/8/layout/radial1"/>
    <dgm:cxn modelId="{32F268EE-D8C4-459C-BCE9-535E754DB7C0}" type="presParOf" srcId="{35F2860F-AC48-487C-B355-D65D050A01A8}" destId="{F20139FC-04F2-467B-862C-11E0B16BCF9A}" srcOrd="3" destOrd="0" presId="urn:microsoft.com/office/officeart/2005/8/layout/radial1"/>
    <dgm:cxn modelId="{FDCCA573-0CBC-4418-BF76-3B2163BF8669}" type="presParOf" srcId="{F20139FC-04F2-467B-862C-11E0B16BCF9A}" destId="{2FF442D9-18C4-4F6F-A435-423694F76EB4}" srcOrd="0" destOrd="0" presId="urn:microsoft.com/office/officeart/2005/8/layout/radial1"/>
    <dgm:cxn modelId="{FBCA4CE0-77FA-42DA-8B6E-168BE42FEA03}" type="presParOf" srcId="{35F2860F-AC48-487C-B355-D65D050A01A8}" destId="{CE03F2B3-939C-4CEA-BC7D-D0C3BB9E5072}" srcOrd="4" destOrd="0" presId="urn:microsoft.com/office/officeart/2005/8/layout/radial1"/>
    <dgm:cxn modelId="{22978F6F-9407-4145-8B9F-6A98AEA17932}" type="presParOf" srcId="{35F2860F-AC48-487C-B355-D65D050A01A8}" destId="{BFD7ECDE-DFB4-4935-B6A0-78916914EB24}" srcOrd="5" destOrd="0" presId="urn:microsoft.com/office/officeart/2005/8/layout/radial1"/>
    <dgm:cxn modelId="{160E3AB0-D711-4D77-95A7-C95F0E21D7B2}" type="presParOf" srcId="{BFD7ECDE-DFB4-4935-B6A0-78916914EB24}" destId="{3032F514-BE46-4A88-A19D-F7EB060B5D06}" srcOrd="0" destOrd="0" presId="urn:microsoft.com/office/officeart/2005/8/layout/radial1"/>
    <dgm:cxn modelId="{1AE03B9B-E8C8-4D8E-9FDD-04F5D2462112}" type="presParOf" srcId="{35F2860F-AC48-487C-B355-D65D050A01A8}" destId="{EDBA8775-3574-45D5-B9EF-5BAC7009DEA2}" srcOrd="6" destOrd="0" presId="urn:microsoft.com/office/officeart/2005/8/layout/radial1"/>
    <dgm:cxn modelId="{47F3A864-330C-4814-9AB5-FED04296BFB3}" type="presParOf" srcId="{35F2860F-AC48-487C-B355-D65D050A01A8}" destId="{334404DC-3B43-43C1-95F2-FDD19CB5815D}" srcOrd="7" destOrd="0" presId="urn:microsoft.com/office/officeart/2005/8/layout/radial1"/>
    <dgm:cxn modelId="{1CAA8728-263E-4260-98E3-5079B149BB74}" type="presParOf" srcId="{334404DC-3B43-43C1-95F2-FDD19CB5815D}" destId="{A3033628-8844-411A-91E7-86B73858FF6C}" srcOrd="0" destOrd="0" presId="urn:microsoft.com/office/officeart/2005/8/layout/radial1"/>
    <dgm:cxn modelId="{AC949486-2D74-485F-A94F-5FC73E54E673}" type="presParOf" srcId="{35F2860F-AC48-487C-B355-D65D050A01A8}" destId="{6DE319C4-6E54-4C24-A9BA-474259199B4E}" srcOrd="8" destOrd="0" presId="urn:microsoft.com/office/officeart/2005/8/layout/radial1"/>
    <dgm:cxn modelId="{C224A8D2-6F92-4013-944A-B05715938A09}" type="presParOf" srcId="{35F2860F-AC48-487C-B355-D65D050A01A8}" destId="{B714EE7D-892E-4762-8903-DC6D09D78CF3}" srcOrd="9" destOrd="0" presId="urn:microsoft.com/office/officeart/2005/8/layout/radial1"/>
    <dgm:cxn modelId="{384ACEE5-6C1B-4291-8040-062F22F6B616}" type="presParOf" srcId="{B714EE7D-892E-4762-8903-DC6D09D78CF3}" destId="{DA3AD177-BE03-4AB3-A8EB-D7C5867139A1}" srcOrd="0" destOrd="0" presId="urn:microsoft.com/office/officeart/2005/8/layout/radial1"/>
    <dgm:cxn modelId="{EDA4D7A6-AFAF-4331-AC30-73DBC14FA4CB}" type="presParOf" srcId="{35F2860F-AC48-487C-B355-D65D050A01A8}" destId="{850BCB7C-B6C6-4619-8898-26E3E2EAB329}" srcOrd="10" destOrd="0" presId="urn:microsoft.com/office/officeart/2005/8/layout/radial1"/>
    <dgm:cxn modelId="{CF42C0D8-9B05-4FB1-A044-6D31DEA857C8}" type="presParOf" srcId="{35F2860F-AC48-487C-B355-D65D050A01A8}" destId="{01994BA0-2A58-4A1F-9E24-A8AB352522B6}" srcOrd="11" destOrd="0" presId="urn:microsoft.com/office/officeart/2005/8/layout/radial1"/>
    <dgm:cxn modelId="{AC4266E6-96A1-4640-BF83-8755ED607622}" type="presParOf" srcId="{01994BA0-2A58-4A1F-9E24-A8AB352522B6}" destId="{74D20670-3CA5-401B-BC28-6F881757CF27}" srcOrd="0" destOrd="0" presId="urn:microsoft.com/office/officeart/2005/8/layout/radial1"/>
    <dgm:cxn modelId="{F037B76A-ECEB-40DF-9625-7739A335BBD1}" type="presParOf" srcId="{35F2860F-AC48-487C-B355-D65D050A01A8}" destId="{5FA17053-2A18-46CC-9029-0197C4D6DC86}" srcOrd="12" destOrd="0" presId="urn:microsoft.com/office/officeart/2005/8/layout/radial1"/>
    <dgm:cxn modelId="{B7E8847A-ADDC-4801-B04D-629D4E464B4D}" type="presParOf" srcId="{35F2860F-AC48-487C-B355-D65D050A01A8}" destId="{D0F16FD4-BA55-4647-A51E-7294179EEACB}" srcOrd="13" destOrd="0" presId="urn:microsoft.com/office/officeart/2005/8/layout/radial1"/>
    <dgm:cxn modelId="{8E684F05-BCF6-448A-B534-5094285C70A2}" type="presParOf" srcId="{D0F16FD4-BA55-4647-A51E-7294179EEACB}" destId="{CBE9623E-5354-4EE0-A036-8DFB9ECB19A2}" srcOrd="0" destOrd="0" presId="urn:microsoft.com/office/officeart/2005/8/layout/radial1"/>
    <dgm:cxn modelId="{7751CBBE-5836-4C43-9CA1-518B864C3043}" type="presParOf" srcId="{35F2860F-AC48-487C-B355-D65D050A01A8}" destId="{1D4A8CF5-2CA1-4493-8B6F-1EB0A05A24C7}" srcOrd="14" destOrd="0" presId="urn:microsoft.com/office/officeart/2005/8/layout/radial1"/>
    <dgm:cxn modelId="{9B24C2E1-3119-4856-BB48-1B9BBA4BC80F}" type="presParOf" srcId="{35F2860F-AC48-487C-B355-D65D050A01A8}" destId="{3CC367AD-BEAF-481B-A5BC-0677E1C28976}" srcOrd="15" destOrd="0" presId="urn:microsoft.com/office/officeart/2005/8/layout/radial1"/>
    <dgm:cxn modelId="{93C70C0D-F145-4463-89C6-D360190090D2}" type="presParOf" srcId="{3CC367AD-BEAF-481B-A5BC-0677E1C28976}" destId="{0B526350-EA80-430E-95FA-5180B8B24A02}" srcOrd="0" destOrd="0" presId="urn:microsoft.com/office/officeart/2005/8/layout/radial1"/>
    <dgm:cxn modelId="{CDD57728-6609-418F-8CDE-BCCC4F016570}" type="presParOf" srcId="{35F2860F-AC48-487C-B355-D65D050A01A8}" destId="{E098AD73-03D5-45FD-B14A-D3F5A66739AD}" srcOrd="1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E452C9-6C68-426E-A1D0-72726693582E}">
      <dsp:nvSpPr>
        <dsp:cNvPr id="0" name=""/>
        <dsp:cNvSpPr/>
      </dsp:nvSpPr>
      <dsp:spPr>
        <a:xfrm>
          <a:off x="3319391" y="2119769"/>
          <a:ext cx="2325704" cy="2325704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Letní tábor samostatně realizovaný</a:t>
          </a:r>
          <a:endParaRPr lang="cs-CZ" sz="2400" kern="1200" dirty="0"/>
        </a:p>
      </dsp:txBody>
      <dsp:txXfrm>
        <a:off x="3659982" y="2460360"/>
        <a:ext cx="1644522" cy="1644522"/>
      </dsp:txXfrm>
    </dsp:sp>
    <dsp:sp modelId="{74A2180E-68A1-4A32-B555-6A6CC5B2A4FF}">
      <dsp:nvSpPr>
        <dsp:cNvPr id="0" name=""/>
        <dsp:cNvSpPr/>
      </dsp:nvSpPr>
      <dsp:spPr>
        <a:xfrm rot="16238580">
          <a:off x="4311753" y="1477259"/>
          <a:ext cx="372834" cy="77253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300" kern="1200"/>
        </a:p>
      </dsp:txBody>
      <dsp:txXfrm>
        <a:off x="4367050" y="1687688"/>
        <a:ext cx="260984" cy="463522"/>
      </dsp:txXfrm>
    </dsp:sp>
    <dsp:sp modelId="{A938DA91-3014-49E2-8C06-ABE389BF24FA}">
      <dsp:nvSpPr>
        <dsp:cNvPr id="0" name=""/>
        <dsp:cNvSpPr/>
      </dsp:nvSpPr>
      <dsp:spPr>
        <a:xfrm>
          <a:off x="3577301" y="-192991"/>
          <a:ext cx="1867872" cy="1784402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>
              <a:solidFill>
                <a:schemeClr val="tx1"/>
              </a:solidFill>
            </a:rPr>
            <a:t>Vedoucí  DPP, DPČ</a:t>
          </a:r>
          <a:endParaRPr lang="cs-CZ" sz="1500" b="1" kern="1200" dirty="0">
            <a:solidFill>
              <a:schemeClr val="tx1"/>
            </a:solidFill>
          </a:endParaRPr>
        </a:p>
        <a:p>
          <a:pPr marL="114300" lvl="1" indent="-114300" algn="ctr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kern="1200" dirty="0" smtClean="0">
              <a:solidFill>
                <a:schemeClr val="tx1"/>
              </a:solidFill>
            </a:rPr>
            <a:t>5021 Ostatní osobní výdaje</a:t>
          </a:r>
          <a:endParaRPr lang="cs-CZ" sz="1300" kern="1200" dirty="0">
            <a:solidFill>
              <a:schemeClr val="tx1"/>
            </a:solidFill>
          </a:endParaRPr>
        </a:p>
      </dsp:txBody>
      <dsp:txXfrm>
        <a:off x="3850845" y="68329"/>
        <a:ext cx="1320784" cy="1261762"/>
      </dsp:txXfrm>
    </dsp:sp>
    <dsp:sp modelId="{14A58869-7BA7-48BA-9426-07DDB150EECB}">
      <dsp:nvSpPr>
        <dsp:cNvPr id="0" name=""/>
        <dsp:cNvSpPr/>
      </dsp:nvSpPr>
      <dsp:spPr>
        <a:xfrm rot="18645960">
          <a:off x="5222834" y="1824773"/>
          <a:ext cx="366524" cy="77253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1241735"/>
                <a:satOff val="4976"/>
                <a:lumOff val="1078"/>
                <a:alphaOff val="0"/>
                <a:shade val="51000"/>
                <a:satMod val="130000"/>
              </a:schemeClr>
            </a:gs>
            <a:gs pos="80000">
              <a:schemeClr val="accent5">
                <a:hueOff val="-1241735"/>
                <a:satOff val="4976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5">
                <a:hueOff val="-1241735"/>
                <a:satOff val="4976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300" kern="1200"/>
        </a:p>
      </dsp:txBody>
      <dsp:txXfrm>
        <a:off x="5241913" y="2020921"/>
        <a:ext cx="256567" cy="463522"/>
      </dsp:txXfrm>
    </dsp:sp>
    <dsp:sp modelId="{F70175BB-ACF8-4FB6-9F46-778DB309ADA3}">
      <dsp:nvSpPr>
        <dsp:cNvPr id="0" name=""/>
        <dsp:cNvSpPr/>
      </dsp:nvSpPr>
      <dsp:spPr>
        <a:xfrm>
          <a:off x="5240629" y="427493"/>
          <a:ext cx="1867872" cy="1784402"/>
        </a:xfrm>
        <a:prstGeom prst="ellipse">
          <a:avLst/>
        </a:prstGeom>
        <a:gradFill rotWithShape="0">
          <a:gsLst>
            <a:gs pos="0">
              <a:schemeClr val="accent5">
                <a:hueOff val="-1241735"/>
                <a:satOff val="4976"/>
                <a:lumOff val="1078"/>
                <a:alphaOff val="0"/>
                <a:shade val="51000"/>
                <a:satMod val="130000"/>
              </a:schemeClr>
            </a:gs>
            <a:gs pos="80000">
              <a:schemeClr val="accent5">
                <a:hueOff val="-1241735"/>
                <a:satOff val="4976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5">
                <a:hueOff val="-1241735"/>
                <a:satOff val="4976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>
              <a:solidFill>
                <a:schemeClr val="tx1"/>
              </a:solidFill>
            </a:rPr>
            <a:t>Školení  vedoucích</a:t>
          </a:r>
          <a:endParaRPr lang="cs-CZ" sz="1500" b="1" kern="1200" dirty="0">
            <a:solidFill>
              <a:schemeClr val="tx1"/>
            </a:solidFill>
          </a:endParaRPr>
        </a:p>
        <a:p>
          <a:pPr marL="114300" lvl="1" indent="-114300" algn="ctr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b="0" kern="1200" dirty="0" smtClean="0">
              <a:solidFill>
                <a:schemeClr val="tx1"/>
              </a:solidFill>
            </a:rPr>
            <a:t>5167 zaměstnancem, DPČ,DPP  organizace jinak  5169</a:t>
          </a:r>
          <a:endParaRPr lang="cs-CZ" sz="1500" b="1" kern="1200" dirty="0">
            <a:solidFill>
              <a:schemeClr val="tx1"/>
            </a:solidFill>
          </a:endParaRPr>
        </a:p>
      </dsp:txBody>
      <dsp:txXfrm>
        <a:off x="5514173" y="688813"/>
        <a:ext cx="1320784" cy="1261762"/>
      </dsp:txXfrm>
    </dsp:sp>
    <dsp:sp modelId="{661EE5BA-DF58-4BF1-8A4F-6AC33ED77044}">
      <dsp:nvSpPr>
        <dsp:cNvPr id="0" name=""/>
        <dsp:cNvSpPr/>
      </dsp:nvSpPr>
      <dsp:spPr>
        <a:xfrm rot="21036960">
          <a:off x="5694045" y="2666193"/>
          <a:ext cx="361773" cy="77253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2483469"/>
                <a:satOff val="9953"/>
                <a:lumOff val="2157"/>
                <a:alphaOff val="0"/>
                <a:shade val="51000"/>
                <a:satMod val="130000"/>
              </a:schemeClr>
            </a:gs>
            <a:gs pos="80000">
              <a:schemeClr val="accent5">
                <a:hueOff val="-2483469"/>
                <a:satOff val="9953"/>
                <a:lumOff val="2157"/>
                <a:alphaOff val="0"/>
                <a:shade val="93000"/>
                <a:satMod val="130000"/>
              </a:schemeClr>
            </a:gs>
            <a:gs pos="100000">
              <a:schemeClr val="accent5">
                <a:hueOff val="-2483469"/>
                <a:satOff val="9953"/>
                <a:lumOff val="215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300" kern="1200"/>
        </a:p>
      </dsp:txBody>
      <dsp:txXfrm>
        <a:off x="5694771" y="2829549"/>
        <a:ext cx="253241" cy="463522"/>
      </dsp:txXfrm>
    </dsp:sp>
    <dsp:sp modelId="{AA7F8F31-2722-475A-A8CA-F93E19D8BC4C}">
      <dsp:nvSpPr>
        <dsp:cNvPr id="0" name=""/>
        <dsp:cNvSpPr/>
      </dsp:nvSpPr>
      <dsp:spPr>
        <a:xfrm>
          <a:off x="6121840" y="1965113"/>
          <a:ext cx="1867872" cy="1784402"/>
        </a:xfrm>
        <a:prstGeom prst="ellipse">
          <a:avLst/>
        </a:prstGeom>
        <a:gradFill rotWithShape="0">
          <a:gsLst>
            <a:gs pos="0">
              <a:schemeClr val="accent5">
                <a:hueOff val="-2483469"/>
                <a:satOff val="9953"/>
                <a:lumOff val="2157"/>
                <a:alphaOff val="0"/>
                <a:shade val="51000"/>
                <a:satMod val="130000"/>
              </a:schemeClr>
            </a:gs>
            <a:gs pos="80000">
              <a:schemeClr val="accent5">
                <a:hueOff val="-2483469"/>
                <a:satOff val="9953"/>
                <a:lumOff val="2157"/>
                <a:alphaOff val="0"/>
                <a:shade val="93000"/>
                <a:satMod val="130000"/>
              </a:schemeClr>
            </a:gs>
            <a:gs pos="100000">
              <a:schemeClr val="accent5">
                <a:hueOff val="-2483469"/>
                <a:satOff val="9953"/>
                <a:lumOff val="215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>
              <a:solidFill>
                <a:schemeClr val="tx1"/>
              </a:solidFill>
            </a:rPr>
            <a:t>Pojištění </a:t>
          </a:r>
          <a:endParaRPr lang="cs-CZ" sz="1500" b="1" kern="1200" dirty="0">
            <a:solidFill>
              <a:schemeClr val="tx1"/>
            </a:solidFill>
          </a:endParaRPr>
        </a:p>
        <a:p>
          <a:pPr marL="114300" lvl="1" indent="-114300" algn="ctr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b="1" kern="1200" dirty="0" smtClean="0">
              <a:solidFill>
                <a:schemeClr val="tx1"/>
              </a:solidFill>
            </a:rPr>
            <a:t>5163 Služby peněžních ústavů</a:t>
          </a:r>
          <a:endParaRPr lang="cs-CZ" sz="1300" b="1" kern="1200" dirty="0">
            <a:solidFill>
              <a:schemeClr val="tx1"/>
            </a:solidFill>
          </a:endParaRPr>
        </a:p>
      </dsp:txBody>
      <dsp:txXfrm>
        <a:off x="6395384" y="2226433"/>
        <a:ext cx="1320784" cy="1261762"/>
      </dsp:txXfrm>
    </dsp:sp>
    <dsp:sp modelId="{5D77EC56-295F-467D-BCF7-5119AF28E776}">
      <dsp:nvSpPr>
        <dsp:cNvPr id="0" name=""/>
        <dsp:cNvSpPr/>
      </dsp:nvSpPr>
      <dsp:spPr>
        <a:xfrm rot="1822260">
          <a:off x="5520259" y="3613903"/>
          <a:ext cx="372882" cy="77253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3725204"/>
                <a:satOff val="14929"/>
                <a:lumOff val="3235"/>
                <a:alphaOff val="0"/>
                <a:shade val="51000"/>
                <a:satMod val="130000"/>
              </a:schemeClr>
            </a:gs>
            <a:gs pos="80000">
              <a:schemeClr val="accent5">
                <a:hueOff val="-3725204"/>
                <a:satOff val="14929"/>
                <a:lumOff val="3235"/>
                <a:alphaOff val="0"/>
                <a:shade val="93000"/>
                <a:satMod val="130000"/>
              </a:schemeClr>
            </a:gs>
            <a:gs pos="100000">
              <a:schemeClr val="accent5">
                <a:hueOff val="-3725204"/>
                <a:satOff val="14929"/>
                <a:lumOff val="323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300" kern="1200"/>
        </a:p>
      </dsp:txBody>
      <dsp:txXfrm>
        <a:off x="5527935" y="3740132"/>
        <a:ext cx="261017" cy="463522"/>
      </dsp:txXfrm>
    </dsp:sp>
    <dsp:sp modelId="{AFE07A84-06AE-4228-982F-FB99AF3BD9E0}">
      <dsp:nvSpPr>
        <dsp:cNvPr id="0" name=""/>
        <dsp:cNvSpPr/>
      </dsp:nvSpPr>
      <dsp:spPr>
        <a:xfrm>
          <a:off x="5803717" y="3712127"/>
          <a:ext cx="1867872" cy="1784402"/>
        </a:xfrm>
        <a:prstGeom prst="ellipse">
          <a:avLst/>
        </a:prstGeom>
        <a:gradFill rotWithShape="0">
          <a:gsLst>
            <a:gs pos="0">
              <a:schemeClr val="accent5">
                <a:hueOff val="-3725204"/>
                <a:satOff val="14929"/>
                <a:lumOff val="3235"/>
                <a:alphaOff val="0"/>
                <a:shade val="51000"/>
                <a:satMod val="130000"/>
              </a:schemeClr>
            </a:gs>
            <a:gs pos="80000">
              <a:schemeClr val="accent5">
                <a:hueOff val="-3725204"/>
                <a:satOff val="14929"/>
                <a:lumOff val="3235"/>
                <a:alphaOff val="0"/>
                <a:shade val="93000"/>
                <a:satMod val="130000"/>
              </a:schemeClr>
            </a:gs>
            <a:gs pos="100000">
              <a:schemeClr val="accent5">
                <a:hueOff val="-3725204"/>
                <a:satOff val="14929"/>
                <a:lumOff val="323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>
              <a:solidFill>
                <a:schemeClr val="tx1"/>
              </a:solidFill>
            </a:rPr>
            <a:t>Doprava, vstupy, ubytování</a:t>
          </a:r>
          <a:endParaRPr lang="cs-CZ" sz="1500" b="1" kern="1200" dirty="0">
            <a:solidFill>
              <a:schemeClr val="tx1"/>
            </a:solidFill>
          </a:endParaRPr>
        </a:p>
        <a:p>
          <a:pPr marL="114300" lvl="1" indent="-114300" algn="ctr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kern="1200" dirty="0" smtClean="0">
              <a:solidFill>
                <a:schemeClr val="tx1"/>
              </a:solidFill>
            </a:rPr>
            <a:t>5169 Nákup ostatních služeb</a:t>
          </a:r>
          <a:endParaRPr lang="cs-CZ" sz="1300" kern="1200" dirty="0">
            <a:solidFill>
              <a:schemeClr val="tx1"/>
            </a:solidFill>
          </a:endParaRPr>
        </a:p>
      </dsp:txBody>
      <dsp:txXfrm>
        <a:off x="6077261" y="3973447"/>
        <a:ext cx="1320784" cy="1261762"/>
      </dsp:txXfrm>
    </dsp:sp>
    <dsp:sp modelId="{84F4256F-5E01-41AD-B90B-F088795AC8DB}">
      <dsp:nvSpPr>
        <dsp:cNvPr id="0" name=""/>
        <dsp:cNvSpPr/>
      </dsp:nvSpPr>
      <dsp:spPr>
        <a:xfrm rot="4215840">
          <a:off x="4774461" y="4233630"/>
          <a:ext cx="375091" cy="77253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300" kern="1200"/>
        </a:p>
      </dsp:txBody>
      <dsp:txXfrm>
        <a:off x="4811725" y="4335179"/>
        <a:ext cx="262564" cy="463522"/>
      </dsp:txXfrm>
    </dsp:sp>
    <dsp:sp modelId="{F35BE0A8-74CF-4371-9C35-C26827E96732}">
      <dsp:nvSpPr>
        <dsp:cNvPr id="0" name=""/>
        <dsp:cNvSpPr/>
      </dsp:nvSpPr>
      <dsp:spPr>
        <a:xfrm>
          <a:off x="4423337" y="4829455"/>
          <a:ext cx="1867872" cy="1784402"/>
        </a:xfrm>
        <a:prstGeom prst="ellipse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>
              <a:solidFill>
                <a:schemeClr val="tx1"/>
              </a:solidFill>
            </a:rPr>
            <a:t>Fixy, skládačky, desinfekce </a:t>
          </a:r>
          <a:endParaRPr lang="cs-CZ" sz="1500" b="1" kern="1200" dirty="0">
            <a:solidFill>
              <a:schemeClr val="tx1"/>
            </a:solidFill>
          </a:endParaRPr>
        </a:p>
        <a:p>
          <a:pPr marL="114300" lvl="1" indent="-114300" algn="ctr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kern="1200" dirty="0" smtClean="0">
              <a:solidFill>
                <a:schemeClr val="tx1"/>
              </a:solidFill>
            </a:rPr>
            <a:t>5139 Materiál jinde nezařazený</a:t>
          </a:r>
          <a:endParaRPr lang="cs-CZ" sz="1300" kern="1200" dirty="0">
            <a:solidFill>
              <a:schemeClr val="tx1"/>
            </a:solidFill>
          </a:endParaRPr>
        </a:p>
      </dsp:txBody>
      <dsp:txXfrm>
        <a:off x="4696881" y="5090775"/>
        <a:ext cx="1320784" cy="1261762"/>
      </dsp:txXfrm>
    </dsp:sp>
    <dsp:sp modelId="{C20B90FC-A518-4451-A47B-B35F7F1553C0}">
      <dsp:nvSpPr>
        <dsp:cNvPr id="0" name=""/>
        <dsp:cNvSpPr/>
      </dsp:nvSpPr>
      <dsp:spPr>
        <a:xfrm rot="6600000">
          <a:off x="3806599" y="4233321"/>
          <a:ext cx="378055" cy="77253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6208672"/>
                <a:satOff val="24882"/>
                <a:lumOff val="5392"/>
                <a:alphaOff val="0"/>
                <a:shade val="51000"/>
                <a:satMod val="130000"/>
              </a:schemeClr>
            </a:gs>
            <a:gs pos="80000">
              <a:schemeClr val="accent5">
                <a:hueOff val="-6208672"/>
                <a:satOff val="24882"/>
                <a:lumOff val="5392"/>
                <a:alphaOff val="0"/>
                <a:shade val="93000"/>
                <a:satMod val="130000"/>
              </a:schemeClr>
            </a:gs>
            <a:gs pos="100000">
              <a:schemeClr val="accent5">
                <a:hueOff val="-6208672"/>
                <a:satOff val="24882"/>
                <a:lumOff val="539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300" kern="1200"/>
        </a:p>
      </dsp:txBody>
      <dsp:txXfrm rot="10800000">
        <a:off x="3882702" y="4334541"/>
        <a:ext cx="264639" cy="463522"/>
      </dsp:txXfrm>
    </dsp:sp>
    <dsp:sp modelId="{5215AEFC-1672-48BE-8BF9-25A6E97BCDEA}">
      <dsp:nvSpPr>
        <dsp:cNvPr id="0" name=""/>
        <dsp:cNvSpPr/>
      </dsp:nvSpPr>
      <dsp:spPr>
        <a:xfrm>
          <a:off x="2660571" y="4829455"/>
          <a:ext cx="1867872" cy="1784402"/>
        </a:xfrm>
        <a:prstGeom prst="ellipse">
          <a:avLst/>
        </a:prstGeom>
        <a:gradFill rotWithShape="0">
          <a:gsLst>
            <a:gs pos="0">
              <a:schemeClr val="accent5">
                <a:hueOff val="-6208672"/>
                <a:satOff val="24882"/>
                <a:lumOff val="5392"/>
                <a:alphaOff val="0"/>
                <a:shade val="51000"/>
                <a:satMod val="130000"/>
              </a:schemeClr>
            </a:gs>
            <a:gs pos="80000">
              <a:schemeClr val="accent5">
                <a:hueOff val="-6208672"/>
                <a:satOff val="24882"/>
                <a:lumOff val="5392"/>
                <a:alphaOff val="0"/>
                <a:shade val="93000"/>
                <a:satMod val="130000"/>
              </a:schemeClr>
            </a:gs>
            <a:gs pos="100000">
              <a:schemeClr val="accent5">
                <a:hueOff val="-6208672"/>
                <a:satOff val="24882"/>
                <a:lumOff val="539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>
              <a:solidFill>
                <a:schemeClr val="tx1"/>
              </a:solidFill>
            </a:rPr>
            <a:t>Odměny v soutěžích</a:t>
          </a:r>
          <a:endParaRPr lang="cs-CZ" sz="1500" b="1" kern="1200" dirty="0">
            <a:solidFill>
              <a:schemeClr val="tx1"/>
            </a:solidFill>
          </a:endParaRPr>
        </a:p>
        <a:p>
          <a:pPr marL="114300" lvl="1" indent="-114300" algn="ctr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kern="1200" dirty="0" smtClean="0">
              <a:solidFill>
                <a:schemeClr val="tx1"/>
              </a:solidFill>
            </a:rPr>
            <a:t>5194 Věcné dary</a:t>
          </a:r>
          <a:endParaRPr lang="cs-CZ" sz="1300" kern="1200" dirty="0">
            <a:solidFill>
              <a:schemeClr val="tx1"/>
            </a:solidFill>
          </a:endParaRPr>
        </a:p>
      </dsp:txBody>
      <dsp:txXfrm>
        <a:off x="2934115" y="5090775"/>
        <a:ext cx="1320784" cy="1261762"/>
      </dsp:txXfrm>
    </dsp:sp>
    <dsp:sp modelId="{853D8464-5EE2-4F3D-A7F4-7266777CC2BF}">
      <dsp:nvSpPr>
        <dsp:cNvPr id="0" name=""/>
        <dsp:cNvSpPr/>
      </dsp:nvSpPr>
      <dsp:spPr>
        <a:xfrm rot="9000000">
          <a:off x="3125988" y="3697456"/>
          <a:ext cx="270171" cy="58041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7450407"/>
                <a:satOff val="29858"/>
                <a:lumOff val="6471"/>
                <a:alphaOff val="0"/>
                <a:shade val="51000"/>
                <a:satMod val="130000"/>
              </a:schemeClr>
            </a:gs>
            <a:gs pos="80000">
              <a:schemeClr val="accent5">
                <a:hueOff val="-7450407"/>
                <a:satOff val="29858"/>
                <a:lumOff val="6471"/>
                <a:alphaOff val="0"/>
                <a:shade val="93000"/>
                <a:satMod val="130000"/>
              </a:schemeClr>
            </a:gs>
            <a:gs pos="100000">
              <a:schemeClr val="accent5">
                <a:hueOff val="-7450407"/>
                <a:satOff val="29858"/>
                <a:lumOff val="647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/>
        </a:p>
      </dsp:txBody>
      <dsp:txXfrm rot="10800000">
        <a:off x="3201610" y="3793276"/>
        <a:ext cx="189120" cy="348249"/>
      </dsp:txXfrm>
    </dsp:sp>
    <dsp:sp modelId="{B6351D32-0787-431A-89CF-4C7B2F81A5EE}">
      <dsp:nvSpPr>
        <dsp:cNvPr id="0" name=""/>
        <dsp:cNvSpPr/>
      </dsp:nvSpPr>
      <dsp:spPr>
        <a:xfrm>
          <a:off x="1300481" y="3688203"/>
          <a:ext cx="1867872" cy="1784402"/>
        </a:xfrm>
        <a:prstGeom prst="ellipse">
          <a:avLst/>
        </a:prstGeom>
        <a:gradFill rotWithShape="0">
          <a:gsLst>
            <a:gs pos="0">
              <a:schemeClr val="accent5">
                <a:hueOff val="-7450407"/>
                <a:satOff val="29858"/>
                <a:lumOff val="6471"/>
                <a:alphaOff val="0"/>
                <a:shade val="51000"/>
                <a:satMod val="130000"/>
              </a:schemeClr>
            </a:gs>
            <a:gs pos="80000">
              <a:schemeClr val="accent5">
                <a:hueOff val="-7450407"/>
                <a:satOff val="29858"/>
                <a:lumOff val="6471"/>
                <a:alphaOff val="0"/>
                <a:shade val="93000"/>
                <a:satMod val="130000"/>
              </a:schemeClr>
            </a:gs>
            <a:gs pos="100000">
              <a:schemeClr val="accent5">
                <a:hueOff val="-7450407"/>
                <a:satOff val="29858"/>
                <a:lumOff val="647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>
              <a:solidFill>
                <a:schemeClr val="tx1"/>
              </a:solidFill>
            </a:rPr>
            <a:t>Lékárnička</a:t>
          </a:r>
          <a:endParaRPr lang="cs-CZ" sz="1500" b="1" kern="1200" dirty="0">
            <a:solidFill>
              <a:schemeClr val="tx1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b="0" kern="1200" dirty="0" smtClean="0">
              <a:solidFill>
                <a:schemeClr val="tx1"/>
              </a:solidFill>
            </a:rPr>
            <a:t>5133 Zdravotnický materiál</a:t>
          </a:r>
          <a:endParaRPr lang="cs-CZ" sz="1600" b="0" kern="1200" dirty="0">
            <a:solidFill>
              <a:schemeClr val="tx1"/>
            </a:solidFill>
          </a:endParaRPr>
        </a:p>
      </dsp:txBody>
      <dsp:txXfrm>
        <a:off x="1574025" y="3949523"/>
        <a:ext cx="1320784" cy="1261762"/>
      </dsp:txXfrm>
    </dsp:sp>
    <dsp:sp modelId="{B81B978C-0744-479E-96DB-24EB338D5D3B}">
      <dsp:nvSpPr>
        <dsp:cNvPr id="0" name=""/>
        <dsp:cNvSpPr/>
      </dsp:nvSpPr>
      <dsp:spPr>
        <a:xfrm rot="11400000">
          <a:off x="2921781" y="2652305"/>
          <a:ext cx="352804" cy="77253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8692142"/>
                <a:satOff val="34835"/>
                <a:lumOff val="7549"/>
                <a:alphaOff val="0"/>
                <a:shade val="51000"/>
                <a:satMod val="130000"/>
              </a:schemeClr>
            </a:gs>
            <a:gs pos="80000">
              <a:schemeClr val="accent5">
                <a:hueOff val="-8692142"/>
                <a:satOff val="34835"/>
                <a:lumOff val="7549"/>
                <a:alphaOff val="0"/>
                <a:shade val="93000"/>
                <a:satMod val="130000"/>
              </a:schemeClr>
            </a:gs>
            <a:gs pos="100000">
              <a:schemeClr val="accent5">
                <a:hueOff val="-8692142"/>
                <a:satOff val="34835"/>
                <a:lumOff val="754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300" kern="1200"/>
        </a:p>
      </dsp:txBody>
      <dsp:txXfrm rot="10800000">
        <a:off x="3026818" y="2816003"/>
        <a:ext cx="246963" cy="463522"/>
      </dsp:txXfrm>
    </dsp:sp>
    <dsp:sp modelId="{4082CABE-2AF2-496D-827F-99046AE375E5}">
      <dsp:nvSpPr>
        <dsp:cNvPr id="0" name=""/>
        <dsp:cNvSpPr/>
      </dsp:nvSpPr>
      <dsp:spPr>
        <a:xfrm>
          <a:off x="992173" y="1939705"/>
          <a:ext cx="1867872" cy="1784402"/>
        </a:xfrm>
        <a:prstGeom prst="ellipse">
          <a:avLst/>
        </a:prstGeom>
        <a:gradFill rotWithShape="0">
          <a:gsLst>
            <a:gs pos="0">
              <a:schemeClr val="accent5">
                <a:hueOff val="-8692142"/>
                <a:satOff val="34835"/>
                <a:lumOff val="7549"/>
                <a:alphaOff val="0"/>
                <a:shade val="51000"/>
                <a:satMod val="130000"/>
              </a:schemeClr>
            </a:gs>
            <a:gs pos="80000">
              <a:schemeClr val="accent5">
                <a:hueOff val="-8692142"/>
                <a:satOff val="34835"/>
                <a:lumOff val="7549"/>
                <a:alphaOff val="0"/>
                <a:shade val="93000"/>
                <a:satMod val="130000"/>
              </a:schemeClr>
            </a:gs>
            <a:gs pos="100000">
              <a:schemeClr val="accent5">
                <a:hueOff val="-8692142"/>
                <a:satOff val="34835"/>
                <a:lumOff val="754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>
              <a:solidFill>
                <a:schemeClr val="tx1"/>
              </a:solidFill>
            </a:rPr>
            <a:t>Mobil, stůl, židle</a:t>
          </a:r>
          <a:endParaRPr lang="cs-CZ" sz="1500" b="1" kern="1200" dirty="0">
            <a:solidFill>
              <a:schemeClr val="tx1"/>
            </a:solidFill>
          </a:endParaRPr>
        </a:p>
        <a:p>
          <a:pPr marL="114300" lvl="1" indent="-114300" algn="ctr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b="0" kern="1200" dirty="0" smtClean="0">
              <a:solidFill>
                <a:schemeClr val="tx1"/>
              </a:solidFill>
            </a:rPr>
            <a:t>5137 DHDM co je ≤40 tis. a užití víc jak 1 rok</a:t>
          </a:r>
          <a:endParaRPr lang="cs-CZ" sz="1300" b="0" kern="1200" dirty="0">
            <a:solidFill>
              <a:schemeClr val="tx1"/>
            </a:solidFill>
          </a:endParaRPr>
        </a:p>
      </dsp:txBody>
      <dsp:txXfrm>
        <a:off x="1265717" y="2201025"/>
        <a:ext cx="1320784" cy="1261762"/>
      </dsp:txXfrm>
    </dsp:sp>
    <dsp:sp modelId="{8107AB9C-14B7-4DFF-BBEB-F5A6A15BB33A}">
      <dsp:nvSpPr>
        <dsp:cNvPr id="0" name=""/>
        <dsp:cNvSpPr/>
      </dsp:nvSpPr>
      <dsp:spPr>
        <a:xfrm rot="13806000">
          <a:off x="3402393" y="1817077"/>
          <a:ext cx="354873" cy="77253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300" kern="1200"/>
        </a:p>
      </dsp:txBody>
      <dsp:txXfrm rot="10800000">
        <a:off x="3489769" y="2012422"/>
        <a:ext cx="248411" cy="463522"/>
      </dsp:txXfrm>
    </dsp:sp>
    <dsp:sp modelId="{52BFC0CD-144A-4DDE-ACBF-F2AFF4064201}">
      <dsp:nvSpPr>
        <dsp:cNvPr id="0" name=""/>
        <dsp:cNvSpPr/>
      </dsp:nvSpPr>
      <dsp:spPr>
        <a:xfrm>
          <a:off x="1896835" y="415281"/>
          <a:ext cx="1867872" cy="1784402"/>
        </a:xfrm>
        <a:prstGeom prst="ellips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>
              <a:solidFill>
                <a:schemeClr val="tx1"/>
              </a:solidFill>
            </a:rPr>
            <a:t>Telefonní karta</a:t>
          </a:r>
          <a:endParaRPr lang="cs-CZ" sz="1500" b="1" kern="1200" dirty="0">
            <a:solidFill>
              <a:schemeClr val="tx1"/>
            </a:solidFill>
          </a:endParaRPr>
        </a:p>
        <a:p>
          <a:pPr marL="114300" lvl="1" indent="-114300" algn="ctr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b="0" kern="1200" dirty="0" smtClean="0">
              <a:solidFill>
                <a:schemeClr val="tx1"/>
              </a:solidFill>
            </a:rPr>
            <a:t>5162 Telekomunikační služby</a:t>
          </a:r>
          <a:endParaRPr lang="cs-CZ" sz="1300" b="0" kern="1200" dirty="0">
            <a:solidFill>
              <a:schemeClr val="tx1"/>
            </a:solidFill>
          </a:endParaRPr>
        </a:p>
      </dsp:txBody>
      <dsp:txXfrm>
        <a:off x="2170379" y="676601"/>
        <a:ext cx="1320784" cy="12617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97E2CD-D043-4FD5-8FC5-86331836DF85}">
      <dsp:nvSpPr>
        <dsp:cNvPr id="0" name=""/>
        <dsp:cNvSpPr/>
      </dsp:nvSpPr>
      <dsp:spPr>
        <a:xfrm>
          <a:off x="1372247" y="2818014"/>
          <a:ext cx="2757713" cy="12219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300" b="1" kern="1200" dirty="0" smtClean="0"/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/>
            <a:t>Vzdělávání veřejnosti realizované samostatně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300" kern="1200" dirty="0"/>
        </a:p>
      </dsp:txBody>
      <dsp:txXfrm>
        <a:off x="1408037" y="2853804"/>
        <a:ext cx="2686133" cy="1150390"/>
      </dsp:txXfrm>
    </dsp:sp>
    <dsp:sp modelId="{654B0A45-A3CE-4166-9079-457DD023223E}">
      <dsp:nvSpPr>
        <dsp:cNvPr id="0" name=""/>
        <dsp:cNvSpPr/>
      </dsp:nvSpPr>
      <dsp:spPr>
        <a:xfrm rot="17253629">
          <a:off x="3555049" y="2635984"/>
          <a:ext cx="1646631" cy="16134"/>
        </a:xfrm>
        <a:custGeom>
          <a:avLst/>
          <a:gdLst/>
          <a:ahLst/>
          <a:cxnLst/>
          <a:rect l="0" t="0" r="0" b="0"/>
          <a:pathLst>
            <a:path>
              <a:moveTo>
                <a:pt x="0" y="8067"/>
              </a:moveTo>
              <a:lnTo>
                <a:pt x="1646631" y="8067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337199" y="2602885"/>
        <a:ext cx="82331" cy="82331"/>
      </dsp:txXfrm>
    </dsp:sp>
    <dsp:sp modelId="{C8DB3CB6-40E1-472F-82D9-233BFB64BE28}">
      <dsp:nvSpPr>
        <dsp:cNvPr id="0" name=""/>
        <dsp:cNvSpPr/>
      </dsp:nvSpPr>
      <dsp:spPr>
        <a:xfrm>
          <a:off x="4626769" y="1268760"/>
          <a:ext cx="2401931" cy="11806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Tužky, reklamní materiál, letáky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5139 Materiál jinde nezařazený</a:t>
          </a:r>
          <a:endParaRPr lang="cs-CZ" sz="1300" kern="1200" dirty="0"/>
        </a:p>
      </dsp:txBody>
      <dsp:txXfrm>
        <a:off x="4661350" y="1303341"/>
        <a:ext cx="2332769" cy="1111524"/>
      </dsp:txXfrm>
    </dsp:sp>
    <dsp:sp modelId="{CEAFD074-00F1-46A0-B7B1-515623D07FB0}">
      <dsp:nvSpPr>
        <dsp:cNvPr id="0" name=""/>
        <dsp:cNvSpPr/>
      </dsp:nvSpPr>
      <dsp:spPr>
        <a:xfrm rot="16817318">
          <a:off x="2987577" y="2052507"/>
          <a:ext cx="2781576" cy="16134"/>
        </a:xfrm>
        <a:custGeom>
          <a:avLst/>
          <a:gdLst/>
          <a:ahLst/>
          <a:cxnLst/>
          <a:rect l="0" t="0" r="0" b="0"/>
          <a:pathLst>
            <a:path>
              <a:moveTo>
                <a:pt x="0" y="8067"/>
              </a:moveTo>
              <a:lnTo>
                <a:pt x="2781576" y="8067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900" kern="1200"/>
        </a:p>
      </dsp:txBody>
      <dsp:txXfrm>
        <a:off x="4308826" y="1991035"/>
        <a:ext cx="139078" cy="139078"/>
      </dsp:txXfrm>
    </dsp:sp>
    <dsp:sp modelId="{807057CB-122D-46ED-A850-8565DD5C3EDC}">
      <dsp:nvSpPr>
        <dsp:cNvPr id="0" name=""/>
        <dsp:cNvSpPr/>
      </dsp:nvSpPr>
      <dsp:spPr>
        <a:xfrm>
          <a:off x="4626769" y="138695"/>
          <a:ext cx="2371860" cy="110690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Smlouvy s přednášejícími 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DPP, DPČ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5021 Ostatní osobní výdaje</a:t>
          </a:r>
          <a:endParaRPr lang="cs-CZ" sz="1300" kern="1200" dirty="0"/>
        </a:p>
      </dsp:txBody>
      <dsp:txXfrm>
        <a:off x="4659189" y="171115"/>
        <a:ext cx="2307020" cy="1042068"/>
      </dsp:txXfrm>
    </dsp:sp>
    <dsp:sp modelId="{FF316FC1-C1BC-4F71-9D29-051C260A7649}">
      <dsp:nvSpPr>
        <dsp:cNvPr id="0" name=""/>
        <dsp:cNvSpPr/>
      </dsp:nvSpPr>
      <dsp:spPr>
        <a:xfrm rot="19217117">
          <a:off x="4056197" y="3216689"/>
          <a:ext cx="639294" cy="16134"/>
        </a:xfrm>
        <a:custGeom>
          <a:avLst/>
          <a:gdLst/>
          <a:ahLst/>
          <a:cxnLst/>
          <a:rect l="0" t="0" r="0" b="0"/>
          <a:pathLst>
            <a:path>
              <a:moveTo>
                <a:pt x="0" y="8067"/>
              </a:moveTo>
              <a:lnTo>
                <a:pt x="639294" y="8067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359862" y="3208773"/>
        <a:ext cx="31964" cy="31964"/>
      </dsp:txXfrm>
    </dsp:sp>
    <dsp:sp modelId="{4A99108B-5051-4E4F-A6BC-88F6DF097F97}">
      <dsp:nvSpPr>
        <dsp:cNvPr id="0" name=""/>
        <dsp:cNvSpPr/>
      </dsp:nvSpPr>
      <dsp:spPr>
        <a:xfrm>
          <a:off x="4621729" y="2475965"/>
          <a:ext cx="2416795" cy="108909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Návrh + tisk letáků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Reportáže v rozhlase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5169 Nákup ostatních služeb</a:t>
          </a:r>
          <a:endParaRPr lang="cs-CZ" sz="1500" b="1" kern="1200" dirty="0" smtClean="0"/>
        </a:p>
      </dsp:txBody>
      <dsp:txXfrm>
        <a:off x="4653627" y="2507863"/>
        <a:ext cx="2352999" cy="1025298"/>
      </dsp:txXfrm>
    </dsp:sp>
    <dsp:sp modelId="{A1AF79F2-72E9-4586-B1AC-346F5DAC2D8C}">
      <dsp:nvSpPr>
        <dsp:cNvPr id="0" name=""/>
        <dsp:cNvSpPr/>
      </dsp:nvSpPr>
      <dsp:spPr>
        <a:xfrm rot="3279931">
          <a:off x="3929265" y="3809228"/>
          <a:ext cx="951950" cy="16134"/>
        </a:xfrm>
        <a:custGeom>
          <a:avLst/>
          <a:gdLst/>
          <a:ahLst/>
          <a:cxnLst/>
          <a:rect l="0" t="0" r="0" b="0"/>
          <a:pathLst>
            <a:path>
              <a:moveTo>
                <a:pt x="0" y="8067"/>
              </a:moveTo>
              <a:lnTo>
                <a:pt x="951950" y="8067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381441" y="3793496"/>
        <a:ext cx="47597" cy="47597"/>
      </dsp:txXfrm>
    </dsp:sp>
    <dsp:sp modelId="{8AB95668-DBAC-4D2D-A09B-803007027C20}">
      <dsp:nvSpPr>
        <dsp:cNvPr id="0" name=""/>
        <dsp:cNvSpPr/>
      </dsp:nvSpPr>
      <dsp:spPr>
        <a:xfrm>
          <a:off x="4680520" y="3668183"/>
          <a:ext cx="2354119" cy="107481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Pronájem místnosti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5164  Nájemné bez služeb</a:t>
          </a:r>
          <a:endParaRPr lang="cs-CZ" sz="1300" b="1" kern="1200" dirty="0"/>
        </a:p>
      </dsp:txBody>
      <dsp:txXfrm>
        <a:off x="4712000" y="3699663"/>
        <a:ext cx="2291159" cy="1011854"/>
      </dsp:txXfrm>
    </dsp:sp>
    <dsp:sp modelId="{0C3077ED-A61B-4DDC-B10E-CF9B34E36C43}">
      <dsp:nvSpPr>
        <dsp:cNvPr id="0" name=""/>
        <dsp:cNvSpPr/>
      </dsp:nvSpPr>
      <dsp:spPr>
        <a:xfrm rot="4402984">
          <a:off x="3442628" y="4343344"/>
          <a:ext cx="1925223" cy="16134"/>
        </a:xfrm>
        <a:custGeom>
          <a:avLst/>
          <a:gdLst/>
          <a:ahLst/>
          <a:cxnLst/>
          <a:rect l="0" t="0" r="0" b="0"/>
          <a:pathLst>
            <a:path>
              <a:moveTo>
                <a:pt x="0" y="8067"/>
              </a:moveTo>
              <a:lnTo>
                <a:pt x="1925223" y="8067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00" kern="1200"/>
        </a:p>
      </dsp:txBody>
      <dsp:txXfrm>
        <a:off x="4357110" y="4303280"/>
        <a:ext cx="96261" cy="96261"/>
      </dsp:txXfrm>
    </dsp:sp>
    <dsp:sp modelId="{C8220280-00B4-436E-8CFB-D8F1F4CA056C}">
      <dsp:nvSpPr>
        <dsp:cNvPr id="0" name=""/>
        <dsp:cNvSpPr/>
      </dsp:nvSpPr>
      <dsp:spPr>
        <a:xfrm>
          <a:off x="4680520" y="4820310"/>
          <a:ext cx="2312958" cy="90702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5173 Cestovné pro osoby vykonávající pro organizaci závislou činnost</a:t>
          </a:r>
          <a:endParaRPr lang="cs-CZ" sz="1500" b="1" kern="1200" dirty="0"/>
        </a:p>
      </dsp:txBody>
      <dsp:txXfrm>
        <a:off x="4707086" y="4846876"/>
        <a:ext cx="2259826" cy="853891"/>
      </dsp:txXfrm>
    </dsp:sp>
    <dsp:sp modelId="{DAB23943-2919-4F8F-A6C3-B625FCE55EB1}">
      <dsp:nvSpPr>
        <dsp:cNvPr id="0" name=""/>
        <dsp:cNvSpPr/>
      </dsp:nvSpPr>
      <dsp:spPr>
        <a:xfrm rot="4664383">
          <a:off x="2975367" y="4853377"/>
          <a:ext cx="2931752" cy="16134"/>
        </a:xfrm>
        <a:custGeom>
          <a:avLst/>
          <a:gdLst/>
          <a:ahLst/>
          <a:cxnLst/>
          <a:rect l="0" t="0" r="0" b="0"/>
          <a:pathLst>
            <a:path>
              <a:moveTo>
                <a:pt x="0" y="8067"/>
              </a:moveTo>
              <a:lnTo>
                <a:pt x="2931752" y="8067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000" kern="1200"/>
        </a:p>
      </dsp:txBody>
      <dsp:txXfrm>
        <a:off x="4367950" y="4788150"/>
        <a:ext cx="146587" cy="146587"/>
      </dsp:txXfrm>
    </dsp:sp>
    <dsp:sp modelId="{37C4AE28-70AC-4AB4-9B1F-884F56CD9EF2}">
      <dsp:nvSpPr>
        <dsp:cNvPr id="0" name=""/>
        <dsp:cNvSpPr/>
      </dsp:nvSpPr>
      <dsp:spPr>
        <a:xfrm>
          <a:off x="4752527" y="5778625"/>
          <a:ext cx="2283476" cy="10305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Informační tabule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b="0" kern="1200" dirty="0" smtClean="0"/>
            <a:t>5137 DHDM co je ≤40 tis. a užití víc jak 1 rok</a:t>
          </a:r>
          <a:endParaRPr lang="cs-CZ" sz="1300" kern="1200" dirty="0"/>
        </a:p>
      </dsp:txBody>
      <dsp:txXfrm>
        <a:off x="4782710" y="5808808"/>
        <a:ext cx="2223110" cy="97015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44BBDA-5C5E-443C-A7CB-505C69096EE4}">
      <dsp:nvSpPr>
        <dsp:cNvPr id="0" name=""/>
        <dsp:cNvSpPr/>
      </dsp:nvSpPr>
      <dsp:spPr>
        <a:xfrm>
          <a:off x="3573115" y="2375992"/>
          <a:ext cx="1836718" cy="1882071"/>
        </a:xfrm>
        <a:prstGeom prst="ellipse">
          <a:avLst/>
        </a:prstGeom>
        <a:solidFill>
          <a:schemeClr val="accent2">
            <a:lumMod val="75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/>
            <a:t>Domovník</a:t>
          </a:r>
          <a:endParaRPr lang="cs-CZ" sz="2200" b="1" kern="1200" dirty="0"/>
        </a:p>
      </dsp:txBody>
      <dsp:txXfrm>
        <a:off x="3842096" y="2651615"/>
        <a:ext cx="1298756" cy="1330825"/>
      </dsp:txXfrm>
    </dsp:sp>
    <dsp:sp modelId="{2853F69C-E13B-4D0A-A4A3-8B9CC802CEF1}">
      <dsp:nvSpPr>
        <dsp:cNvPr id="0" name=""/>
        <dsp:cNvSpPr/>
      </dsp:nvSpPr>
      <dsp:spPr>
        <a:xfrm rot="16200000">
          <a:off x="4100360" y="1969761"/>
          <a:ext cx="782226" cy="30234"/>
        </a:xfrm>
        <a:custGeom>
          <a:avLst/>
          <a:gdLst/>
          <a:ahLst/>
          <a:cxnLst/>
          <a:rect l="0" t="0" r="0" b="0"/>
          <a:pathLst>
            <a:path>
              <a:moveTo>
                <a:pt x="0" y="15117"/>
              </a:moveTo>
              <a:lnTo>
                <a:pt x="782226" y="15117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471918" y="1965323"/>
        <a:ext cx="39111" cy="39111"/>
      </dsp:txXfrm>
    </dsp:sp>
    <dsp:sp modelId="{033035C5-B50E-4ADD-9F19-51C29F88FF73}">
      <dsp:nvSpPr>
        <dsp:cNvPr id="0" name=""/>
        <dsp:cNvSpPr/>
      </dsp:nvSpPr>
      <dsp:spPr>
        <a:xfrm>
          <a:off x="3573115" y="-76160"/>
          <a:ext cx="1836718" cy="166992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Mentor: DPP, DPČ</a:t>
          </a:r>
          <a:endParaRPr lang="cs-CZ" sz="1500" b="1" kern="1200" dirty="0"/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400" kern="1200" dirty="0" smtClean="0"/>
            <a:t>5021 Ostatní osobní výdaje</a:t>
          </a:r>
          <a:endParaRPr lang="cs-CZ" sz="1400" kern="1200" dirty="0"/>
        </a:p>
      </dsp:txBody>
      <dsp:txXfrm>
        <a:off x="3842096" y="168395"/>
        <a:ext cx="1298756" cy="1180816"/>
      </dsp:txXfrm>
    </dsp:sp>
    <dsp:sp modelId="{F20139FC-04F2-467B-862C-11E0B16BCF9A}">
      <dsp:nvSpPr>
        <dsp:cNvPr id="0" name=""/>
        <dsp:cNvSpPr/>
      </dsp:nvSpPr>
      <dsp:spPr>
        <a:xfrm rot="18900000">
          <a:off x="5038149" y="2377713"/>
          <a:ext cx="755045" cy="30234"/>
        </a:xfrm>
        <a:custGeom>
          <a:avLst/>
          <a:gdLst/>
          <a:ahLst/>
          <a:cxnLst/>
          <a:rect l="0" t="0" r="0" b="0"/>
          <a:pathLst>
            <a:path>
              <a:moveTo>
                <a:pt x="0" y="15117"/>
              </a:moveTo>
              <a:lnTo>
                <a:pt x="755045" y="15117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5396795" y="2373954"/>
        <a:ext cx="37752" cy="37752"/>
      </dsp:txXfrm>
    </dsp:sp>
    <dsp:sp modelId="{CE03F2B3-939C-4CEA-BC7D-D0C3BB9E5072}">
      <dsp:nvSpPr>
        <dsp:cNvPr id="0" name=""/>
        <dsp:cNvSpPr/>
      </dsp:nvSpPr>
      <dsp:spPr>
        <a:xfrm>
          <a:off x="5382053" y="673126"/>
          <a:ext cx="1836718" cy="166992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Zaměstnanci v pracovním poměru</a:t>
          </a:r>
          <a:endParaRPr lang="cs-CZ" sz="1500" b="1" kern="1200" dirty="0"/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400" kern="1200" dirty="0" smtClean="0"/>
            <a:t>5011, 5031, 5032, 5424</a:t>
          </a:r>
          <a:endParaRPr lang="cs-CZ" sz="1400" kern="1200" dirty="0"/>
        </a:p>
      </dsp:txBody>
      <dsp:txXfrm>
        <a:off x="5651034" y="917681"/>
        <a:ext cx="1298756" cy="1180816"/>
      </dsp:txXfrm>
    </dsp:sp>
    <dsp:sp modelId="{BFD7ECDE-DFB4-4935-B6A0-78916914EB24}">
      <dsp:nvSpPr>
        <dsp:cNvPr id="0" name=""/>
        <dsp:cNvSpPr/>
      </dsp:nvSpPr>
      <dsp:spPr>
        <a:xfrm>
          <a:off x="5409833" y="3301911"/>
          <a:ext cx="687447" cy="30234"/>
        </a:xfrm>
        <a:custGeom>
          <a:avLst/>
          <a:gdLst/>
          <a:ahLst/>
          <a:cxnLst/>
          <a:rect l="0" t="0" r="0" b="0"/>
          <a:pathLst>
            <a:path>
              <a:moveTo>
                <a:pt x="0" y="15117"/>
              </a:moveTo>
              <a:lnTo>
                <a:pt x="687447" y="15117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5736370" y="3299842"/>
        <a:ext cx="34372" cy="34372"/>
      </dsp:txXfrm>
    </dsp:sp>
    <dsp:sp modelId="{EDBA8775-3574-45D5-B9EF-5BAC7009DEA2}">
      <dsp:nvSpPr>
        <dsp:cNvPr id="0" name=""/>
        <dsp:cNvSpPr/>
      </dsp:nvSpPr>
      <dsp:spPr>
        <a:xfrm>
          <a:off x="6097280" y="2375992"/>
          <a:ext cx="1904838" cy="188207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Školení  domovníků, SUPERVIZE</a:t>
          </a:r>
          <a:endParaRPr lang="cs-CZ" sz="1500" b="1" kern="1200" dirty="0"/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400" b="1" kern="1200" dirty="0" smtClean="0"/>
            <a:t>5167 Služby školení a vzdělávání pro potřeby organizace</a:t>
          </a:r>
          <a:endParaRPr lang="cs-CZ" sz="1400" b="1" kern="1200" dirty="0"/>
        </a:p>
      </dsp:txBody>
      <dsp:txXfrm>
        <a:off x="6376237" y="2651615"/>
        <a:ext cx="1346924" cy="1330825"/>
      </dsp:txXfrm>
    </dsp:sp>
    <dsp:sp modelId="{334404DC-3B43-43C1-95F2-FDD19CB5815D}">
      <dsp:nvSpPr>
        <dsp:cNvPr id="0" name=""/>
        <dsp:cNvSpPr/>
      </dsp:nvSpPr>
      <dsp:spPr>
        <a:xfrm rot="2700000">
          <a:off x="5038149" y="4226109"/>
          <a:ext cx="755045" cy="30234"/>
        </a:xfrm>
        <a:custGeom>
          <a:avLst/>
          <a:gdLst/>
          <a:ahLst/>
          <a:cxnLst/>
          <a:rect l="0" t="0" r="0" b="0"/>
          <a:pathLst>
            <a:path>
              <a:moveTo>
                <a:pt x="0" y="15117"/>
              </a:moveTo>
              <a:lnTo>
                <a:pt x="755045" y="15117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5396795" y="4222350"/>
        <a:ext cx="37752" cy="37752"/>
      </dsp:txXfrm>
    </dsp:sp>
    <dsp:sp modelId="{6DE319C4-6E54-4C24-A9BA-474259199B4E}">
      <dsp:nvSpPr>
        <dsp:cNvPr id="0" name=""/>
        <dsp:cNvSpPr/>
      </dsp:nvSpPr>
      <dsp:spPr>
        <a:xfrm>
          <a:off x="5382053" y="4291004"/>
          <a:ext cx="1836718" cy="166992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Pojištění  odpovědnosti</a:t>
          </a:r>
          <a:endParaRPr lang="cs-CZ" sz="1500" b="1" kern="1200" dirty="0"/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400" b="1" kern="1200" dirty="0" smtClean="0"/>
            <a:t>5163 Služby peněžních ústavů</a:t>
          </a:r>
          <a:endParaRPr lang="cs-CZ" sz="1400" b="1" kern="1200" dirty="0"/>
        </a:p>
      </dsp:txBody>
      <dsp:txXfrm>
        <a:off x="5651034" y="4535559"/>
        <a:ext cx="1298756" cy="1180816"/>
      </dsp:txXfrm>
    </dsp:sp>
    <dsp:sp modelId="{B714EE7D-892E-4762-8903-DC6D09D78CF3}">
      <dsp:nvSpPr>
        <dsp:cNvPr id="0" name=""/>
        <dsp:cNvSpPr/>
      </dsp:nvSpPr>
      <dsp:spPr>
        <a:xfrm rot="5400000">
          <a:off x="4100360" y="4634060"/>
          <a:ext cx="782226" cy="30234"/>
        </a:xfrm>
        <a:custGeom>
          <a:avLst/>
          <a:gdLst/>
          <a:ahLst/>
          <a:cxnLst/>
          <a:rect l="0" t="0" r="0" b="0"/>
          <a:pathLst>
            <a:path>
              <a:moveTo>
                <a:pt x="0" y="15117"/>
              </a:moveTo>
              <a:lnTo>
                <a:pt x="782226" y="15117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471918" y="4629622"/>
        <a:ext cx="39111" cy="39111"/>
      </dsp:txXfrm>
    </dsp:sp>
    <dsp:sp modelId="{850BCB7C-B6C6-4619-8898-26E3E2EAB329}">
      <dsp:nvSpPr>
        <dsp:cNvPr id="0" name=""/>
        <dsp:cNvSpPr/>
      </dsp:nvSpPr>
      <dsp:spPr>
        <a:xfrm>
          <a:off x="3573115" y="5040291"/>
          <a:ext cx="1836718" cy="166992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err="1" smtClean="0"/>
            <a:t>Monterky</a:t>
          </a:r>
          <a:r>
            <a:rPr lang="cs-CZ" sz="1500" b="1" kern="1200" dirty="0" smtClean="0"/>
            <a:t>, rukavice</a:t>
          </a:r>
          <a:endParaRPr lang="cs-CZ" sz="1500" b="1" kern="1200" dirty="0"/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400" kern="1200" dirty="0" smtClean="0"/>
            <a:t>5134 Prádlo, oděv, obuv</a:t>
          </a:r>
          <a:endParaRPr lang="cs-CZ" sz="1400" kern="1200" dirty="0"/>
        </a:p>
      </dsp:txBody>
      <dsp:txXfrm>
        <a:off x="3842096" y="5284846"/>
        <a:ext cx="1298756" cy="1180816"/>
      </dsp:txXfrm>
    </dsp:sp>
    <dsp:sp modelId="{01994BA0-2A58-4A1F-9E24-A8AB352522B6}">
      <dsp:nvSpPr>
        <dsp:cNvPr id="0" name=""/>
        <dsp:cNvSpPr/>
      </dsp:nvSpPr>
      <dsp:spPr>
        <a:xfrm rot="8100000">
          <a:off x="3189753" y="4226109"/>
          <a:ext cx="755045" cy="30234"/>
        </a:xfrm>
        <a:custGeom>
          <a:avLst/>
          <a:gdLst/>
          <a:ahLst/>
          <a:cxnLst/>
          <a:rect l="0" t="0" r="0" b="0"/>
          <a:pathLst>
            <a:path>
              <a:moveTo>
                <a:pt x="0" y="15117"/>
              </a:moveTo>
              <a:lnTo>
                <a:pt x="755045" y="15117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3548400" y="4222350"/>
        <a:ext cx="37752" cy="37752"/>
      </dsp:txXfrm>
    </dsp:sp>
    <dsp:sp modelId="{5FA17053-2A18-46CC-9029-0197C4D6DC86}">
      <dsp:nvSpPr>
        <dsp:cNvPr id="0" name=""/>
        <dsp:cNvSpPr/>
      </dsp:nvSpPr>
      <dsp:spPr>
        <a:xfrm>
          <a:off x="1764176" y="4291004"/>
          <a:ext cx="1836718" cy="166992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Zázemí: stůl, židle, nářadí... 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0" kern="1200" dirty="0" smtClean="0"/>
            <a:t>5137 DHDM co je ≤40 tis. a užití víc jak 1 rok</a:t>
          </a:r>
          <a:endParaRPr lang="cs-CZ" sz="1500" b="1" kern="1200" dirty="0"/>
        </a:p>
      </dsp:txBody>
      <dsp:txXfrm>
        <a:off x="2033157" y="4535559"/>
        <a:ext cx="1298756" cy="1180816"/>
      </dsp:txXfrm>
    </dsp:sp>
    <dsp:sp modelId="{D0F16FD4-BA55-4647-A51E-7294179EEACB}">
      <dsp:nvSpPr>
        <dsp:cNvPr id="0" name=""/>
        <dsp:cNvSpPr/>
      </dsp:nvSpPr>
      <dsp:spPr>
        <a:xfrm rot="10800000">
          <a:off x="2904128" y="3301911"/>
          <a:ext cx="668986" cy="30234"/>
        </a:xfrm>
        <a:custGeom>
          <a:avLst/>
          <a:gdLst/>
          <a:ahLst/>
          <a:cxnLst/>
          <a:rect l="0" t="0" r="0" b="0"/>
          <a:pathLst>
            <a:path>
              <a:moveTo>
                <a:pt x="0" y="15117"/>
              </a:moveTo>
              <a:lnTo>
                <a:pt x="668986" y="15117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3221897" y="3300303"/>
        <a:ext cx="33449" cy="33449"/>
      </dsp:txXfrm>
    </dsp:sp>
    <dsp:sp modelId="{1D4A8CF5-2CA1-4493-8B6F-1EB0A05A24C7}">
      <dsp:nvSpPr>
        <dsp:cNvPr id="0" name=""/>
        <dsp:cNvSpPr/>
      </dsp:nvSpPr>
      <dsp:spPr>
        <a:xfrm>
          <a:off x="962368" y="2385855"/>
          <a:ext cx="1941759" cy="186234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Telefonní karta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0" kern="1200" dirty="0" smtClean="0"/>
            <a:t>5162 Telekomunikační služby</a:t>
          </a:r>
          <a:endParaRPr lang="cs-CZ" sz="1500" b="1" kern="1200" dirty="0"/>
        </a:p>
      </dsp:txBody>
      <dsp:txXfrm>
        <a:off x="1246732" y="2658589"/>
        <a:ext cx="1373031" cy="1316878"/>
      </dsp:txXfrm>
    </dsp:sp>
    <dsp:sp modelId="{3CC367AD-BEAF-481B-A5BC-0677E1C28976}">
      <dsp:nvSpPr>
        <dsp:cNvPr id="0" name=""/>
        <dsp:cNvSpPr/>
      </dsp:nvSpPr>
      <dsp:spPr>
        <a:xfrm rot="13500000">
          <a:off x="3189753" y="2377713"/>
          <a:ext cx="755045" cy="30234"/>
        </a:xfrm>
        <a:custGeom>
          <a:avLst/>
          <a:gdLst/>
          <a:ahLst/>
          <a:cxnLst/>
          <a:rect l="0" t="0" r="0" b="0"/>
          <a:pathLst>
            <a:path>
              <a:moveTo>
                <a:pt x="0" y="15117"/>
              </a:moveTo>
              <a:lnTo>
                <a:pt x="755045" y="15117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3548400" y="2373954"/>
        <a:ext cx="37752" cy="37752"/>
      </dsp:txXfrm>
    </dsp:sp>
    <dsp:sp modelId="{E098AD73-03D5-45FD-B14A-D3F5A66739AD}">
      <dsp:nvSpPr>
        <dsp:cNvPr id="0" name=""/>
        <dsp:cNvSpPr/>
      </dsp:nvSpPr>
      <dsp:spPr>
        <a:xfrm>
          <a:off x="1764176" y="673126"/>
          <a:ext cx="1836718" cy="166992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smtClean="0"/>
            <a:t>Dezinfekce</a:t>
          </a:r>
          <a:endParaRPr lang="cs-CZ" sz="1500" b="1" kern="1200" dirty="0"/>
        </a:p>
        <a:p>
          <a:pPr marL="114300" lvl="1" indent="-114300" algn="ctr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kern="1200" smtClean="0"/>
            <a:t>5139  Nákup materiálu</a:t>
          </a:r>
          <a:endParaRPr lang="cs-CZ" sz="1300" kern="1200" dirty="0"/>
        </a:p>
      </dsp:txBody>
      <dsp:txXfrm>
        <a:off x="2033157" y="917681"/>
        <a:ext cx="1298756" cy="118081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F7C024-24F7-45BE-8DC9-CD711EFC70FC}">
      <dsp:nvSpPr>
        <dsp:cNvPr id="0" name=""/>
        <dsp:cNvSpPr/>
      </dsp:nvSpPr>
      <dsp:spPr>
        <a:xfrm>
          <a:off x="4345696" y="2301299"/>
          <a:ext cx="3086945" cy="5102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6068"/>
              </a:lnTo>
              <a:lnTo>
                <a:pt x="3086945" y="296068"/>
              </a:lnTo>
              <a:lnTo>
                <a:pt x="3086945" y="510241"/>
              </a:lnTo>
            </a:path>
          </a:pathLst>
        </a:custGeom>
        <a:noFill/>
        <a:ln w="254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5F674D-2D41-487C-8A54-B6AD41822A1D}">
      <dsp:nvSpPr>
        <dsp:cNvPr id="0" name=""/>
        <dsp:cNvSpPr/>
      </dsp:nvSpPr>
      <dsp:spPr>
        <a:xfrm>
          <a:off x="4299976" y="2301299"/>
          <a:ext cx="91440" cy="51024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6068"/>
              </a:lnTo>
              <a:lnTo>
                <a:pt x="74255" y="296068"/>
              </a:lnTo>
              <a:lnTo>
                <a:pt x="74255" y="510241"/>
              </a:lnTo>
            </a:path>
          </a:pathLst>
        </a:custGeom>
        <a:noFill/>
        <a:ln w="254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742D90-4A4A-4027-9B2F-2039BA36A830}">
      <dsp:nvSpPr>
        <dsp:cNvPr id="0" name=""/>
        <dsp:cNvSpPr/>
      </dsp:nvSpPr>
      <dsp:spPr>
        <a:xfrm>
          <a:off x="1315822" y="2301299"/>
          <a:ext cx="3029873" cy="510241"/>
        </a:xfrm>
        <a:custGeom>
          <a:avLst/>
          <a:gdLst/>
          <a:ahLst/>
          <a:cxnLst/>
          <a:rect l="0" t="0" r="0" b="0"/>
          <a:pathLst>
            <a:path>
              <a:moveTo>
                <a:pt x="3029873" y="0"/>
              </a:moveTo>
              <a:lnTo>
                <a:pt x="3029873" y="296068"/>
              </a:lnTo>
              <a:lnTo>
                <a:pt x="0" y="296068"/>
              </a:lnTo>
              <a:lnTo>
                <a:pt x="0" y="510241"/>
              </a:lnTo>
            </a:path>
          </a:pathLst>
        </a:custGeom>
        <a:noFill/>
        <a:ln w="254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04765E-4F6C-4945-BD9E-2D89F6CA4C1A}">
      <dsp:nvSpPr>
        <dsp:cNvPr id="0" name=""/>
        <dsp:cNvSpPr/>
      </dsp:nvSpPr>
      <dsp:spPr>
        <a:xfrm>
          <a:off x="2806404" y="1014243"/>
          <a:ext cx="3078582" cy="1287056"/>
        </a:xfrm>
        <a:prstGeom prst="rect">
          <a:avLst/>
        </a:prstGeom>
        <a:gradFill rotWithShape="0">
          <a:gsLst>
            <a:gs pos="0">
              <a:schemeClr val="accent1">
                <a:shade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300" b="1" kern="1200" dirty="0" smtClean="0"/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/>
            <a:t>Forenzní značení kol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300" kern="1200" dirty="0"/>
        </a:p>
      </dsp:txBody>
      <dsp:txXfrm>
        <a:off x="2806404" y="1014243"/>
        <a:ext cx="3078582" cy="1287056"/>
      </dsp:txXfrm>
    </dsp:sp>
    <dsp:sp modelId="{5B725A2F-3F16-4392-B433-D781491556F4}">
      <dsp:nvSpPr>
        <dsp:cNvPr id="0" name=""/>
        <dsp:cNvSpPr/>
      </dsp:nvSpPr>
      <dsp:spPr>
        <a:xfrm>
          <a:off x="790" y="2811541"/>
          <a:ext cx="2630063" cy="1722143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Forenzní značící sada, samolepky, UV sprej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Nákup metodiky (ne  vytváření)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5139 	Nákup materiálu jinde nezařazený</a:t>
          </a:r>
          <a:endParaRPr lang="cs-CZ" sz="1300" kern="1200" dirty="0"/>
        </a:p>
      </dsp:txBody>
      <dsp:txXfrm>
        <a:off x="790" y="2811541"/>
        <a:ext cx="2630063" cy="1722143"/>
      </dsp:txXfrm>
    </dsp:sp>
    <dsp:sp modelId="{23F80485-8230-462D-87C7-76462F2A2498}">
      <dsp:nvSpPr>
        <dsp:cNvPr id="0" name=""/>
        <dsp:cNvSpPr/>
      </dsp:nvSpPr>
      <dsp:spPr>
        <a:xfrm>
          <a:off x="3059200" y="2811541"/>
          <a:ext cx="2630063" cy="1722143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Návrh + tisk letáků, samolepek, evidenčních lístků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Evidence v místním registru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5169 Nákup ostatních služeb</a:t>
          </a:r>
          <a:endParaRPr lang="cs-CZ" sz="1500" b="1" kern="1200" dirty="0" smtClean="0"/>
        </a:p>
      </dsp:txBody>
      <dsp:txXfrm>
        <a:off x="3059200" y="2811541"/>
        <a:ext cx="2630063" cy="1722143"/>
      </dsp:txXfrm>
    </dsp:sp>
    <dsp:sp modelId="{BA7F6E19-568E-4449-8945-0C5A9A50E6D1}">
      <dsp:nvSpPr>
        <dsp:cNvPr id="0" name=""/>
        <dsp:cNvSpPr/>
      </dsp:nvSpPr>
      <dsp:spPr>
        <a:xfrm>
          <a:off x="6117609" y="2811541"/>
          <a:ext cx="2630063" cy="1722143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Identifikační set, UV lampa, fotoaparát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b="0" kern="1200" dirty="0" smtClean="0"/>
            <a:t>5137 DHDM co je ≤40 tis. a užití víc jak 1 rok</a:t>
          </a:r>
          <a:endParaRPr lang="cs-CZ" sz="1300" kern="1200" dirty="0"/>
        </a:p>
      </dsp:txBody>
      <dsp:txXfrm>
        <a:off x="6117609" y="2811541"/>
        <a:ext cx="2630063" cy="172214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44BBDA-5C5E-443C-A7CB-505C69096EE4}">
      <dsp:nvSpPr>
        <dsp:cNvPr id="0" name=""/>
        <dsp:cNvSpPr/>
      </dsp:nvSpPr>
      <dsp:spPr>
        <a:xfrm>
          <a:off x="3402155" y="2375992"/>
          <a:ext cx="1965114" cy="1882071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/>
            <a:t>Asistent prevence kriminality</a:t>
          </a:r>
          <a:endParaRPr lang="cs-CZ" sz="2200" b="1" kern="1200" dirty="0"/>
        </a:p>
      </dsp:txBody>
      <dsp:txXfrm>
        <a:off x="3689939" y="2651615"/>
        <a:ext cx="1389546" cy="1330825"/>
      </dsp:txXfrm>
    </dsp:sp>
    <dsp:sp modelId="{2853F69C-E13B-4D0A-A4A3-8B9CC802CEF1}">
      <dsp:nvSpPr>
        <dsp:cNvPr id="0" name=""/>
        <dsp:cNvSpPr/>
      </dsp:nvSpPr>
      <dsp:spPr>
        <a:xfrm rot="16240946">
          <a:off x="4082449" y="2043709"/>
          <a:ext cx="634499" cy="30234"/>
        </a:xfrm>
        <a:custGeom>
          <a:avLst/>
          <a:gdLst/>
          <a:ahLst/>
          <a:cxnLst/>
          <a:rect l="0" t="0" r="0" b="0"/>
          <a:pathLst>
            <a:path>
              <a:moveTo>
                <a:pt x="0" y="15117"/>
              </a:moveTo>
              <a:lnTo>
                <a:pt x="634499" y="15117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383836" y="2042964"/>
        <a:ext cx="31724" cy="31724"/>
      </dsp:txXfrm>
    </dsp:sp>
    <dsp:sp modelId="{033035C5-B50E-4ADD-9F19-51C29F88FF73}">
      <dsp:nvSpPr>
        <dsp:cNvPr id="0" name=""/>
        <dsp:cNvSpPr/>
      </dsp:nvSpPr>
      <dsp:spPr>
        <a:xfrm>
          <a:off x="3495063" y="71722"/>
          <a:ext cx="1836718" cy="166992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Mentor:              DPP, DPČ</a:t>
          </a:r>
          <a:endParaRPr lang="cs-CZ" sz="1500" b="1" kern="1200" dirty="0"/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400" kern="1200" dirty="0" smtClean="0"/>
            <a:t>5021 Ostatní osobní výdaje</a:t>
          </a:r>
          <a:endParaRPr lang="cs-CZ" sz="1400" kern="1200" dirty="0"/>
        </a:p>
      </dsp:txBody>
      <dsp:txXfrm>
        <a:off x="3764044" y="316277"/>
        <a:ext cx="1298756" cy="1180816"/>
      </dsp:txXfrm>
    </dsp:sp>
    <dsp:sp modelId="{F20139FC-04F2-467B-862C-11E0B16BCF9A}">
      <dsp:nvSpPr>
        <dsp:cNvPr id="0" name=""/>
        <dsp:cNvSpPr/>
      </dsp:nvSpPr>
      <dsp:spPr>
        <a:xfrm rot="18900000">
          <a:off x="4958389" y="2366529"/>
          <a:ext cx="723411" cy="30234"/>
        </a:xfrm>
        <a:custGeom>
          <a:avLst/>
          <a:gdLst/>
          <a:ahLst/>
          <a:cxnLst/>
          <a:rect l="0" t="0" r="0" b="0"/>
          <a:pathLst>
            <a:path>
              <a:moveTo>
                <a:pt x="0" y="15117"/>
              </a:moveTo>
              <a:lnTo>
                <a:pt x="723411" y="15117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5302009" y="2363561"/>
        <a:ext cx="36170" cy="36170"/>
      </dsp:txXfrm>
    </dsp:sp>
    <dsp:sp modelId="{CE03F2B3-939C-4CEA-BC7D-D0C3BB9E5072}">
      <dsp:nvSpPr>
        <dsp:cNvPr id="0" name=""/>
        <dsp:cNvSpPr/>
      </dsp:nvSpPr>
      <dsp:spPr>
        <a:xfrm>
          <a:off x="5275292" y="673126"/>
          <a:ext cx="1836718" cy="166992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APK</a:t>
          </a:r>
          <a:endParaRPr lang="cs-CZ" sz="1500" b="1" kern="1200" dirty="0"/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400" kern="1200" dirty="0" smtClean="0"/>
            <a:t>5011, 5031, 5032, 5424 </a:t>
          </a:r>
          <a:r>
            <a:rPr lang="cs-CZ" sz="1400" b="1" kern="1200" dirty="0" smtClean="0"/>
            <a:t>Zaměstnanci v pracovním poměru</a:t>
          </a:r>
          <a:endParaRPr lang="cs-CZ" sz="1400" kern="1200" dirty="0"/>
        </a:p>
      </dsp:txBody>
      <dsp:txXfrm>
        <a:off x="5544273" y="917681"/>
        <a:ext cx="1298756" cy="1180816"/>
      </dsp:txXfrm>
    </dsp:sp>
    <dsp:sp modelId="{BFD7ECDE-DFB4-4935-B6A0-78916914EB24}">
      <dsp:nvSpPr>
        <dsp:cNvPr id="0" name=""/>
        <dsp:cNvSpPr/>
      </dsp:nvSpPr>
      <dsp:spPr>
        <a:xfrm rot="21513141">
          <a:off x="5366819" y="3268534"/>
          <a:ext cx="677211" cy="30234"/>
        </a:xfrm>
        <a:custGeom>
          <a:avLst/>
          <a:gdLst/>
          <a:ahLst/>
          <a:cxnLst/>
          <a:rect l="0" t="0" r="0" b="0"/>
          <a:pathLst>
            <a:path>
              <a:moveTo>
                <a:pt x="0" y="15117"/>
              </a:moveTo>
              <a:lnTo>
                <a:pt x="677211" y="15117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5688495" y="3266721"/>
        <a:ext cx="33860" cy="33860"/>
      </dsp:txXfrm>
    </dsp:sp>
    <dsp:sp modelId="{EDBA8775-3574-45D5-B9EF-5BAC7009DEA2}">
      <dsp:nvSpPr>
        <dsp:cNvPr id="0" name=""/>
        <dsp:cNvSpPr/>
      </dsp:nvSpPr>
      <dsp:spPr>
        <a:xfrm>
          <a:off x="6043397" y="2231976"/>
          <a:ext cx="2381560" cy="2026082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Vstupní školení, příprava  pro  APK</a:t>
          </a:r>
          <a:endParaRPr lang="cs-CZ" sz="1500" b="1" kern="1200" dirty="0"/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400" b="0" kern="1200" dirty="0" smtClean="0"/>
            <a:t>5167 Služby školení a vzdělávání pro potřeby organizace</a:t>
          </a:r>
          <a:endParaRPr lang="cs-CZ" sz="1500" b="0" kern="1200" dirty="0"/>
        </a:p>
      </dsp:txBody>
      <dsp:txXfrm>
        <a:off x="6392168" y="2528689"/>
        <a:ext cx="1684018" cy="1432656"/>
      </dsp:txXfrm>
    </dsp:sp>
    <dsp:sp modelId="{334404DC-3B43-43C1-95F2-FDD19CB5815D}">
      <dsp:nvSpPr>
        <dsp:cNvPr id="0" name=""/>
        <dsp:cNvSpPr/>
      </dsp:nvSpPr>
      <dsp:spPr>
        <a:xfrm rot="2538175">
          <a:off x="4952081" y="4324683"/>
          <a:ext cx="1113055" cy="30234"/>
        </a:xfrm>
        <a:custGeom>
          <a:avLst/>
          <a:gdLst/>
          <a:ahLst/>
          <a:cxnLst/>
          <a:rect l="0" t="0" r="0" b="0"/>
          <a:pathLst>
            <a:path>
              <a:moveTo>
                <a:pt x="0" y="15117"/>
              </a:moveTo>
              <a:lnTo>
                <a:pt x="1113055" y="15117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5480783" y="4311974"/>
        <a:ext cx="55652" cy="55652"/>
      </dsp:txXfrm>
    </dsp:sp>
    <dsp:sp modelId="{6DE319C4-6E54-4C24-A9BA-474259199B4E}">
      <dsp:nvSpPr>
        <dsp:cNvPr id="0" name=""/>
        <dsp:cNvSpPr/>
      </dsp:nvSpPr>
      <dsp:spPr>
        <a:xfrm>
          <a:off x="5536126" y="4464220"/>
          <a:ext cx="2339745" cy="193046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Vstupní školení, příprava pro mentora</a:t>
          </a:r>
          <a:endParaRPr lang="cs-CZ" sz="1500" b="1" kern="1200" dirty="0"/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400" b="0" kern="1200" dirty="0" smtClean="0"/>
            <a:t>5167 mentor zaměstnancem, DPČ,DPP  organizace jinak  5169</a:t>
          </a:r>
          <a:endParaRPr lang="cs-CZ" sz="1400" b="0" kern="1200" dirty="0"/>
        </a:p>
      </dsp:txBody>
      <dsp:txXfrm>
        <a:off x="5878774" y="4746930"/>
        <a:ext cx="1654449" cy="1365046"/>
      </dsp:txXfrm>
    </dsp:sp>
    <dsp:sp modelId="{B714EE7D-892E-4762-8903-DC6D09D78CF3}">
      <dsp:nvSpPr>
        <dsp:cNvPr id="0" name=""/>
        <dsp:cNvSpPr/>
      </dsp:nvSpPr>
      <dsp:spPr>
        <a:xfrm rot="5359122">
          <a:off x="4080516" y="4562044"/>
          <a:ext cx="638362" cy="30234"/>
        </a:xfrm>
        <a:custGeom>
          <a:avLst/>
          <a:gdLst/>
          <a:ahLst/>
          <a:cxnLst/>
          <a:rect l="0" t="0" r="0" b="0"/>
          <a:pathLst>
            <a:path>
              <a:moveTo>
                <a:pt x="0" y="15117"/>
              </a:moveTo>
              <a:lnTo>
                <a:pt x="638362" y="15117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383738" y="4561202"/>
        <a:ext cx="31918" cy="31918"/>
      </dsp:txXfrm>
    </dsp:sp>
    <dsp:sp modelId="{850BCB7C-B6C6-4619-8898-26E3E2EAB329}">
      <dsp:nvSpPr>
        <dsp:cNvPr id="0" name=""/>
        <dsp:cNvSpPr/>
      </dsp:nvSpPr>
      <dsp:spPr>
        <a:xfrm>
          <a:off x="3495061" y="4896271"/>
          <a:ext cx="1836718" cy="166992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Supervize + příprava</a:t>
          </a:r>
          <a:endParaRPr lang="cs-CZ" sz="1500" b="1" kern="1200" dirty="0"/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400" kern="1200" dirty="0" smtClean="0"/>
            <a:t>5169  Nákup ostatních služeb</a:t>
          </a:r>
          <a:endParaRPr lang="cs-CZ" sz="1400" kern="1200" dirty="0"/>
        </a:p>
      </dsp:txBody>
      <dsp:txXfrm>
        <a:off x="3764042" y="5140826"/>
        <a:ext cx="1298756" cy="1180816"/>
      </dsp:txXfrm>
    </dsp:sp>
    <dsp:sp modelId="{01994BA0-2A58-4A1F-9E24-A8AB352522B6}">
      <dsp:nvSpPr>
        <dsp:cNvPr id="0" name=""/>
        <dsp:cNvSpPr/>
      </dsp:nvSpPr>
      <dsp:spPr>
        <a:xfrm rot="8100000">
          <a:off x="3087624" y="4237293"/>
          <a:ext cx="723411" cy="30234"/>
        </a:xfrm>
        <a:custGeom>
          <a:avLst/>
          <a:gdLst/>
          <a:ahLst/>
          <a:cxnLst/>
          <a:rect l="0" t="0" r="0" b="0"/>
          <a:pathLst>
            <a:path>
              <a:moveTo>
                <a:pt x="0" y="15117"/>
              </a:moveTo>
              <a:lnTo>
                <a:pt x="723411" y="15117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3431245" y="4234325"/>
        <a:ext cx="36170" cy="36170"/>
      </dsp:txXfrm>
    </dsp:sp>
    <dsp:sp modelId="{5FA17053-2A18-46CC-9029-0197C4D6DC86}">
      <dsp:nvSpPr>
        <dsp:cNvPr id="0" name=""/>
        <dsp:cNvSpPr/>
      </dsp:nvSpPr>
      <dsp:spPr>
        <a:xfrm>
          <a:off x="1657414" y="4291004"/>
          <a:ext cx="1836718" cy="166992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Bunda, obuv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5134 Prádlo, oděv, obuv</a:t>
          </a:r>
          <a:endParaRPr lang="cs-CZ" sz="1500" b="1" kern="1200" dirty="0"/>
        </a:p>
      </dsp:txBody>
      <dsp:txXfrm>
        <a:off x="1926395" y="4535559"/>
        <a:ext cx="1298756" cy="1180816"/>
      </dsp:txXfrm>
    </dsp:sp>
    <dsp:sp modelId="{D0F16FD4-BA55-4647-A51E-7294179EEACB}">
      <dsp:nvSpPr>
        <dsp:cNvPr id="0" name=""/>
        <dsp:cNvSpPr/>
      </dsp:nvSpPr>
      <dsp:spPr>
        <a:xfrm rot="10800000">
          <a:off x="2822204" y="3301911"/>
          <a:ext cx="579951" cy="30234"/>
        </a:xfrm>
        <a:custGeom>
          <a:avLst/>
          <a:gdLst/>
          <a:ahLst/>
          <a:cxnLst/>
          <a:rect l="0" t="0" r="0" b="0"/>
          <a:pathLst>
            <a:path>
              <a:moveTo>
                <a:pt x="0" y="15117"/>
              </a:moveTo>
              <a:lnTo>
                <a:pt x="579951" y="15117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3097680" y="3302529"/>
        <a:ext cx="28997" cy="28997"/>
      </dsp:txXfrm>
    </dsp:sp>
    <dsp:sp modelId="{1D4A8CF5-2CA1-4493-8B6F-1EB0A05A24C7}">
      <dsp:nvSpPr>
        <dsp:cNvPr id="0" name=""/>
        <dsp:cNvSpPr/>
      </dsp:nvSpPr>
      <dsp:spPr>
        <a:xfrm>
          <a:off x="830769" y="2457867"/>
          <a:ext cx="1991434" cy="1718321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Telefonní karta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0" kern="1200" dirty="0" smtClean="0"/>
            <a:t>5162 Telekomunikační služby</a:t>
          </a:r>
          <a:endParaRPr lang="cs-CZ" sz="1500" b="1" kern="1200" dirty="0"/>
        </a:p>
      </dsp:txBody>
      <dsp:txXfrm>
        <a:off x="1122408" y="2709509"/>
        <a:ext cx="1408156" cy="1215037"/>
      </dsp:txXfrm>
    </dsp:sp>
    <dsp:sp modelId="{3CC367AD-BEAF-481B-A5BC-0677E1C28976}">
      <dsp:nvSpPr>
        <dsp:cNvPr id="0" name=""/>
        <dsp:cNvSpPr/>
      </dsp:nvSpPr>
      <dsp:spPr>
        <a:xfrm rot="13500000">
          <a:off x="3087624" y="2366529"/>
          <a:ext cx="723411" cy="30234"/>
        </a:xfrm>
        <a:custGeom>
          <a:avLst/>
          <a:gdLst/>
          <a:ahLst/>
          <a:cxnLst/>
          <a:rect l="0" t="0" r="0" b="0"/>
          <a:pathLst>
            <a:path>
              <a:moveTo>
                <a:pt x="0" y="15117"/>
              </a:moveTo>
              <a:lnTo>
                <a:pt x="723411" y="15117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3431245" y="2363561"/>
        <a:ext cx="36170" cy="36170"/>
      </dsp:txXfrm>
    </dsp:sp>
    <dsp:sp modelId="{E098AD73-03D5-45FD-B14A-D3F5A66739AD}">
      <dsp:nvSpPr>
        <dsp:cNvPr id="0" name=""/>
        <dsp:cNvSpPr/>
      </dsp:nvSpPr>
      <dsp:spPr>
        <a:xfrm>
          <a:off x="1657414" y="673126"/>
          <a:ext cx="1836718" cy="166992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Pojištění odpovědnosti 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0" kern="1200" dirty="0" smtClean="0"/>
            <a:t>5163 Služby peněžních ústavů</a:t>
          </a:r>
          <a:endParaRPr lang="cs-CZ" sz="1500" b="0" kern="1200" dirty="0"/>
        </a:p>
      </dsp:txBody>
      <dsp:txXfrm>
        <a:off x="1926395" y="917681"/>
        <a:ext cx="1298756" cy="11808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1EACCD-5993-4F48-9626-C0D6235BA45E}" type="datetimeFigureOut">
              <a:rPr lang="cs-CZ" smtClean="0"/>
              <a:t>30.5.2016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06518C-3F90-4E11-9323-3848C1FB05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395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4442145-492B-43B7-A662-83A4C46B273B}" type="slidenum">
              <a:rPr lang="cs-CZ" altLang="cs-CZ" smtClean="0"/>
              <a:pPr eaLnBrk="1" hangingPunct="1">
                <a:spcBef>
                  <a:spcPct val="0"/>
                </a:spcBef>
              </a:pPr>
              <a:t>1</a:t>
            </a:fld>
            <a:endParaRPr lang="cs-CZ" altLang="cs-CZ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Drobný hmotný dlouhodobý majetek  Služby peněžních ústavů Nákup ostatních služeb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06518C-3F90-4E11-9323-3848C1FB05B1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87331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pro organizaci závislou činnost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06518C-3F90-4E11-9323-3848C1FB05B1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1130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Služby školení a vzdělávání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06518C-3F90-4E11-9323-3848C1FB05B1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87331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pro organizaci závislou činnost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06518C-3F90-4E11-9323-3848C1FB05B1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1130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Služby školení a vzdělávání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06518C-3F90-4E11-9323-3848C1FB05B1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8733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7E402-6EA8-4660-ADDD-1BE9A64A347F}" type="datetimeFigureOut">
              <a:rPr lang="cs-CZ" smtClean="0"/>
              <a:t>30.5.2016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27828-E0E8-4F19-8EC5-A1A809D799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4667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7E402-6EA8-4660-ADDD-1BE9A64A347F}" type="datetimeFigureOut">
              <a:rPr lang="cs-CZ" smtClean="0"/>
              <a:t>30.5.2016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27828-E0E8-4F19-8EC5-A1A809D799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7157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7E402-6EA8-4660-ADDD-1BE9A64A347F}" type="datetimeFigureOut">
              <a:rPr lang="cs-CZ" smtClean="0"/>
              <a:t>30.5.2016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27828-E0E8-4F19-8EC5-A1A809D799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4087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7E402-6EA8-4660-ADDD-1BE9A64A347F}" type="datetimeFigureOut">
              <a:rPr lang="cs-CZ" smtClean="0"/>
              <a:t>30.5.2016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27828-E0E8-4F19-8EC5-A1A809D799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2358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7E402-6EA8-4660-ADDD-1BE9A64A347F}" type="datetimeFigureOut">
              <a:rPr lang="cs-CZ" smtClean="0"/>
              <a:t>30.5.2016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27828-E0E8-4F19-8EC5-A1A809D799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4676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7E402-6EA8-4660-ADDD-1BE9A64A347F}" type="datetimeFigureOut">
              <a:rPr lang="cs-CZ" smtClean="0"/>
              <a:t>30.5.2016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27828-E0E8-4F19-8EC5-A1A809D799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9958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7E402-6EA8-4660-ADDD-1BE9A64A347F}" type="datetimeFigureOut">
              <a:rPr lang="cs-CZ" smtClean="0"/>
              <a:t>30.5.2016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27828-E0E8-4F19-8EC5-A1A809D799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2279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7E402-6EA8-4660-ADDD-1BE9A64A347F}" type="datetimeFigureOut">
              <a:rPr lang="cs-CZ" smtClean="0"/>
              <a:t>30.5.2016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27828-E0E8-4F19-8EC5-A1A809D799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7195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7E402-6EA8-4660-ADDD-1BE9A64A347F}" type="datetimeFigureOut">
              <a:rPr lang="cs-CZ" smtClean="0"/>
              <a:t>30.5.2016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27828-E0E8-4F19-8EC5-A1A809D799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9712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7E402-6EA8-4660-ADDD-1BE9A64A347F}" type="datetimeFigureOut">
              <a:rPr lang="cs-CZ" smtClean="0"/>
              <a:t>30.5.2016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27828-E0E8-4F19-8EC5-A1A809D799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5846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7E402-6EA8-4660-ADDD-1BE9A64A347F}" type="datetimeFigureOut">
              <a:rPr lang="cs-CZ" smtClean="0"/>
              <a:t>30.5.2016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27828-E0E8-4F19-8EC5-A1A809D799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8024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7E402-6EA8-4660-ADDD-1BE9A64A347F}" type="datetimeFigureOut">
              <a:rPr lang="cs-CZ" smtClean="0"/>
              <a:t>30.5.2016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27828-E0E8-4F19-8EC5-A1A809D799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9139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1.jpe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28638" y="692150"/>
            <a:ext cx="8229600" cy="4392613"/>
          </a:xfrm>
        </p:spPr>
        <p:txBody>
          <a:bodyPr anchorCtr="1">
            <a:normAutofit fontScale="90000"/>
          </a:bodyPr>
          <a:lstStyle/>
          <a:p>
            <a:pPr>
              <a:lnSpc>
                <a:spcPct val="150000"/>
              </a:lnSpc>
              <a:defRPr/>
            </a:pPr>
            <a:r>
              <a:rPr lang="cs-CZ" sz="4400" b="1" u="sng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Fill>
                  <a:solidFill>
                    <a:srgbClr val="00376E"/>
                  </a:solidFill>
                </a:uFill>
              </a:rPr>
              <a:t/>
            </a:r>
            <a:br>
              <a:rPr lang="cs-CZ" sz="4400" b="1" u="sng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Fill>
                  <a:solidFill>
                    <a:srgbClr val="00376E"/>
                  </a:solidFill>
                </a:uFill>
              </a:rPr>
            </a:br>
            <a:r>
              <a:rPr lang="cs-CZ" sz="5800" b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Fill>
                  <a:solidFill>
                    <a:srgbClr val="00376E"/>
                  </a:solidFill>
                </a:uFill>
              </a:rPr>
              <a:t>I</a:t>
            </a:r>
            <a:r>
              <a:rPr lang="cs-CZ" sz="5800" b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nstruktážní porada</a:t>
            </a:r>
            <a:br>
              <a:rPr lang="cs-CZ" sz="5800" b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cs-CZ" sz="5800" b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cs-CZ" sz="5800" b="1" dirty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OBPPK </a:t>
            </a:r>
            <a:r>
              <a:rPr lang="cs-CZ" sz="5800" b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cs-CZ" sz="5800" b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cs-CZ" sz="5800" b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k</a:t>
            </a:r>
            <a:r>
              <a:rPr lang="cs-CZ" sz="5800" b="1" dirty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 neinvestičním </a:t>
            </a:r>
            <a:r>
              <a:rPr lang="cs-CZ" sz="5800" b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dotacím</a:t>
            </a:r>
            <a:r>
              <a:rPr lang="cs-CZ" sz="4400" b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Fill>
                  <a:solidFill>
                    <a:srgbClr val="00376E"/>
                  </a:solidFill>
                </a:uFill>
                <a:latin typeface="Calibri" panose="020F0502020204030204" pitchFamily="34" charset="0"/>
              </a:rPr>
              <a:t/>
            </a:r>
            <a:br>
              <a:rPr lang="cs-CZ" sz="4400" b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Fill>
                  <a:solidFill>
                    <a:srgbClr val="00376E"/>
                  </a:solidFill>
                </a:uFill>
                <a:latin typeface="Calibri" panose="020F0502020204030204" pitchFamily="34" charset="0"/>
              </a:rPr>
            </a:br>
            <a:r>
              <a:rPr lang="cs-CZ" sz="4400" b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Fill>
                  <a:solidFill>
                    <a:srgbClr val="00376E"/>
                  </a:solidFill>
                </a:uFill>
                <a:latin typeface="Calibri" panose="020F0502020204030204" pitchFamily="34" charset="0"/>
              </a:rPr>
              <a:t/>
            </a:r>
            <a:br>
              <a:rPr lang="cs-CZ" sz="4400" b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Fill>
                  <a:solidFill>
                    <a:srgbClr val="00376E"/>
                  </a:solidFill>
                </a:uFill>
                <a:latin typeface="Calibri" panose="020F0502020204030204" pitchFamily="34" charset="0"/>
              </a:rPr>
            </a:br>
            <a:r>
              <a:rPr lang="cs-CZ" sz="2800" b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Fill>
                  <a:solidFill>
                    <a:srgbClr val="00376E"/>
                  </a:solidFill>
                </a:uFill>
                <a:latin typeface="Calibri" panose="020F0502020204030204" pitchFamily="34" charset="0"/>
              </a:rPr>
              <a:t>PRAHA 30. 5. 2016</a:t>
            </a:r>
            <a:endParaRPr lang="cs-CZ" sz="2800" b="1" dirty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Fill>
                <a:solidFill>
                  <a:srgbClr val="00376E"/>
                </a:solidFill>
              </a:uFill>
              <a:latin typeface="Calibri" panose="020F0502020204030204" pitchFamily="34" charset="0"/>
            </a:endParaRPr>
          </a:p>
        </p:txBody>
      </p:sp>
      <p:sp>
        <p:nvSpPr>
          <p:cNvPr id="15363" name="Line 4"/>
          <p:cNvSpPr>
            <a:spLocks noChangeShapeType="1"/>
          </p:cNvSpPr>
          <p:nvPr/>
        </p:nvSpPr>
        <p:spPr bwMode="auto">
          <a:xfrm>
            <a:off x="611188" y="4724400"/>
            <a:ext cx="8064500" cy="0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cs-CZ"/>
          </a:p>
        </p:txBody>
      </p:sp>
      <p:pic>
        <p:nvPicPr>
          <p:cNvPr id="15364" name="Zástupný symbol pro obsah 7" descr="logo_cmy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1838325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381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250825" y="1988840"/>
            <a:ext cx="8713662" cy="4680520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1080000"/>
            <a:r>
              <a:rPr lang="cs-CZ" sz="4000" b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Letní tábor</a:t>
            </a:r>
          </a:p>
          <a:p>
            <a:pPr marL="1080000"/>
            <a:r>
              <a:rPr lang="cs-CZ" sz="4000" b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Vzdělávání veřejnosti</a:t>
            </a:r>
          </a:p>
          <a:p>
            <a:pPr marL="1080000"/>
            <a:r>
              <a:rPr lang="cs-CZ" sz="4000" b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Domovník</a:t>
            </a:r>
          </a:p>
          <a:p>
            <a:pPr marL="1080000"/>
            <a:r>
              <a:rPr lang="cs-CZ" sz="4000" b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Forenzní značení</a:t>
            </a:r>
          </a:p>
          <a:p>
            <a:pPr marL="1080000"/>
            <a:r>
              <a:rPr lang="cs-CZ" sz="4000" b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Asistent prevence kriminality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6" name="Zástupný symbol pro obsah 7" descr="logo_cmy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1838325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703586" y="908720"/>
            <a:ext cx="388463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6000" b="1" u="sng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KUCHAŘKA</a:t>
            </a:r>
          </a:p>
        </p:txBody>
      </p:sp>
    </p:spTree>
    <p:extLst>
      <p:ext uri="{BB962C8B-B14F-4D97-AF65-F5344CB8AC3E}">
        <p14:creationId xmlns:p14="http://schemas.microsoft.com/office/powerpoint/2010/main" val="2287428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732959453"/>
              </p:ext>
            </p:extLst>
          </p:nvPr>
        </p:nvGraphicFramePr>
        <p:xfrm>
          <a:off x="179512" y="188640"/>
          <a:ext cx="8964488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" name="Picture 2" descr="C:\Users\Iveta\AppData\Local\Microsoft\Windows\Temporary Internet Files\Content.IE5\OAAZHDOF\kids-faces-clipart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343861"/>
            <a:ext cx="144016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Iveta\AppData\Local\Microsoft\Windows\Temporary Internet Files\Content.IE5\QEHWT40B\camp1[1].gif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5" y="5208764"/>
            <a:ext cx="2115619" cy="171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Zástupný symbol pro obsah 7" descr="logo_cmyk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1838325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1473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9E452C9-6C68-426E-A1D0-7272669358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>
                                            <p:graphicEl>
                                              <a:dgm id="{C9E452C9-6C68-426E-A1D0-72726693582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graphicEl>
                                              <a:dgm id="{C9E452C9-6C68-426E-A1D0-7272669358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graphicEl>
                                              <a:dgm id="{C9E452C9-6C68-426E-A1D0-7272669358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4A2180E-68A1-4A32-B555-6A6CC5B2A4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graphicEl>
                                              <a:dgm id="{74A2180E-68A1-4A32-B555-6A6CC5B2A4F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graphicEl>
                                              <a:dgm id="{74A2180E-68A1-4A32-B555-6A6CC5B2A4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graphicEl>
                                              <a:dgm id="{74A2180E-68A1-4A32-B555-6A6CC5B2A4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938DA91-3014-49E2-8C06-ABE389BF24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>
                                            <p:graphicEl>
                                              <a:dgm id="{A938DA91-3014-49E2-8C06-ABE389BF24F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graphicEl>
                                              <a:dgm id="{A938DA91-3014-49E2-8C06-ABE389BF24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graphicEl>
                                              <a:dgm id="{A938DA91-3014-49E2-8C06-ABE389BF24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4A58869-7BA7-48BA-9426-07DDB150EE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graphicEl>
                                              <a:dgm id="{14A58869-7BA7-48BA-9426-07DDB150EEC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graphicEl>
                                              <a:dgm id="{14A58869-7BA7-48BA-9426-07DDB150EE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graphicEl>
                                              <a:dgm id="{14A58869-7BA7-48BA-9426-07DDB150EE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70175BB-ACF8-4FB6-9F46-778DB309AD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>
                                            <p:graphicEl>
                                              <a:dgm id="{F70175BB-ACF8-4FB6-9F46-778DB309AD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graphicEl>
                                              <a:dgm id="{F70175BB-ACF8-4FB6-9F46-778DB309AD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graphicEl>
                                              <a:dgm id="{F70175BB-ACF8-4FB6-9F46-778DB309AD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61EE5BA-DF58-4BF1-8A4F-6AC33ED770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>
                                            <p:graphicEl>
                                              <a:dgm id="{661EE5BA-DF58-4BF1-8A4F-6AC33ED770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>
                                            <p:graphicEl>
                                              <a:dgm id="{661EE5BA-DF58-4BF1-8A4F-6AC33ED770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graphicEl>
                                              <a:dgm id="{661EE5BA-DF58-4BF1-8A4F-6AC33ED770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A7F8F31-2722-475A-A8CA-F93E19D8BC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>
                                            <p:graphicEl>
                                              <a:dgm id="{AA7F8F31-2722-475A-A8CA-F93E19D8BC4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>
                                            <p:graphicEl>
                                              <a:dgm id="{AA7F8F31-2722-475A-A8CA-F93E19D8BC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>
                                            <p:graphicEl>
                                              <a:dgm id="{AA7F8F31-2722-475A-A8CA-F93E19D8BC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D77EC56-295F-467D-BCF7-5119AF28E7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">
                                            <p:graphicEl>
                                              <a:dgm id="{5D77EC56-295F-467D-BCF7-5119AF28E7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>
                                            <p:graphicEl>
                                              <a:dgm id="{5D77EC56-295F-467D-BCF7-5119AF28E7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>
                                            <p:graphicEl>
                                              <a:dgm id="{5D77EC56-295F-467D-BCF7-5119AF28E7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0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FE07A84-06AE-4228-982F-FB99AF3BD9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>
                                            <p:graphicEl>
                                              <a:dgm id="{AFE07A84-06AE-4228-982F-FB99AF3BD9E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>
                                            <p:graphicEl>
                                              <a:dgm id="{AFE07A84-06AE-4228-982F-FB99AF3BD9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>
                                            <p:graphicEl>
                                              <a:dgm id="{AFE07A84-06AE-4228-982F-FB99AF3BD9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4F4256F-5E01-41AD-B90B-F088795AC8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7">
                                            <p:graphicEl>
                                              <a:dgm id="{84F4256F-5E01-41AD-B90B-F088795AC8D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">
                                            <p:graphicEl>
                                              <a:dgm id="{84F4256F-5E01-41AD-B90B-F088795AC8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">
                                            <p:graphicEl>
                                              <a:dgm id="{84F4256F-5E01-41AD-B90B-F088795AC8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100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35BE0A8-74CF-4371-9C35-C26827E967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">
                                            <p:graphicEl>
                                              <a:dgm id="{F35BE0A8-74CF-4371-9C35-C26827E9673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">
                                            <p:graphicEl>
                                              <a:dgm id="{F35BE0A8-74CF-4371-9C35-C26827E967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">
                                            <p:graphicEl>
                                              <a:dgm id="{F35BE0A8-74CF-4371-9C35-C26827E967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2000"/>
                            </p:stCondLst>
                            <p:childTnLst>
                              <p:par>
                                <p:cTn id="8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20B90FC-A518-4451-A47B-B35F7F1553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7">
                                            <p:graphicEl>
                                              <a:dgm id="{C20B90FC-A518-4451-A47B-B35F7F1553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">
                                            <p:graphicEl>
                                              <a:dgm id="{C20B90FC-A518-4451-A47B-B35F7F1553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">
                                            <p:graphicEl>
                                              <a:dgm id="{C20B90FC-A518-4451-A47B-B35F7F1553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30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215AEFC-1672-48BE-8BF9-25A6E97BCD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7">
                                            <p:graphicEl>
                                              <a:dgm id="{5215AEFC-1672-48BE-8BF9-25A6E97BCD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">
                                            <p:graphicEl>
                                              <a:dgm id="{5215AEFC-1672-48BE-8BF9-25A6E97BCD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">
                                            <p:graphicEl>
                                              <a:dgm id="{5215AEFC-1672-48BE-8BF9-25A6E97BCD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400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53D8464-5EE2-4F3D-A7F4-7266777CC2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7">
                                            <p:graphicEl>
                                              <a:dgm id="{853D8464-5EE2-4F3D-A7F4-7266777CC2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">
                                            <p:graphicEl>
                                              <a:dgm id="{853D8464-5EE2-4F3D-A7F4-7266777CC2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7">
                                            <p:graphicEl>
                                              <a:dgm id="{853D8464-5EE2-4F3D-A7F4-7266777CC2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6351D32-0787-431A-89CF-4C7B2F81A5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7">
                                            <p:graphicEl>
                                              <a:dgm id="{B6351D32-0787-431A-89CF-4C7B2F81A5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7">
                                            <p:graphicEl>
                                              <a:dgm id="{B6351D32-0787-431A-89CF-4C7B2F81A5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7">
                                            <p:graphicEl>
                                              <a:dgm id="{B6351D32-0787-431A-89CF-4C7B2F81A5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81B978C-0744-479E-96DB-24EB338D5D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7">
                                            <p:graphicEl>
                                              <a:dgm id="{B81B978C-0744-479E-96DB-24EB338D5D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">
                                            <p:graphicEl>
                                              <a:dgm id="{B81B978C-0744-479E-96DB-24EB338D5D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7">
                                            <p:graphicEl>
                                              <a:dgm id="{B81B978C-0744-479E-96DB-24EB338D5D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082CABE-2AF2-496D-827F-99046AE375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7">
                                            <p:graphicEl>
                                              <a:dgm id="{4082CABE-2AF2-496D-827F-99046AE375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7">
                                            <p:graphicEl>
                                              <a:dgm id="{4082CABE-2AF2-496D-827F-99046AE375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7">
                                            <p:graphicEl>
                                              <a:dgm id="{4082CABE-2AF2-496D-827F-99046AE375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107AB9C-14B7-4DFF-BBEB-F5A6A15BB3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7">
                                            <p:graphicEl>
                                              <a:dgm id="{8107AB9C-14B7-4DFF-BBEB-F5A6A15BB33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7">
                                            <p:graphicEl>
                                              <a:dgm id="{8107AB9C-14B7-4DFF-BBEB-F5A6A15BB3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7">
                                            <p:graphicEl>
                                              <a:dgm id="{8107AB9C-14B7-4DFF-BBEB-F5A6A15BB3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2BFC0CD-144A-4DDE-ACBF-F2AFF40642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7">
                                            <p:graphicEl>
                                              <a:dgm id="{52BFC0CD-144A-4DDE-ACBF-F2AFF406420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7">
                                            <p:graphicEl>
                                              <a:dgm id="{52BFC0CD-144A-4DDE-ACBF-F2AFF40642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">
                                            <p:graphicEl>
                                              <a:dgm id="{52BFC0CD-144A-4DDE-ACBF-F2AFF40642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113832052"/>
              </p:ext>
            </p:extLst>
          </p:nvPr>
        </p:nvGraphicFramePr>
        <p:xfrm>
          <a:off x="-612576" y="48847"/>
          <a:ext cx="8410772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7" name="Picture 3" descr="C:\Program Files\Microsoft Office\MEDIA\CAGCAT10\j0301252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5495" y="2708920"/>
            <a:ext cx="1353988" cy="1158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Zástupný symbol pro obsah 7" descr="logo_cmyk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1838325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1674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797E2CD-D043-4FD5-8FC5-86331836DF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D797E2CD-D043-4FD5-8FC5-86331836DF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54B0A45-A3CE-4166-9079-457DD02322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">
                                            <p:graphicEl>
                                              <a:dgm id="{654B0A45-A3CE-4166-9079-457DD02322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8DB3CB6-40E1-472F-82D9-233BFB64BE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">
                                            <p:graphicEl>
                                              <a:dgm id="{C8DB3CB6-40E1-472F-82D9-233BFB64BE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EAFD074-00F1-46A0-B7B1-515623D07F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5">
                                            <p:graphicEl>
                                              <a:dgm id="{CEAFD074-00F1-46A0-B7B1-515623D07F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07057CB-122D-46ED-A850-8565DD5C3E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">
                                            <p:graphicEl>
                                              <a:dgm id="{807057CB-122D-46ED-A850-8565DD5C3E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F316FC1-C1BC-4F71-9D29-051C260A76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graphicEl>
                                              <a:dgm id="{FF316FC1-C1BC-4F71-9D29-051C260A76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A99108B-5051-4E4F-A6BC-88F6DF097F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5">
                                            <p:graphicEl>
                                              <a:dgm id="{4A99108B-5051-4E4F-A6BC-88F6DF097F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1AF79F2-72E9-4586-B1AC-346F5DAC2D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5">
                                            <p:graphicEl>
                                              <a:dgm id="{A1AF79F2-72E9-4586-B1AC-346F5DAC2D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AB95668-DBAC-4D2D-A09B-803007027C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5">
                                            <p:graphicEl>
                                              <a:dgm id="{8AB95668-DBAC-4D2D-A09B-803007027C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C3077ED-A61B-4DDC-B10E-CF9B34E36C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5">
                                            <p:graphicEl>
                                              <a:dgm id="{0C3077ED-A61B-4DDC-B10E-CF9B34E36C4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8220280-00B4-436E-8CFB-D8F1F4CA05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">
                                            <p:graphicEl>
                                              <a:dgm id="{C8220280-00B4-436E-8CFB-D8F1F4CA05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AB23943-2919-4F8F-A6C3-B625FCE55E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5">
                                            <p:graphicEl>
                                              <a:dgm id="{DAB23943-2919-4F8F-A6C3-B625FCE55E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7C4AE28-70AC-4AB4-9B1F-884F56CD9E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5">
                                            <p:graphicEl>
                                              <a:dgm id="{37C4AE28-70AC-4AB4-9B1F-884F56CD9E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866820262"/>
              </p:ext>
            </p:extLst>
          </p:nvPr>
        </p:nvGraphicFramePr>
        <p:xfrm>
          <a:off x="-108520" y="188913"/>
          <a:ext cx="8964488" cy="66340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3" name="Picture 5" descr="C:\Program Files\Microsoft Office\MEDIA\CAGCAT10\j0205462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3469" y="5753282"/>
            <a:ext cx="1110531" cy="1104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Zástupný symbol pro obsah 7" descr="logo_cmyk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1838325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8929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F44BBDA-5C5E-443C-A7CB-505C69096E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dgm id="{2F44BBDA-5C5E-443C-A7CB-505C69096E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graphicEl>
                                              <a:dgm id="{2F44BBDA-5C5E-443C-A7CB-505C69096E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graphicEl>
                                              <a:dgm id="{2F44BBDA-5C5E-443C-A7CB-505C69096E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853F69C-E13B-4D0A-A4A3-8B9CC802CE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graphicEl>
                                              <a:dgm id="{2853F69C-E13B-4D0A-A4A3-8B9CC802CE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graphicEl>
                                              <a:dgm id="{2853F69C-E13B-4D0A-A4A3-8B9CC802CE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graphicEl>
                                              <a:dgm id="{2853F69C-E13B-4D0A-A4A3-8B9CC802CE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3035C5-B50E-4ADD-9F19-51C29F88FF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graphicEl>
                                              <a:dgm id="{033035C5-B50E-4ADD-9F19-51C29F88FF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graphicEl>
                                              <a:dgm id="{033035C5-B50E-4ADD-9F19-51C29F88FF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graphicEl>
                                              <a:dgm id="{033035C5-B50E-4ADD-9F19-51C29F88FF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20139FC-04F2-467B-862C-11E0B16BCF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>
                                            <p:graphicEl>
                                              <a:dgm id="{F20139FC-04F2-467B-862C-11E0B16BCF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graphicEl>
                                              <a:dgm id="{F20139FC-04F2-467B-862C-11E0B16BCF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graphicEl>
                                              <a:dgm id="{F20139FC-04F2-467B-862C-11E0B16BCF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E03F2B3-939C-4CEA-BC7D-D0C3BB9E50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graphicEl>
                                              <a:dgm id="{CE03F2B3-939C-4CEA-BC7D-D0C3BB9E50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graphicEl>
                                              <a:dgm id="{CE03F2B3-939C-4CEA-BC7D-D0C3BB9E50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graphicEl>
                                              <a:dgm id="{CE03F2B3-939C-4CEA-BC7D-D0C3BB9E50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FD7ECDE-DFB4-4935-B6A0-78916914EB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graphicEl>
                                              <a:dgm id="{BFD7ECDE-DFB4-4935-B6A0-78916914EB2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>
                                            <p:graphicEl>
                                              <a:dgm id="{BFD7ECDE-DFB4-4935-B6A0-78916914EB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>
                                            <p:graphicEl>
                                              <a:dgm id="{BFD7ECDE-DFB4-4935-B6A0-78916914EB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DBA8775-3574-45D5-B9EF-5BAC7009DE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>
                                            <p:graphicEl>
                                              <a:dgm id="{EDBA8775-3574-45D5-B9EF-5BAC7009DE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graphicEl>
                                              <a:dgm id="{EDBA8775-3574-45D5-B9EF-5BAC7009DE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>
                                            <p:graphicEl>
                                              <a:dgm id="{EDBA8775-3574-45D5-B9EF-5BAC7009DE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4404DC-3B43-43C1-95F2-FDD19CB581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>
                                            <p:graphicEl>
                                              <a:dgm id="{334404DC-3B43-43C1-95F2-FDD19CB5815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graphicEl>
                                              <a:dgm id="{334404DC-3B43-43C1-95F2-FDD19CB581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graphicEl>
                                              <a:dgm id="{334404DC-3B43-43C1-95F2-FDD19CB581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DE319C4-6E54-4C24-A9BA-474259199B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">
                                            <p:graphicEl>
                                              <a:dgm id="{6DE319C4-6E54-4C24-A9BA-474259199B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>
                                            <p:graphicEl>
                                              <a:dgm id="{6DE319C4-6E54-4C24-A9BA-474259199B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graphicEl>
                                              <a:dgm id="{6DE319C4-6E54-4C24-A9BA-474259199B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714EE7D-892E-4762-8903-DC6D09D78C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">
                                            <p:graphicEl>
                                              <a:dgm id="{B714EE7D-892E-4762-8903-DC6D09D78C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>
                                            <p:graphicEl>
                                              <a:dgm id="{B714EE7D-892E-4762-8903-DC6D09D78C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>
                                            <p:graphicEl>
                                              <a:dgm id="{B714EE7D-892E-4762-8903-DC6D09D78C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50BCB7C-B6C6-4619-8898-26E3E2EAB3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">
                                            <p:graphicEl>
                                              <a:dgm id="{850BCB7C-B6C6-4619-8898-26E3E2EAB3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">
                                            <p:graphicEl>
                                              <a:dgm id="{850BCB7C-B6C6-4619-8898-26E3E2EAB3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">
                                            <p:graphicEl>
                                              <a:dgm id="{850BCB7C-B6C6-4619-8898-26E3E2EAB3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1994BA0-2A58-4A1F-9E24-A8AB352522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7">
                                            <p:graphicEl>
                                              <a:dgm id="{01994BA0-2A58-4A1F-9E24-A8AB352522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">
                                            <p:graphicEl>
                                              <a:dgm id="{01994BA0-2A58-4A1F-9E24-A8AB352522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">
                                            <p:graphicEl>
                                              <a:dgm id="{01994BA0-2A58-4A1F-9E24-A8AB352522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FA17053-2A18-46CC-9029-0197C4D6DC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">
                                            <p:graphicEl>
                                              <a:dgm id="{5FA17053-2A18-46CC-9029-0197C4D6DC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">
                                            <p:graphicEl>
                                              <a:dgm id="{5FA17053-2A18-46CC-9029-0197C4D6DC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">
                                            <p:graphicEl>
                                              <a:dgm id="{5FA17053-2A18-46CC-9029-0197C4D6DC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30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0F16FD4-BA55-4647-A51E-7294179EEA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7">
                                            <p:graphicEl>
                                              <a:dgm id="{D0F16FD4-BA55-4647-A51E-7294179EEAC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">
                                            <p:graphicEl>
                                              <a:dgm id="{D0F16FD4-BA55-4647-A51E-7294179EEA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">
                                            <p:graphicEl>
                                              <a:dgm id="{D0F16FD4-BA55-4647-A51E-7294179EEA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40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D4A8CF5-2CA1-4493-8B6F-1EB0A05A24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7">
                                            <p:graphicEl>
                                              <a:dgm id="{1D4A8CF5-2CA1-4493-8B6F-1EB0A05A24C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">
                                            <p:graphicEl>
                                              <a:dgm id="{1D4A8CF5-2CA1-4493-8B6F-1EB0A05A24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">
                                            <p:graphicEl>
                                              <a:dgm id="{1D4A8CF5-2CA1-4493-8B6F-1EB0A05A24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0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CC367AD-BEAF-481B-A5BC-0677E1C289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7">
                                            <p:graphicEl>
                                              <a:dgm id="{3CC367AD-BEAF-481B-A5BC-0677E1C289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">
                                            <p:graphicEl>
                                              <a:dgm id="{3CC367AD-BEAF-481B-A5BC-0677E1C289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">
                                            <p:graphicEl>
                                              <a:dgm id="{3CC367AD-BEAF-481B-A5BC-0677E1C289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098AD73-03D5-45FD-B14A-D3F5A66739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7">
                                            <p:graphicEl>
                                              <a:dgm id="{E098AD73-03D5-45FD-B14A-D3F5A66739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7">
                                            <p:graphicEl>
                                              <a:dgm id="{E098AD73-03D5-45FD-B14A-D3F5A66739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7">
                                            <p:graphicEl>
                                              <a:dgm id="{E098AD73-03D5-45FD-B14A-D3F5A66739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32325680"/>
              </p:ext>
            </p:extLst>
          </p:nvPr>
        </p:nvGraphicFramePr>
        <p:xfrm>
          <a:off x="395536" y="188913"/>
          <a:ext cx="8748464" cy="56298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Zástupný symbol pro obsah 7" descr="logo_cmyk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1838325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Iveta\AppData\Local\Microsoft\Windows\Temporary Internet Files\Content.IE5\7SEW2EGL\woman-cyclist-black-silhouette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1492" y="4869160"/>
            <a:ext cx="2064842" cy="1719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2164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04765E-4F6C-4945-BD9E-2D89F6CA4C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>
                                            <p:graphicEl>
                                              <a:dgm id="{0704765E-4F6C-4945-BD9E-2D89F6CA4C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graphicEl>
                                              <a:dgm id="{0704765E-4F6C-4945-BD9E-2D89F6CA4C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graphicEl>
                                              <a:dgm id="{0704765E-4F6C-4945-BD9E-2D89F6CA4C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D742D90-4A4A-4027-9B2F-2039BA36A8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graphicEl>
                                              <a:dgm id="{9D742D90-4A4A-4027-9B2F-2039BA36A8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graphicEl>
                                              <a:dgm id="{9D742D90-4A4A-4027-9B2F-2039BA36A8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dgm id="{9D742D90-4A4A-4027-9B2F-2039BA36A83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B725A2F-3F16-4392-B433-D781491556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graphicEl>
                                              <a:dgm id="{5B725A2F-3F16-4392-B433-D781491556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graphicEl>
                                              <a:dgm id="{5B725A2F-3F16-4392-B433-D781491556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graphicEl>
                                              <a:dgm id="{5B725A2F-3F16-4392-B433-D781491556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05F674D-2D41-487C-8A54-B6AD41822A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graphicEl>
                                              <a:dgm id="{C05F674D-2D41-487C-8A54-B6AD41822A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graphicEl>
                                              <a:dgm id="{C05F674D-2D41-487C-8A54-B6AD41822A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graphicEl>
                                              <a:dgm id="{C05F674D-2D41-487C-8A54-B6AD41822A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3F80485-8230-462D-87C7-76462F2A24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graphicEl>
                                              <a:dgm id="{23F80485-8230-462D-87C7-76462F2A24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graphicEl>
                                              <a:dgm id="{23F80485-8230-462D-87C7-76462F2A24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graphicEl>
                                              <a:dgm id="{23F80485-8230-462D-87C7-76462F2A249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6F7C024-24F7-45BE-8DC9-CD711EFC70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graphicEl>
                                              <a:dgm id="{56F7C024-24F7-45BE-8DC9-CD711EFC70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graphicEl>
                                              <a:dgm id="{56F7C024-24F7-45BE-8DC9-CD711EFC70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>
                                            <p:graphicEl>
                                              <a:dgm id="{56F7C024-24F7-45BE-8DC9-CD711EFC70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A7F6E19-568E-4449-8945-0C5A9A50E6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graphicEl>
                                              <a:dgm id="{BA7F6E19-568E-4449-8945-0C5A9A50E6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>
                                            <p:graphicEl>
                                              <a:dgm id="{BA7F6E19-568E-4449-8945-0C5A9A50E6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>
                                            <p:graphicEl>
                                              <a:dgm id="{BA7F6E19-568E-4449-8945-0C5A9A50E6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411246845"/>
              </p:ext>
            </p:extLst>
          </p:nvPr>
        </p:nvGraphicFramePr>
        <p:xfrm>
          <a:off x="-108520" y="188913"/>
          <a:ext cx="8964488" cy="66340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Zástupný symbol pro obsah 7" descr="logo_cmyk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1838325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7460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F44BBDA-5C5E-443C-A7CB-505C69096E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dgm id="{2F44BBDA-5C5E-443C-A7CB-505C69096E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graphicEl>
                                              <a:dgm id="{2F44BBDA-5C5E-443C-A7CB-505C69096E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graphicEl>
                                              <a:dgm id="{2F44BBDA-5C5E-443C-A7CB-505C69096E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853F69C-E13B-4D0A-A4A3-8B9CC802CE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graphicEl>
                                              <a:dgm id="{2853F69C-E13B-4D0A-A4A3-8B9CC802CE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graphicEl>
                                              <a:dgm id="{2853F69C-E13B-4D0A-A4A3-8B9CC802CE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graphicEl>
                                              <a:dgm id="{2853F69C-E13B-4D0A-A4A3-8B9CC802CE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3035C5-B50E-4ADD-9F19-51C29F88FF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graphicEl>
                                              <a:dgm id="{033035C5-B50E-4ADD-9F19-51C29F88FF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graphicEl>
                                              <a:dgm id="{033035C5-B50E-4ADD-9F19-51C29F88FF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graphicEl>
                                              <a:dgm id="{033035C5-B50E-4ADD-9F19-51C29F88FF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20139FC-04F2-467B-862C-11E0B16BCF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>
                                            <p:graphicEl>
                                              <a:dgm id="{F20139FC-04F2-467B-862C-11E0B16BCF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graphicEl>
                                              <a:dgm id="{F20139FC-04F2-467B-862C-11E0B16BCF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graphicEl>
                                              <a:dgm id="{F20139FC-04F2-467B-862C-11E0B16BCF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E03F2B3-939C-4CEA-BC7D-D0C3BB9E50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graphicEl>
                                              <a:dgm id="{CE03F2B3-939C-4CEA-BC7D-D0C3BB9E50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graphicEl>
                                              <a:dgm id="{CE03F2B3-939C-4CEA-BC7D-D0C3BB9E50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graphicEl>
                                              <a:dgm id="{CE03F2B3-939C-4CEA-BC7D-D0C3BB9E50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FD7ECDE-DFB4-4935-B6A0-78916914EB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graphicEl>
                                              <a:dgm id="{BFD7ECDE-DFB4-4935-B6A0-78916914EB2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>
                                            <p:graphicEl>
                                              <a:dgm id="{BFD7ECDE-DFB4-4935-B6A0-78916914EB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>
                                            <p:graphicEl>
                                              <a:dgm id="{BFD7ECDE-DFB4-4935-B6A0-78916914EB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DBA8775-3574-45D5-B9EF-5BAC7009DE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>
                                            <p:graphicEl>
                                              <a:dgm id="{EDBA8775-3574-45D5-B9EF-5BAC7009DE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graphicEl>
                                              <a:dgm id="{EDBA8775-3574-45D5-B9EF-5BAC7009DE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>
                                            <p:graphicEl>
                                              <a:dgm id="{EDBA8775-3574-45D5-B9EF-5BAC7009DE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4404DC-3B43-43C1-95F2-FDD19CB581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>
                                            <p:graphicEl>
                                              <a:dgm id="{334404DC-3B43-43C1-95F2-FDD19CB5815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graphicEl>
                                              <a:dgm id="{334404DC-3B43-43C1-95F2-FDD19CB581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graphicEl>
                                              <a:dgm id="{334404DC-3B43-43C1-95F2-FDD19CB581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DE319C4-6E54-4C24-A9BA-474259199B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">
                                            <p:graphicEl>
                                              <a:dgm id="{6DE319C4-6E54-4C24-A9BA-474259199B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>
                                            <p:graphicEl>
                                              <a:dgm id="{6DE319C4-6E54-4C24-A9BA-474259199B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graphicEl>
                                              <a:dgm id="{6DE319C4-6E54-4C24-A9BA-474259199B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714EE7D-892E-4762-8903-DC6D09D78C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">
                                            <p:graphicEl>
                                              <a:dgm id="{B714EE7D-892E-4762-8903-DC6D09D78C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>
                                            <p:graphicEl>
                                              <a:dgm id="{B714EE7D-892E-4762-8903-DC6D09D78C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>
                                            <p:graphicEl>
                                              <a:dgm id="{B714EE7D-892E-4762-8903-DC6D09D78C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50BCB7C-B6C6-4619-8898-26E3E2EAB3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">
                                            <p:graphicEl>
                                              <a:dgm id="{850BCB7C-B6C6-4619-8898-26E3E2EAB3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">
                                            <p:graphicEl>
                                              <a:dgm id="{850BCB7C-B6C6-4619-8898-26E3E2EAB3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">
                                            <p:graphicEl>
                                              <a:dgm id="{850BCB7C-B6C6-4619-8898-26E3E2EAB3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1994BA0-2A58-4A1F-9E24-A8AB352522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7">
                                            <p:graphicEl>
                                              <a:dgm id="{01994BA0-2A58-4A1F-9E24-A8AB352522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">
                                            <p:graphicEl>
                                              <a:dgm id="{01994BA0-2A58-4A1F-9E24-A8AB352522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">
                                            <p:graphicEl>
                                              <a:dgm id="{01994BA0-2A58-4A1F-9E24-A8AB352522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FA17053-2A18-46CC-9029-0197C4D6DC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">
                                            <p:graphicEl>
                                              <a:dgm id="{5FA17053-2A18-46CC-9029-0197C4D6DC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">
                                            <p:graphicEl>
                                              <a:dgm id="{5FA17053-2A18-46CC-9029-0197C4D6DC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">
                                            <p:graphicEl>
                                              <a:dgm id="{5FA17053-2A18-46CC-9029-0197C4D6DC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30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0F16FD4-BA55-4647-A51E-7294179EEA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7">
                                            <p:graphicEl>
                                              <a:dgm id="{D0F16FD4-BA55-4647-A51E-7294179EEAC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">
                                            <p:graphicEl>
                                              <a:dgm id="{D0F16FD4-BA55-4647-A51E-7294179EEA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">
                                            <p:graphicEl>
                                              <a:dgm id="{D0F16FD4-BA55-4647-A51E-7294179EEA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40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D4A8CF5-2CA1-4493-8B6F-1EB0A05A24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7">
                                            <p:graphicEl>
                                              <a:dgm id="{1D4A8CF5-2CA1-4493-8B6F-1EB0A05A24C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">
                                            <p:graphicEl>
                                              <a:dgm id="{1D4A8CF5-2CA1-4493-8B6F-1EB0A05A24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">
                                            <p:graphicEl>
                                              <a:dgm id="{1D4A8CF5-2CA1-4493-8B6F-1EB0A05A24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0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CC367AD-BEAF-481B-A5BC-0677E1C289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7">
                                            <p:graphicEl>
                                              <a:dgm id="{3CC367AD-BEAF-481B-A5BC-0677E1C289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">
                                            <p:graphicEl>
                                              <a:dgm id="{3CC367AD-BEAF-481B-A5BC-0677E1C289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">
                                            <p:graphicEl>
                                              <a:dgm id="{3CC367AD-BEAF-481B-A5BC-0677E1C289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098AD73-03D5-45FD-B14A-D3F5A66739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7">
                                            <p:graphicEl>
                                              <a:dgm id="{E098AD73-03D5-45FD-B14A-D3F5A66739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7">
                                            <p:graphicEl>
                                              <a:dgm id="{E098AD73-03D5-45FD-B14A-D3F5A66739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7">
                                            <p:graphicEl>
                                              <a:dgm id="{E098AD73-03D5-45FD-B14A-D3F5A66739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580112" y="5133287"/>
            <a:ext cx="3384376" cy="1728192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cs-CZ" altLang="cs-CZ" sz="1500" i="1" dirty="0">
                <a:solidFill>
                  <a:srgbClr val="00376E"/>
                </a:solidFill>
                <a:latin typeface="Calibri" panose="020F0502020204030204" pitchFamily="34" charset="0"/>
              </a:rPr>
              <a:t>Ing. </a:t>
            </a:r>
            <a:r>
              <a:rPr lang="cs-CZ" altLang="cs-CZ" sz="1400" i="1" dirty="0">
                <a:solidFill>
                  <a:srgbClr val="00376E"/>
                </a:solidFill>
                <a:latin typeface="Calibri" panose="020F0502020204030204" pitchFamily="34" charset="0"/>
              </a:rPr>
              <a:t>Iveta </a:t>
            </a:r>
            <a:r>
              <a:rPr lang="cs-CZ" altLang="cs-CZ" sz="1400" i="1" dirty="0" err="1">
                <a:solidFill>
                  <a:srgbClr val="00376E"/>
                </a:solidFill>
                <a:latin typeface="Calibri" panose="020F0502020204030204" pitchFamily="34" charset="0"/>
              </a:rPr>
              <a:t>Broulimová</a:t>
            </a:r>
            <a:r>
              <a:rPr lang="cs-CZ" altLang="cs-CZ" sz="1400" i="1" dirty="0">
                <a:solidFill>
                  <a:srgbClr val="00376E"/>
                </a:solidFill>
                <a:latin typeface="Calibri" panose="020F0502020204030204" pitchFamily="34" charset="0"/>
              </a:rPr>
              <a:t> </a:t>
            </a:r>
            <a:br>
              <a:rPr lang="cs-CZ" altLang="cs-CZ" sz="1400" i="1" dirty="0">
                <a:solidFill>
                  <a:srgbClr val="00376E"/>
                </a:solidFill>
                <a:latin typeface="Calibri" panose="020F0502020204030204" pitchFamily="34" charset="0"/>
              </a:rPr>
            </a:br>
            <a:r>
              <a:rPr lang="cs-CZ" altLang="cs-CZ" sz="1400" i="1" dirty="0" smtClean="0">
                <a:solidFill>
                  <a:srgbClr val="00376E"/>
                </a:solidFill>
                <a:latin typeface="Calibri" panose="020F0502020204030204" pitchFamily="34" charset="0"/>
              </a:rPr>
              <a:t>T</a:t>
            </a:r>
            <a:r>
              <a:rPr lang="cs-CZ" altLang="cs-CZ" sz="1400" i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el</a:t>
            </a:r>
            <a:r>
              <a:rPr lang="cs-CZ" altLang="cs-CZ" sz="1400" i="1" dirty="0">
                <a:solidFill>
                  <a:srgbClr val="002060"/>
                </a:solidFill>
                <a:latin typeface="Calibri" panose="020F0502020204030204" pitchFamily="34" charset="0"/>
              </a:rPr>
              <a:t>. 974 </a:t>
            </a:r>
            <a:r>
              <a:rPr lang="cs-CZ" altLang="cs-CZ" sz="1400" i="1">
                <a:solidFill>
                  <a:srgbClr val="002060"/>
                </a:solidFill>
                <a:latin typeface="Calibri" panose="020F0502020204030204" pitchFamily="34" charset="0"/>
              </a:rPr>
              <a:t>832 </a:t>
            </a:r>
            <a:r>
              <a:rPr lang="cs-CZ" altLang="cs-CZ" sz="1400" i="1" smtClean="0">
                <a:solidFill>
                  <a:srgbClr val="002060"/>
                </a:solidFill>
                <a:latin typeface="Calibri" panose="020F0502020204030204" pitchFamily="34" charset="0"/>
              </a:rPr>
              <a:t>760</a:t>
            </a:r>
            <a:r>
              <a:rPr lang="cs-CZ" altLang="cs-CZ" sz="1400" i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/>
            </a:r>
            <a:br>
              <a:rPr lang="cs-CZ" altLang="cs-CZ" sz="1400" i="1" dirty="0" smtClean="0">
                <a:solidFill>
                  <a:srgbClr val="002060"/>
                </a:solidFill>
                <a:latin typeface="Calibri" panose="020F0502020204030204" pitchFamily="34" charset="0"/>
              </a:rPr>
            </a:br>
            <a:r>
              <a:rPr lang="cs-CZ" altLang="cs-CZ" sz="1400" i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e-mail</a:t>
            </a:r>
            <a:r>
              <a:rPr lang="cs-CZ" altLang="cs-CZ" sz="1400" i="1" dirty="0">
                <a:solidFill>
                  <a:srgbClr val="002060"/>
                </a:solidFill>
                <a:latin typeface="Calibri" panose="020F0502020204030204" pitchFamily="34" charset="0"/>
              </a:rPr>
              <a:t>: iveta.broulimova@mvcr.cz</a:t>
            </a:r>
            <a:r>
              <a:rPr lang="cs-CZ" sz="1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cs-CZ" sz="1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cs-CZ" sz="1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cs-CZ" sz="1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cs-CZ" sz="15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cs-CZ" sz="15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cs-CZ" altLang="cs-CZ" sz="1500" i="1" dirty="0">
                <a:solidFill>
                  <a:srgbClr val="002060"/>
                </a:solidFill>
                <a:latin typeface="Calibri" panose="020F0502020204030204" pitchFamily="34" charset="0"/>
              </a:rPr>
              <a:t/>
            </a:r>
            <a:br>
              <a:rPr lang="cs-CZ" altLang="cs-CZ" sz="1500" i="1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endParaRPr lang="cs-CZ" sz="15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727867" y="970163"/>
            <a:ext cx="7772400" cy="3714751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cs-CZ" sz="5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Odbor bezpečností politiky a prevence </a:t>
            </a:r>
            <a:r>
              <a:rPr lang="cs-CZ" sz="5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kriminality</a:t>
            </a:r>
          </a:p>
          <a:p>
            <a:pPr algn="ctr"/>
            <a:r>
              <a:rPr lang="cs-CZ" sz="30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cs-CZ" sz="30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cs-CZ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Oddělení ekonomiky a dotací programu </a:t>
            </a:r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prevence</a:t>
            </a:r>
            <a:endParaRPr lang="cs-CZ" sz="4000" b="1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30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cs-CZ" sz="30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cs-CZ" sz="43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Děkuji za pozornost</a:t>
            </a:r>
            <a:endParaRPr lang="cs-CZ" sz="43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8" name="Zástupný symbol pro obsah 7" descr="logo_cmy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1838325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1439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423</TotalTime>
  <Words>411</Words>
  <Application>Microsoft Office PowerPoint</Application>
  <PresentationFormat>Předvádění na obrazovce (4:3)</PresentationFormat>
  <Paragraphs>100</Paragraphs>
  <Slides>8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 Instruktážní porada  OBPPK  k neinvestičním dotacím  PRAHA 30. 5. 2016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Ing. Iveta Broulimová  Tel. 974 832 760 e-mail: iveta.broulimova@mvcr.cz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Iveta</dc:creator>
  <cp:lastModifiedBy>Libuse Goringerova</cp:lastModifiedBy>
  <cp:revision>47</cp:revision>
  <dcterms:created xsi:type="dcterms:W3CDTF">2016-05-29T06:47:36Z</dcterms:created>
  <dcterms:modified xsi:type="dcterms:W3CDTF">2016-05-30T07:46:53Z</dcterms:modified>
</cp:coreProperties>
</file>