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core-properties" Target="docProps/core.xml"/><Relationship Id="rId3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8" r:id="rId1"/>
  </p:sldMasterIdLst>
  <p:notesMasterIdLst>
    <p:notesMasterId r:id="rId18"/>
  </p:notesMasterIdLst>
  <p:handoutMasterIdLst>
    <p:handoutMasterId r:id="rId19"/>
  </p:handoutMasterIdLst>
  <p:sldIdLst>
    <p:sldId id="257" r:id="rId2"/>
    <p:sldId id="280" r:id="rId3"/>
    <p:sldId id="259" r:id="rId4"/>
    <p:sldId id="286" r:id="rId5"/>
    <p:sldId id="287" r:id="rId6"/>
    <p:sldId id="281" r:id="rId7"/>
    <p:sldId id="282" r:id="rId8"/>
    <p:sldId id="283" r:id="rId9"/>
    <p:sldId id="288" r:id="rId10"/>
    <p:sldId id="290" r:id="rId11"/>
    <p:sldId id="289" r:id="rId12"/>
    <p:sldId id="291" r:id="rId13"/>
    <p:sldId id="292" r:id="rId14"/>
    <p:sldId id="284" r:id="rId15"/>
    <p:sldId id="285" r:id="rId16"/>
    <p:sldId id="279" r:id="rId17"/>
  </p:sldIdLst>
  <p:sldSz cx="9906000" cy="6858000" type="A4"/>
  <p:notesSz cx="7559675" cy="10691813"/>
  <p:defaultTextStyle>
    <a:defPPr>
      <a:defRPr lang="en-GB"/>
    </a:defPPr>
    <a:lvl1pPr algn="l" defTabSz="449263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charset="0"/>
      <a:defRPr kern="1200">
        <a:solidFill>
          <a:schemeClr val="tx1"/>
        </a:solidFill>
        <a:latin typeface="Arial" charset="0"/>
        <a:ea typeface="ＭＳ Ｐゴシック" charset="0"/>
        <a:cs typeface="Arial Unicode MS" charset="0"/>
      </a:defRPr>
    </a:lvl1pPr>
    <a:lvl2pPr marL="742950" indent="-285750" algn="l" defTabSz="449263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charset="0"/>
      <a:defRPr kern="1200">
        <a:solidFill>
          <a:schemeClr val="tx1"/>
        </a:solidFill>
        <a:latin typeface="Arial" charset="0"/>
        <a:ea typeface="ＭＳ Ｐゴシック" charset="0"/>
        <a:cs typeface="Arial Unicode MS" charset="0"/>
      </a:defRPr>
    </a:lvl2pPr>
    <a:lvl3pPr marL="1143000" indent="-228600" algn="l" defTabSz="449263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charset="0"/>
      <a:defRPr kern="1200">
        <a:solidFill>
          <a:schemeClr val="tx1"/>
        </a:solidFill>
        <a:latin typeface="Arial" charset="0"/>
        <a:ea typeface="ＭＳ Ｐゴシック" charset="0"/>
        <a:cs typeface="Arial Unicode MS" charset="0"/>
      </a:defRPr>
    </a:lvl3pPr>
    <a:lvl4pPr marL="1600200" indent="-228600" algn="l" defTabSz="449263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charset="0"/>
      <a:defRPr kern="1200">
        <a:solidFill>
          <a:schemeClr val="tx1"/>
        </a:solidFill>
        <a:latin typeface="Arial" charset="0"/>
        <a:ea typeface="ＭＳ Ｐゴシック" charset="0"/>
        <a:cs typeface="Arial Unicode MS" charset="0"/>
      </a:defRPr>
    </a:lvl4pPr>
    <a:lvl5pPr marL="2057400" indent="-228600" algn="l" defTabSz="449263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charset="0"/>
      <a:defRPr kern="1200">
        <a:solidFill>
          <a:schemeClr val="tx1"/>
        </a:solidFill>
        <a:latin typeface="Arial" charset="0"/>
        <a:ea typeface="ＭＳ Ｐゴシック" charset="0"/>
        <a:cs typeface="Arial Unicode MS" charset="0"/>
      </a:defRPr>
    </a:lvl5pPr>
    <a:lvl6pPr marL="2286000" algn="l" defTabSz="457200" rtl="0" eaLnBrk="1" latinLnBrk="0" hangingPunct="1">
      <a:defRPr kern="1200">
        <a:solidFill>
          <a:schemeClr val="tx1"/>
        </a:solidFill>
        <a:latin typeface="Arial" charset="0"/>
        <a:ea typeface="ＭＳ Ｐゴシック" charset="0"/>
        <a:cs typeface="Arial Unicode MS" charset="0"/>
      </a:defRPr>
    </a:lvl6pPr>
    <a:lvl7pPr marL="2743200" algn="l" defTabSz="457200" rtl="0" eaLnBrk="1" latinLnBrk="0" hangingPunct="1">
      <a:defRPr kern="1200">
        <a:solidFill>
          <a:schemeClr val="tx1"/>
        </a:solidFill>
        <a:latin typeface="Arial" charset="0"/>
        <a:ea typeface="ＭＳ Ｐゴシック" charset="0"/>
        <a:cs typeface="Arial Unicode MS" charset="0"/>
      </a:defRPr>
    </a:lvl7pPr>
    <a:lvl8pPr marL="3200400" algn="l" defTabSz="457200" rtl="0" eaLnBrk="1" latinLnBrk="0" hangingPunct="1">
      <a:defRPr kern="1200">
        <a:solidFill>
          <a:schemeClr val="tx1"/>
        </a:solidFill>
        <a:latin typeface="Arial" charset="0"/>
        <a:ea typeface="ＭＳ Ｐゴシック" charset="0"/>
        <a:cs typeface="Arial Unicode MS" charset="0"/>
      </a:defRPr>
    </a:lvl8pPr>
    <a:lvl9pPr marL="3657600" algn="l" defTabSz="457200" rtl="0" eaLnBrk="1" latinLnBrk="0" hangingPunct="1">
      <a:defRPr kern="1200">
        <a:solidFill>
          <a:schemeClr val="tx1"/>
        </a:solidFill>
        <a:latin typeface="Arial" charset="0"/>
        <a:ea typeface="ＭＳ Ｐゴシック" charset="0"/>
        <a:cs typeface="Arial Unicode MS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/>
  <p:showPr showNarration="1">
    <p:present/>
    <p:sldAll/>
    <p:penClr>
      <a:schemeClr val="tx1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2DE63D5-997A-4646-A377-4702673A728D}" styleName="Light Style 2 - Accent 3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</a:tcStyle>
    </a:band1H>
    <a:band1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1V>
    <a:band2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3"/>
        </a:fillRef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9D7B26C5-4107-4FEC-AEDC-1716B250A1EF}" styleName="Light Style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5906" autoAdjust="0"/>
    <p:restoredTop sz="91108" autoAdjust="0"/>
  </p:normalViewPr>
  <p:slideViewPr>
    <p:cSldViewPr>
      <p:cViewPr varScale="1">
        <p:scale>
          <a:sx n="122" d="100"/>
          <a:sy n="122" d="100"/>
        </p:scale>
        <p:origin x="-368" y="-112"/>
      </p:cViewPr>
      <p:guideLst>
        <p:guide orient="horz" pos="2160"/>
        <p:guide pos="3120"/>
      </p:guideLst>
    </p:cSldViewPr>
  </p:slideViewPr>
  <p:outlineViewPr>
    <p:cViewPr varScale="1">
      <p:scale>
        <a:sx n="170" d="200"/>
        <a:sy n="170" d="2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59" d="100"/>
          <a:sy n="59" d="100"/>
        </p:scale>
        <p:origin x="-1752" y="-72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8.xml"/><Relationship Id="rId20" Type="http://schemas.openxmlformats.org/officeDocument/2006/relationships/printerSettings" Target="printerSettings/printerSettings1.bin"/><Relationship Id="rId21" Type="http://schemas.openxmlformats.org/officeDocument/2006/relationships/presProps" Target="presProps.xml"/><Relationship Id="rId22" Type="http://schemas.openxmlformats.org/officeDocument/2006/relationships/viewProps" Target="viewProps.xml"/><Relationship Id="rId23" Type="http://schemas.openxmlformats.org/officeDocument/2006/relationships/theme" Target="theme/theme1.xml"/><Relationship Id="rId24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notesMaster" Target="notesMasters/notesMaster1.xml"/><Relationship Id="rId19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276600" cy="5349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281488" y="0"/>
            <a:ext cx="3276600" cy="5349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677635B-EC52-F840-BDAA-7C669106EEA8}" type="datetimeFigureOut">
              <a:t>29.10.12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10155238"/>
            <a:ext cx="3276600" cy="5349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281488" y="10155238"/>
            <a:ext cx="3276600" cy="5349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821331D-2AE8-4444-9A7E-A546B1CC5BD1}" type="slidenum"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199443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1"/>
          <p:cNvSpPr>
            <a:spLocks noGrp="1" noRot="1" noChangeAspect="1" noChangeArrowheads="1"/>
          </p:cNvSpPr>
          <p:nvPr>
            <p:ph type="sldImg"/>
          </p:nvPr>
        </p:nvSpPr>
        <p:spPr bwMode="auto">
          <a:xfrm>
            <a:off x="885825" y="812800"/>
            <a:ext cx="5784850" cy="4006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</p:sp>
      <p:sp>
        <p:nvSpPr>
          <p:cNvPr id="3074" name="Rectangle 2"/>
          <p:cNvSpPr>
            <a:spLocks noGrp="1" noChangeArrowheads="1"/>
          </p:cNvSpPr>
          <p:nvPr>
            <p:ph type="body"/>
          </p:nvPr>
        </p:nvSpPr>
        <p:spPr bwMode="auto">
          <a:xfrm>
            <a:off x="755650" y="5078413"/>
            <a:ext cx="6046788" cy="481012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endParaRPr lang="cs-CZ" noProof="0" smtClean="0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hdr"/>
          </p:nvPr>
        </p:nvSpPr>
        <p:spPr bwMode="auto">
          <a:xfrm>
            <a:off x="0" y="0"/>
            <a:ext cx="3279775" cy="5334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>
              <a:tabLst>
                <a:tab pos="723900" algn="l"/>
                <a:tab pos="1447800" algn="l"/>
                <a:tab pos="2171700" algn="l"/>
                <a:tab pos="2895600" algn="l"/>
              </a:tabLst>
              <a:defRPr sz="1400">
                <a:solidFill>
                  <a:srgbClr val="000000"/>
                </a:solidFill>
                <a:latin typeface="Times New Roman" charset="0"/>
                <a:ea typeface="+mn-ea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076" name="Rectangle 4"/>
          <p:cNvSpPr>
            <a:spLocks noGrp="1" noChangeArrowheads="1"/>
          </p:cNvSpPr>
          <p:nvPr>
            <p:ph type="dt"/>
          </p:nvPr>
        </p:nvSpPr>
        <p:spPr bwMode="auto">
          <a:xfrm>
            <a:off x="4278313" y="0"/>
            <a:ext cx="3279775" cy="5334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r">
              <a:tabLst>
                <a:tab pos="723900" algn="l"/>
                <a:tab pos="1447800" algn="l"/>
                <a:tab pos="2171700" algn="l"/>
                <a:tab pos="2895600" algn="l"/>
              </a:tabLst>
              <a:defRPr sz="1400">
                <a:solidFill>
                  <a:srgbClr val="000000"/>
                </a:solidFill>
                <a:latin typeface="Times New Roman" charset="0"/>
                <a:ea typeface="+mn-ea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077" name="Rectangle 5"/>
          <p:cNvSpPr>
            <a:spLocks noGrp="1" noChangeArrowheads="1"/>
          </p:cNvSpPr>
          <p:nvPr>
            <p:ph type="ftr"/>
          </p:nvPr>
        </p:nvSpPr>
        <p:spPr bwMode="auto">
          <a:xfrm>
            <a:off x="0" y="10156825"/>
            <a:ext cx="3279775" cy="5334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>
              <a:tabLst>
                <a:tab pos="723900" algn="l"/>
                <a:tab pos="1447800" algn="l"/>
                <a:tab pos="2171700" algn="l"/>
                <a:tab pos="2895600" algn="l"/>
              </a:tabLst>
              <a:defRPr sz="1400">
                <a:solidFill>
                  <a:srgbClr val="000000"/>
                </a:solidFill>
                <a:latin typeface="Times New Roman" charset="0"/>
                <a:ea typeface="+mn-ea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sldNum"/>
          </p:nvPr>
        </p:nvSpPr>
        <p:spPr bwMode="auto">
          <a:xfrm>
            <a:off x="4278313" y="10156825"/>
            <a:ext cx="3279775" cy="5334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 algn="r">
              <a:tabLst>
                <a:tab pos="723900" algn="l"/>
                <a:tab pos="1447800" algn="l"/>
                <a:tab pos="2171700" algn="l"/>
                <a:tab pos="2895600" algn="l"/>
              </a:tabLst>
              <a:defRPr sz="1400">
                <a:solidFill>
                  <a:srgbClr val="000000"/>
                </a:solidFill>
                <a:latin typeface="Times New Roman" charset="0"/>
              </a:defRPr>
            </a:lvl1pPr>
          </a:lstStyle>
          <a:p>
            <a:fld id="{433CE22D-EC34-5E4B-B14D-222DAD00B7C1}" type="slidenum">
              <a:rPr lang="cs-CZ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07407558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charset="0"/>
      <a:defRPr sz="1200" kern="1200">
        <a:solidFill>
          <a:srgbClr val="000000"/>
        </a:solidFill>
        <a:latin typeface="Times New Roman" charset="0"/>
        <a:ea typeface="ＭＳ Ｐゴシック" charset="0"/>
        <a:cs typeface="+mn-cs"/>
      </a:defRPr>
    </a:lvl1pPr>
    <a:lvl2pPr marL="742950" indent="-28575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charset="0"/>
      <a:defRPr sz="1200" kern="1200">
        <a:solidFill>
          <a:srgbClr val="000000"/>
        </a:solidFill>
        <a:latin typeface="Times New Roman" charset="0"/>
        <a:ea typeface="ＭＳ Ｐゴシック" charset="0"/>
        <a:cs typeface="+mn-cs"/>
      </a:defRPr>
    </a:lvl2pPr>
    <a:lvl3pPr marL="11430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charset="0"/>
      <a:defRPr sz="1200" kern="1200">
        <a:solidFill>
          <a:srgbClr val="000000"/>
        </a:solidFill>
        <a:latin typeface="Times New Roman" charset="0"/>
        <a:ea typeface="ＭＳ Ｐゴシック" charset="0"/>
        <a:cs typeface="+mn-cs"/>
      </a:defRPr>
    </a:lvl3pPr>
    <a:lvl4pPr marL="16002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charset="0"/>
      <a:defRPr sz="1200" kern="1200">
        <a:solidFill>
          <a:srgbClr val="000000"/>
        </a:solidFill>
        <a:latin typeface="Times New Roman" charset="0"/>
        <a:ea typeface="ＭＳ Ｐゴシック" charset="0"/>
        <a:cs typeface="+mn-cs"/>
      </a:defRPr>
    </a:lvl4pPr>
    <a:lvl5pPr marL="20574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charset="0"/>
      <a:defRPr sz="1200" kern="1200">
        <a:solidFill>
          <a:srgbClr val="000000"/>
        </a:solidFill>
        <a:latin typeface="Times New Roman" charset="0"/>
        <a:ea typeface="ＭＳ Ｐゴシック" charset="0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6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885825" y="812800"/>
            <a:ext cx="5784850" cy="4006850"/>
          </a:xfrm>
        </p:spPr>
      </p:sp>
      <p:sp>
        <p:nvSpPr>
          <p:cNvPr id="16387" name="Zástupný symbol pro poznámky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16388" name="Zástupný symbol pro číslo snímku 3"/>
          <p:cNvSpPr>
            <a:spLocks noGrp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ＭＳ Ｐゴシック" charset="0"/>
                <a:cs typeface="Arial Unicode MS" charset="0"/>
              </a:defRPr>
            </a:lvl1pPr>
            <a:lvl2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Arial Unicode MS" charset="0"/>
                <a:cs typeface="Arial Unicode MS" charset="0"/>
              </a:defRPr>
            </a:lvl2pPr>
            <a:lvl3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Arial Unicode MS" charset="0"/>
                <a:cs typeface="Arial Unicode MS" charset="0"/>
              </a:defRPr>
            </a:lvl3pPr>
            <a:lvl4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Arial Unicode MS" charset="0"/>
                <a:cs typeface="Arial Unicode MS" charset="0"/>
              </a:defRPr>
            </a:lvl4pPr>
            <a:lvl5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Arial Unicode MS" charset="0"/>
                <a:cs typeface="Arial Unicode MS" charset="0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Arial Unicode MS" charset="0"/>
                <a:cs typeface="Arial Unicode MS" charset="0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Arial Unicode MS" charset="0"/>
                <a:cs typeface="Arial Unicode MS" charset="0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Arial Unicode MS" charset="0"/>
                <a:cs typeface="Arial Unicode MS" charset="0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Arial Unicode MS" charset="0"/>
                <a:cs typeface="Arial Unicode MS" charset="0"/>
              </a:defRPr>
            </a:lvl9pPr>
          </a:lstStyle>
          <a:p>
            <a:pPr eaLnBrk="1"/>
            <a:fld id="{43B0BBDC-59CB-0740-BB3E-DC1312F6B2B1}" type="slidenum">
              <a:rPr lang="cs-CZ">
                <a:solidFill>
                  <a:srgbClr val="000000"/>
                </a:solidFill>
                <a:latin typeface="Times New Roman" charset="0"/>
              </a:rPr>
              <a:pPr eaLnBrk="1"/>
              <a:t>1</a:t>
            </a:fld>
            <a:endParaRPr lang="cs-CZ">
              <a:solidFill>
                <a:srgbClr val="000000"/>
              </a:solidFill>
              <a:latin typeface="Times New Roman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885825" y="812800"/>
            <a:ext cx="5784850" cy="4006850"/>
          </a:xfrm>
        </p:spPr>
      </p:sp>
      <p:sp>
        <p:nvSpPr>
          <p:cNvPr id="16387" name="Zástupný symbol pro poznámky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16388" name="Zástupný symbol pro číslo snímku 3"/>
          <p:cNvSpPr>
            <a:spLocks noGrp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ＭＳ Ｐゴシック" charset="0"/>
                <a:cs typeface="Arial Unicode MS" charset="0"/>
              </a:defRPr>
            </a:lvl1pPr>
            <a:lvl2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Arial Unicode MS" charset="0"/>
                <a:cs typeface="Arial Unicode MS" charset="0"/>
              </a:defRPr>
            </a:lvl2pPr>
            <a:lvl3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Arial Unicode MS" charset="0"/>
                <a:cs typeface="Arial Unicode MS" charset="0"/>
              </a:defRPr>
            </a:lvl3pPr>
            <a:lvl4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Arial Unicode MS" charset="0"/>
                <a:cs typeface="Arial Unicode MS" charset="0"/>
              </a:defRPr>
            </a:lvl4pPr>
            <a:lvl5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Arial Unicode MS" charset="0"/>
                <a:cs typeface="Arial Unicode MS" charset="0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Arial Unicode MS" charset="0"/>
                <a:cs typeface="Arial Unicode MS" charset="0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Arial Unicode MS" charset="0"/>
                <a:cs typeface="Arial Unicode MS" charset="0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Arial Unicode MS" charset="0"/>
                <a:cs typeface="Arial Unicode MS" charset="0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Arial Unicode MS" charset="0"/>
                <a:cs typeface="Arial Unicode MS" charset="0"/>
              </a:defRPr>
            </a:lvl9pPr>
          </a:lstStyle>
          <a:p>
            <a:pPr eaLnBrk="1"/>
            <a:fld id="{43B0BBDC-59CB-0740-BB3E-DC1312F6B2B1}" type="slidenum">
              <a:rPr lang="cs-CZ">
                <a:solidFill>
                  <a:srgbClr val="000000"/>
                </a:solidFill>
                <a:latin typeface="Times New Roman" charset="0"/>
              </a:rPr>
              <a:pPr eaLnBrk="1"/>
              <a:t>16</a:t>
            </a:fld>
            <a:endParaRPr lang="cs-CZ">
              <a:solidFill>
                <a:srgbClr val="000000"/>
              </a:solidFill>
              <a:latin typeface="Times New Roman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jpe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jpeg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742950" y="2130426"/>
            <a:ext cx="8420100" cy="1470025"/>
          </a:xfrm>
        </p:spPr>
        <p:txBody>
          <a:bodyPr/>
          <a:lstStyle/>
          <a:p>
            <a:r>
              <a:rPr lang="cs-CZ" smtClean="0"/>
              <a:t>Click to edit Master title style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485900" y="3886200"/>
            <a:ext cx="69342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cs-CZ" smtClean="0"/>
              <a:t>Click to edit Master subtitle style</a:t>
            </a:r>
            <a:endParaRPr lang="cs-CZ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 sz="1600" i="1">
                <a:latin typeface="+mn-lt"/>
              </a:defRPr>
            </a:lvl1pPr>
          </a:lstStyle>
          <a:p>
            <a:pPr>
              <a:defRPr/>
            </a:pPr>
            <a:r>
              <a:rPr lang="cs-CZ"/>
              <a:t>30.10.2012</a:t>
            </a: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1"/>
          </p:nvPr>
        </p:nvSpPr>
        <p:spPr>
          <a:xfrm>
            <a:off x="9087459" y="6381328"/>
            <a:ext cx="780087" cy="363538"/>
          </a:xfrm>
          <a:ln/>
        </p:spPr>
        <p:txBody>
          <a:bodyPr/>
          <a:lstStyle>
            <a:lvl1pPr>
              <a:defRPr sz="1600" i="1">
                <a:latin typeface="+mn-lt"/>
              </a:defRPr>
            </a:lvl1pPr>
          </a:lstStyle>
          <a:p>
            <a:pPr algn="r"/>
            <a:fld id="{9EB4279F-28BA-C945-9D09-AAF72A13841D}" type="slidenum">
              <a:rPr lang="cs-CZ"/>
              <a:pPr algn="r"/>
              <a:t>‹#›</a:t>
            </a:fld>
            <a:endParaRPr lang="cs-CZ"/>
          </a:p>
        </p:txBody>
      </p:sp>
      <p:pic>
        <p:nvPicPr>
          <p:cNvPr id="7" name="Picture 9" descr="eGON_cely280.jpe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78146" y="188641"/>
            <a:ext cx="655347" cy="8640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0675411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Click to edit Master title style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Click to edit Master text styles</a:t>
            </a:r>
          </a:p>
          <a:p>
            <a:pPr lvl="1"/>
            <a:r>
              <a:rPr lang="cs-CZ" smtClean="0"/>
              <a:t>Second level</a:t>
            </a:r>
          </a:p>
          <a:p>
            <a:pPr lvl="2"/>
            <a:r>
              <a:rPr lang="cs-CZ" smtClean="0"/>
              <a:t>Third level</a:t>
            </a:r>
          </a:p>
          <a:p>
            <a:pPr lvl="3"/>
            <a:r>
              <a:rPr lang="cs-CZ" smtClean="0"/>
              <a:t>Fourth level</a:t>
            </a:r>
          </a:p>
          <a:p>
            <a:pPr lvl="4"/>
            <a:r>
              <a:rPr lang="cs-CZ" smtClean="0"/>
              <a:t>Fifth level</a:t>
            </a:r>
            <a:endParaRPr lang="cs-CZ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 sz="1600" i="1">
                <a:latin typeface="+mn-lt"/>
              </a:defRPr>
            </a:lvl1pPr>
          </a:lstStyle>
          <a:p>
            <a:pPr>
              <a:defRPr/>
            </a:pPr>
            <a:r>
              <a:rPr lang="cs-CZ"/>
              <a:t>30.10.2012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1"/>
          </p:nvPr>
        </p:nvSpPr>
        <p:spPr>
          <a:xfrm>
            <a:off x="9127525" y="6309320"/>
            <a:ext cx="662012" cy="363538"/>
          </a:xfrm>
          <a:ln/>
        </p:spPr>
        <p:txBody>
          <a:bodyPr/>
          <a:lstStyle>
            <a:lvl1pPr>
              <a:defRPr sz="1600" i="1">
                <a:latin typeface="+mn-lt"/>
              </a:defRPr>
            </a:lvl1pPr>
          </a:lstStyle>
          <a:p>
            <a:pPr algn="r"/>
            <a:fld id="{C66E7E0D-17D0-EC4B-9634-987F9A028063}" type="slidenum">
              <a:rPr lang="cs-CZ"/>
              <a:pPr algn="r"/>
              <a:t>‹#›</a:t>
            </a:fld>
            <a:endParaRPr lang="cs-CZ"/>
          </a:p>
        </p:txBody>
      </p:sp>
      <p:sp>
        <p:nvSpPr>
          <p:cNvPr id="6" name="TextBox 5"/>
          <p:cNvSpPr txBox="1"/>
          <p:nvPr userDrawn="1"/>
        </p:nvSpPr>
        <p:spPr>
          <a:xfrm>
            <a:off x="4016896" y="404664"/>
            <a:ext cx="4836537" cy="3531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>
                <a:solidFill>
                  <a:schemeClr val="tx1">
                    <a:lumMod val="75000"/>
                    <a:lumOff val="25000"/>
                  </a:schemeClr>
                </a:solidFill>
                <a:latin typeface="Calibri" charset="0"/>
                <a:cs typeface="Arial Unicode MS" charset="0"/>
              </a:rPr>
              <a:t>Informace</a:t>
            </a:r>
            <a:r>
              <a:rPr lang="en-US" sz="1800" b="1" baseline="0">
                <a:solidFill>
                  <a:schemeClr val="tx1">
                    <a:lumMod val="75000"/>
                    <a:lumOff val="25000"/>
                  </a:schemeClr>
                </a:solidFill>
                <a:latin typeface="Calibri" charset="0"/>
                <a:cs typeface="Arial Unicode MS" charset="0"/>
              </a:rPr>
              <a:t> fyzických a právnických osob na PVS</a:t>
            </a:r>
            <a:endParaRPr lang="en-US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pic>
        <p:nvPicPr>
          <p:cNvPr id="7" name="Picture 9" descr="eGON_cely280.jpe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78146" y="188641"/>
            <a:ext cx="655347" cy="8640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7253634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82506" y="4406901"/>
            <a:ext cx="8420100" cy="1362075"/>
          </a:xfrm>
        </p:spPr>
        <p:txBody>
          <a:bodyPr/>
          <a:lstStyle>
            <a:lvl1pPr algn="l">
              <a:defRPr sz="4000" b="1" cap="all"/>
            </a:lvl1pPr>
          </a:lstStyle>
          <a:p>
            <a:r>
              <a:rPr lang="cs-CZ" smtClean="0"/>
              <a:t>Click to edit Master title style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82506" y="2906713"/>
            <a:ext cx="84201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smtClean="0"/>
              <a:t>Click to edit Master text styles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30.10.2012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9ED4FBE-8CBB-4440-BF52-754E43864EB2}" type="slidenum">
              <a:rPr lang="cs-CZ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7833342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Click to edit Master title style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95300" y="1604964"/>
            <a:ext cx="4373431" cy="45243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Click to edit Master text styles</a:t>
            </a:r>
          </a:p>
          <a:p>
            <a:pPr lvl="1"/>
            <a:r>
              <a:rPr lang="cs-CZ" smtClean="0"/>
              <a:t>Second level</a:t>
            </a:r>
          </a:p>
          <a:p>
            <a:pPr lvl="2"/>
            <a:r>
              <a:rPr lang="cs-CZ" smtClean="0"/>
              <a:t>Third level</a:t>
            </a:r>
          </a:p>
          <a:p>
            <a:pPr lvl="3"/>
            <a:r>
              <a:rPr lang="cs-CZ" smtClean="0"/>
              <a:t>Fourth level</a:t>
            </a:r>
          </a:p>
          <a:p>
            <a:pPr lvl="4"/>
            <a:r>
              <a:rPr lang="cs-CZ" smtClean="0"/>
              <a:t>Fifth level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5033831" y="1604964"/>
            <a:ext cx="4375150" cy="45243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Click to edit Master text styles</a:t>
            </a:r>
          </a:p>
          <a:p>
            <a:pPr lvl="1"/>
            <a:r>
              <a:rPr lang="cs-CZ" smtClean="0"/>
              <a:t>Second level</a:t>
            </a:r>
          </a:p>
          <a:p>
            <a:pPr lvl="2"/>
            <a:r>
              <a:rPr lang="cs-CZ" smtClean="0"/>
              <a:t>Third level</a:t>
            </a:r>
          </a:p>
          <a:p>
            <a:pPr lvl="3"/>
            <a:r>
              <a:rPr lang="cs-CZ" smtClean="0"/>
              <a:t>Fourth level</a:t>
            </a:r>
          </a:p>
          <a:p>
            <a:pPr lvl="4"/>
            <a:r>
              <a:rPr lang="cs-CZ" smtClean="0"/>
              <a:t>Fifth level</a:t>
            </a:r>
            <a:endParaRPr lang="cs-CZ"/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30.10.2012</a:t>
            </a:r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21FC32A-26E0-674C-A23B-1359F0D86D5D}" type="slidenum">
              <a:rPr lang="cs-CZ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61045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Click to edit Master title style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95300" y="1535113"/>
            <a:ext cx="437687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Click to edit Master text styles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95300" y="2174875"/>
            <a:ext cx="437687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Click to edit Master text styles</a:t>
            </a:r>
          </a:p>
          <a:p>
            <a:pPr lvl="1"/>
            <a:r>
              <a:rPr lang="cs-CZ" smtClean="0"/>
              <a:t>Second level</a:t>
            </a:r>
          </a:p>
          <a:p>
            <a:pPr lvl="2"/>
            <a:r>
              <a:rPr lang="cs-CZ" smtClean="0"/>
              <a:t>Third level</a:t>
            </a:r>
          </a:p>
          <a:p>
            <a:pPr lvl="3"/>
            <a:r>
              <a:rPr lang="cs-CZ" smtClean="0"/>
              <a:t>Fourth level</a:t>
            </a:r>
          </a:p>
          <a:p>
            <a:pPr lvl="4"/>
            <a:r>
              <a:rPr lang="cs-CZ" smtClean="0"/>
              <a:t>Fifth level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5032111" y="1535113"/>
            <a:ext cx="437859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Click to edit Master text styles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5032111" y="2174875"/>
            <a:ext cx="437859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Click to edit Master text styles</a:t>
            </a:r>
          </a:p>
          <a:p>
            <a:pPr lvl="1"/>
            <a:r>
              <a:rPr lang="cs-CZ" smtClean="0"/>
              <a:t>Second level</a:t>
            </a:r>
          </a:p>
          <a:p>
            <a:pPr lvl="2"/>
            <a:r>
              <a:rPr lang="cs-CZ" smtClean="0"/>
              <a:t>Third level</a:t>
            </a:r>
          </a:p>
          <a:p>
            <a:pPr lvl="3"/>
            <a:r>
              <a:rPr lang="cs-CZ" smtClean="0"/>
              <a:t>Fourth level</a:t>
            </a:r>
          </a:p>
          <a:p>
            <a:pPr lvl="4"/>
            <a:r>
              <a:rPr lang="cs-CZ" smtClean="0"/>
              <a:t>Fifth level</a:t>
            </a:r>
            <a:endParaRPr lang="cs-CZ"/>
          </a:p>
        </p:txBody>
      </p:sp>
      <p:sp>
        <p:nvSpPr>
          <p:cNvPr id="7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30.10.2012</a:t>
            </a:r>
          </a:p>
        </p:txBody>
      </p:sp>
      <p:sp>
        <p:nvSpPr>
          <p:cNvPr id="8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3EE550F-759B-B946-B13E-417EFFC26CE7}" type="slidenum">
              <a:rPr lang="cs-CZ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560907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Click to edit Master title style</a:t>
            </a:r>
            <a:endParaRPr lang="cs-CZ"/>
          </a:p>
        </p:txBody>
      </p:sp>
      <p:sp>
        <p:nvSpPr>
          <p:cNvPr id="3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30.10.2012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6F83E33-DDDB-424D-B7AD-E3ADA7DA9D50}" type="slidenum">
              <a:rPr lang="cs-CZ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4081412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30.10.2012</a:t>
            </a:r>
          </a:p>
        </p:txBody>
      </p:sp>
      <p:sp>
        <p:nvSpPr>
          <p:cNvPr id="3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D87A051-7044-504B-B400-67E9B0313B67}" type="slidenum">
              <a:rPr lang="cs-CZ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4452744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95300" y="273050"/>
            <a:ext cx="3259006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Click to edit Master title style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872971" y="273051"/>
            <a:ext cx="5537729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Click to edit Master text styles</a:t>
            </a:r>
          </a:p>
          <a:p>
            <a:pPr lvl="1"/>
            <a:r>
              <a:rPr lang="cs-CZ" smtClean="0"/>
              <a:t>Second level</a:t>
            </a:r>
          </a:p>
          <a:p>
            <a:pPr lvl="2"/>
            <a:r>
              <a:rPr lang="cs-CZ" smtClean="0"/>
              <a:t>Third level</a:t>
            </a:r>
          </a:p>
          <a:p>
            <a:pPr lvl="3"/>
            <a:r>
              <a:rPr lang="cs-CZ" smtClean="0"/>
              <a:t>Fourth level</a:t>
            </a:r>
          </a:p>
          <a:p>
            <a:pPr lvl="4"/>
            <a:r>
              <a:rPr lang="cs-CZ" smtClean="0"/>
              <a:t>Fifth level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95300" y="1435101"/>
            <a:ext cx="3259006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Click to edit Master text styles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30.10.2012</a:t>
            </a:r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F14FEFF-56CC-F245-A798-2579381F4925}" type="slidenum">
              <a:rPr lang="cs-CZ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1271074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941645" y="4800600"/>
            <a:ext cx="59436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Click to edit Master title style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941645" y="612775"/>
            <a:ext cx="59436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 smtClean="0"/>
              <a:t>Drag picture to placeholder or click icon to add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941645" y="5367338"/>
            <a:ext cx="59436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Click to edit Master text styles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30.10.2012</a:t>
            </a:r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3632411-D13A-FC4A-A793-A6C153D6F752}" type="slidenum">
              <a:rPr lang="cs-CZ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2171591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Click to edit Master title style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Click to edit Master text styles</a:t>
            </a:r>
          </a:p>
          <a:p>
            <a:pPr lvl="1"/>
            <a:r>
              <a:rPr lang="cs-CZ" smtClean="0"/>
              <a:t>Second level</a:t>
            </a:r>
          </a:p>
          <a:p>
            <a:pPr lvl="2"/>
            <a:r>
              <a:rPr lang="cs-CZ" smtClean="0"/>
              <a:t>Third level</a:t>
            </a:r>
          </a:p>
          <a:p>
            <a:pPr lvl="3"/>
            <a:r>
              <a:rPr lang="cs-CZ" smtClean="0"/>
              <a:t>Fourth level</a:t>
            </a:r>
          </a:p>
          <a:p>
            <a:pPr lvl="4"/>
            <a:r>
              <a:rPr lang="cs-CZ" smtClean="0"/>
              <a:t>Fifth level</a:t>
            </a:r>
            <a:endParaRPr lang="cs-CZ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30.10.2012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D676466-2A9B-7141-88FF-6265D9C84535}" type="slidenum">
              <a:rPr lang="cs-CZ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956879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7095861" y="1428750"/>
            <a:ext cx="2313120" cy="4700588"/>
          </a:xfrm>
        </p:spPr>
        <p:txBody>
          <a:bodyPr vert="eaVert"/>
          <a:lstStyle/>
          <a:p>
            <a:r>
              <a:rPr lang="cs-CZ" smtClean="0"/>
              <a:t>Click to edit Master title style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154781" y="1428750"/>
            <a:ext cx="6775979" cy="4700588"/>
          </a:xfrm>
        </p:spPr>
        <p:txBody>
          <a:bodyPr vert="eaVert"/>
          <a:lstStyle/>
          <a:p>
            <a:pPr lvl="0"/>
            <a:r>
              <a:rPr lang="cs-CZ" smtClean="0"/>
              <a:t>Click to edit Master text styles</a:t>
            </a:r>
          </a:p>
          <a:p>
            <a:pPr lvl="1"/>
            <a:r>
              <a:rPr lang="cs-CZ" smtClean="0"/>
              <a:t>Second level</a:t>
            </a:r>
          </a:p>
          <a:p>
            <a:pPr lvl="2"/>
            <a:r>
              <a:rPr lang="cs-CZ" smtClean="0"/>
              <a:t>Third level</a:t>
            </a:r>
          </a:p>
          <a:p>
            <a:pPr lvl="3"/>
            <a:r>
              <a:rPr lang="cs-CZ" smtClean="0"/>
              <a:t>Fourth level</a:t>
            </a:r>
          </a:p>
          <a:p>
            <a:pPr lvl="4"/>
            <a:r>
              <a:rPr lang="cs-CZ" smtClean="0"/>
              <a:t>Fifth level</a:t>
            </a:r>
            <a:endParaRPr lang="cs-CZ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30.10.2012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6C9C768-9059-F944-A023-127937819632}" type="slidenum">
              <a:rPr lang="cs-CZ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6517017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Vlastní rozlože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54782" y="1428750"/>
            <a:ext cx="8418381" cy="1468438"/>
          </a:xfrm>
        </p:spPr>
        <p:txBody>
          <a:bodyPr/>
          <a:lstStyle/>
          <a:p>
            <a:r>
              <a:rPr lang="cs-CZ" smtClean="0"/>
              <a:t>Click to edit Master title style</a:t>
            </a:r>
            <a:endParaRPr lang="cs-CZ"/>
          </a:p>
        </p:txBody>
      </p:sp>
      <p:sp>
        <p:nvSpPr>
          <p:cNvPr id="3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30.10.2012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803B614-CEF4-FD45-A724-CEEBB5EE8029}" type="slidenum">
              <a:rPr lang="cs-CZ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0205587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slideLayout" Target="../slideLayouts/slideLayout12.xml"/><Relationship Id="rId13" Type="http://schemas.openxmlformats.org/officeDocument/2006/relationships/theme" Target="../theme/theme1.xml"/><Relationship Id="rId14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1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589"/>
            <a:ext cx="9906000" cy="685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sp>
        <p:nvSpPr>
          <p:cNvPr id="1027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54782" y="1428750"/>
            <a:ext cx="8418381" cy="1468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 vert="horz" wrap="square" lIns="90000" tIns="45000" rIns="90000" bIns="45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/>
              <a:t>Click to edit the title text formatKlepnutím lze upravit styl předlohy nadpisů.</a:t>
            </a:r>
          </a:p>
        </p:txBody>
      </p:sp>
      <p:sp>
        <p:nvSpPr>
          <p:cNvPr id="2" name="Rectangle 3"/>
          <p:cNvSpPr>
            <a:spLocks noGrp="1" noChangeArrowheads="1"/>
          </p:cNvSpPr>
          <p:nvPr>
            <p:ph type="dt"/>
          </p:nvPr>
        </p:nvSpPr>
        <p:spPr bwMode="auto">
          <a:xfrm>
            <a:off x="154782" y="6357939"/>
            <a:ext cx="2309681" cy="363537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5000" rIns="90000" bIns="45000" numCol="1" anchor="t" anchorCtr="0" compatLnSpc="1">
            <a:prstTxWarp prst="textNoShape">
              <a:avLst/>
            </a:prstTxWarp>
          </a:bodyPr>
          <a:lstStyle>
            <a:lvl1pPr hangingPunct="1">
              <a:lnSpc>
                <a:spcPct val="100000"/>
              </a:lnSpc>
              <a:tabLst>
                <a:tab pos="723900" algn="l"/>
                <a:tab pos="1447800" algn="l"/>
              </a:tabLst>
              <a:defRPr>
                <a:solidFill>
                  <a:srgbClr val="000000"/>
                </a:solidFill>
                <a:latin typeface="+mj-lt"/>
                <a:ea typeface="+mn-ea"/>
              </a:defRPr>
            </a:lvl1pPr>
          </a:lstStyle>
          <a:p>
            <a:pPr>
              <a:defRPr/>
            </a:pPr>
            <a:r>
              <a:rPr lang="cs-CZ"/>
              <a:t>30.10.2012</a:t>
            </a:r>
          </a:p>
        </p:txBody>
      </p:sp>
      <p:sp>
        <p:nvSpPr>
          <p:cNvPr id="1028" name="Text Box 4"/>
          <p:cNvSpPr txBox="1">
            <a:spLocks noChangeArrowheads="1"/>
          </p:cNvSpPr>
          <p:nvPr/>
        </p:nvSpPr>
        <p:spPr bwMode="auto">
          <a:xfrm>
            <a:off x="3384550" y="6356351"/>
            <a:ext cx="3136900" cy="36512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cs-CZ">
              <a:ea typeface="+mn-ea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sldNum"/>
          </p:nvPr>
        </p:nvSpPr>
        <p:spPr bwMode="auto">
          <a:xfrm>
            <a:off x="7099300" y="6356350"/>
            <a:ext cx="2309681" cy="36353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5000" rIns="90000" bIns="45000" numCol="1" anchor="t" anchorCtr="0" compatLnSpc="1">
            <a:prstTxWarp prst="textNoShape">
              <a:avLst/>
            </a:prstTxWarp>
          </a:bodyPr>
          <a:lstStyle>
            <a:lvl1pPr hangingPunct="1">
              <a:lnSpc>
                <a:spcPct val="100000"/>
              </a:lnSpc>
              <a:defRPr>
                <a:solidFill>
                  <a:srgbClr val="000000"/>
                </a:solidFill>
                <a:latin typeface="Calibri" charset="0"/>
              </a:defRPr>
            </a:lvl1pPr>
          </a:lstStyle>
          <a:p>
            <a:fld id="{A3F54462-7B76-0A47-8EEA-1EC3639FDD86}" type="slidenum">
              <a:rPr lang="cs-CZ"/>
              <a:pPr/>
              <a:t>‹#›</a:t>
            </a:fld>
            <a:endParaRPr lang="cs-CZ"/>
          </a:p>
        </p:txBody>
      </p:sp>
      <p:sp>
        <p:nvSpPr>
          <p:cNvPr id="1031" name="Rectangle 6"/>
          <p:cNvSpPr>
            <a:spLocks noGrp="1" noChangeArrowheads="1"/>
          </p:cNvSpPr>
          <p:nvPr>
            <p:ph type="body" idx="1"/>
          </p:nvPr>
        </p:nvSpPr>
        <p:spPr bwMode="auto">
          <a:xfrm>
            <a:off x="495300" y="1604964"/>
            <a:ext cx="8913681" cy="4524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 vert="horz" wrap="square" lIns="0" tIns="28224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/>
              <a:t>Click to edit the outline text format</a:t>
            </a:r>
          </a:p>
          <a:p>
            <a:pPr lvl="1"/>
            <a:r>
              <a:rPr lang="en-GB"/>
              <a:t>Second Outline Level</a:t>
            </a:r>
          </a:p>
          <a:p>
            <a:pPr lvl="2"/>
            <a:r>
              <a:rPr lang="en-GB"/>
              <a:t>Third Outline Level</a:t>
            </a:r>
          </a:p>
          <a:p>
            <a:pPr lvl="3"/>
            <a:r>
              <a:rPr lang="en-GB"/>
              <a:t>Fourth Outline Level</a:t>
            </a:r>
          </a:p>
          <a:p>
            <a:pPr lvl="4"/>
            <a:r>
              <a:rPr lang="en-GB"/>
              <a:t>Fifth Outline Level</a:t>
            </a:r>
          </a:p>
          <a:p>
            <a:pPr lvl="4"/>
            <a:r>
              <a:rPr lang="en-GB"/>
              <a:t>Sixth Outline Level</a:t>
            </a:r>
          </a:p>
          <a:p>
            <a:pPr lvl="4"/>
            <a:r>
              <a:rPr lang="en-GB"/>
              <a:t>Seventh Outline Level</a:t>
            </a:r>
          </a:p>
          <a:p>
            <a:pPr lvl="4"/>
            <a:r>
              <a:rPr lang="en-GB"/>
              <a:t>Eighth Outline Level</a:t>
            </a:r>
          </a:p>
          <a:p>
            <a:pPr lvl="4"/>
            <a:r>
              <a:rPr lang="en-GB"/>
              <a:t>Ninth Outline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hf hdr="0" ftr="0"/>
  <p:txStyles>
    <p:titleStyle>
      <a:lvl1pPr algn="l" defTabSz="449263" rtl="0" eaLnBrk="1" fontAlgn="base" hangingPunct="1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charset="0"/>
        <a:defRPr>
          <a:solidFill>
            <a:srgbClr val="000000"/>
          </a:solidFill>
          <a:latin typeface="+mj-lt"/>
          <a:ea typeface="ＭＳ Ｐゴシック" charset="0"/>
          <a:cs typeface="+mj-cs"/>
        </a:defRPr>
      </a:lvl1pPr>
      <a:lvl2pPr algn="l" defTabSz="449263" rtl="0" eaLnBrk="1" fontAlgn="base" hangingPunct="1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charset="0"/>
        <a:defRPr>
          <a:solidFill>
            <a:srgbClr val="000000"/>
          </a:solidFill>
          <a:latin typeface="Calibri" charset="0"/>
          <a:ea typeface="ＭＳ Ｐゴシック" charset="0"/>
          <a:cs typeface="Arial Unicode MS" charset="0"/>
        </a:defRPr>
      </a:lvl2pPr>
      <a:lvl3pPr algn="l" defTabSz="449263" rtl="0" eaLnBrk="1" fontAlgn="base" hangingPunct="1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charset="0"/>
        <a:defRPr>
          <a:solidFill>
            <a:srgbClr val="000000"/>
          </a:solidFill>
          <a:latin typeface="Calibri" charset="0"/>
          <a:ea typeface="ＭＳ Ｐゴシック" charset="0"/>
          <a:cs typeface="Arial Unicode MS" charset="0"/>
        </a:defRPr>
      </a:lvl3pPr>
      <a:lvl4pPr algn="l" defTabSz="449263" rtl="0" eaLnBrk="1" fontAlgn="base" hangingPunct="1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charset="0"/>
        <a:defRPr>
          <a:solidFill>
            <a:srgbClr val="000000"/>
          </a:solidFill>
          <a:latin typeface="Calibri" charset="0"/>
          <a:ea typeface="ＭＳ Ｐゴシック" charset="0"/>
          <a:cs typeface="Arial Unicode MS" charset="0"/>
        </a:defRPr>
      </a:lvl4pPr>
      <a:lvl5pPr algn="l" defTabSz="449263" rtl="0" eaLnBrk="1" fontAlgn="base" hangingPunct="1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charset="0"/>
        <a:defRPr>
          <a:solidFill>
            <a:srgbClr val="000000"/>
          </a:solidFill>
          <a:latin typeface="Calibri" charset="0"/>
          <a:ea typeface="ＭＳ Ｐゴシック" charset="0"/>
          <a:cs typeface="Arial Unicode MS" charset="0"/>
        </a:defRPr>
      </a:lvl5pPr>
      <a:lvl6pPr marL="2514600" indent="-228600" algn="l" defTabSz="449263" rtl="0" eaLnBrk="1" fontAlgn="base" hangingPunct="1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charset="0"/>
        <a:defRPr>
          <a:solidFill>
            <a:srgbClr val="000000"/>
          </a:solidFill>
          <a:latin typeface="Calibri" charset="0"/>
          <a:cs typeface="Arial Unicode MS" charset="0"/>
        </a:defRPr>
      </a:lvl6pPr>
      <a:lvl7pPr marL="2971800" indent="-228600" algn="l" defTabSz="449263" rtl="0" eaLnBrk="1" fontAlgn="base" hangingPunct="1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charset="0"/>
        <a:defRPr>
          <a:solidFill>
            <a:srgbClr val="000000"/>
          </a:solidFill>
          <a:latin typeface="Calibri" charset="0"/>
          <a:cs typeface="Arial Unicode MS" charset="0"/>
        </a:defRPr>
      </a:lvl7pPr>
      <a:lvl8pPr marL="3429000" indent="-228600" algn="l" defTabSz="449263" rtl="0" eaLnBrk="1" fontAlgn="base" hangingPunct="1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charset="0"/>
        <a:defRPr>
          <a:solidFill>
            <a:srgbClr val="000000"/>
          </a:solidFill>
          <a:latin typeface="Calibri" charset="0"/>
          <a:cs typeface="Arial Unicode MS" charset="0"/>
        </a:defRPr>
      </a:lvl8pPr>
      <a:lvl9pPr marL="3886200" indent="-228600" algn="l" defTabSz="449263" rtl="0" eaLnBrk="1" fontAlgn="base" hangingPunct="1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charset="0"/>
        <a:defRPr>
          <a:solidFill>
            <a:srgbClr val="000000"/>
          </a:solidFill>
          <a:latin typeface="Calibri" charset="0"/>
          <a:cs typeface="Arial Unicode MS" charset="0"/>
        </a:defRPr>
      </a:lvl9pPr>
    </p:titleStyle>
    <p:bodyStyle>
      <a:lvl1pPr marL="342900" indent="-342900" algn="l" defTabSz="449263" rtl="0" eaLnBrk="1" fontAlgn="base" hangingPunct="1">
        <a:lnSpc>
          <a:spcPct val="93000"/>
        </a:lnSpc>
        <a:spcBef>
          <a:spcPct val="0"/>
        </a:spcBef>
        <a:spcAft>
          <a:spcPts val="1425"/>
        </a:spcAft>
        <a:buClr>
          <a:srgbClr val="000000"/>
        </a:buClr>
        <a:buSzPct val="100000"/>
        <a:buFont typeface="Times New Roman" charset="0"/>
        <a:defRPr sz="3200">
          <a:solidFill>
            <a:srgbClr val="000000"/>
          </a:solidFill>
          <a:latin typeface="+mn-lt"/>
          <a:ea typeface="ＭＳ Ｐゴシック" charset="0"/>
          <a:cs typeface="+mn-cs"/>
        </a:defRPr>
      </a:lvl1pPr>
      <a:lvl2pPr marL="742950" indent="-285750" algn="l" defTabSz="449263" rtl="0" eaLnBrk="1" fontAlgn="base" hangingPunct="1">
        <a:lnSpc>
          <a:spcPct val="93000"/>
        </a:lnSpc>
        <a:spcBef>
          <a:spcPct val="0"/>
        </a:spcBef>
        <a:spcAft>
          <a:spcPts val="1138"/>
        </a:spcAft>
        <a:buClr>
          <a:srgbClr val="000000"/>
        </a:buClr>
        <a:buSzPct val="100000"/>
        <a:buFont typeface="Times New Roman" charset="0"/>
        <a:defRPr sz="2400">
          <a:solidFill>
            <a:srgbClr val="000000"/>
          </a:solidFill>
          <a:latin typeface="+mn-lt"/>
          <a:ea typeface="Arial Unicode MS" charset="0"/>
          <a:cs typeface="+mn-cs"/>
        </a:defRPr>
      </a:lvl2pPr>
      <a:lvl3pPr marL="1143000" indent="-228600" algn="l" defTabSz="449263" rtl="0" eaLnBrk="1" fontAlgn="base" hangingPunct="1">
        <a:lnSpc>
          <a:spcPct val="93000"/>
        </a:lnSpc>
        <a:spcBef>
          <a:spcPct val="0"/>
        </a:spcBef>
        <a:spcAft>
          <a:spcPts val="850"/>
        </a:spcAft>
        <a:buClr>
          <a:srgbClr val="000000"/>
        </a:buClr>
        <a:buSzPct val="100000"/>
        <a:buFont typeface="Times New Roman" charset="0"/>
        <a:defRPr sz="2000">
          <a:solidFill>
            <a:srgbClr val="000000"/>
          </a:solidFill>
          <a:latin typeface="+mn-lt"/>
          <a:ea typeface="Arial Unicode MS" charset="0"/>
          <a:cs typeface="+mn-cs"/>
        </a:defRPr>
      </a:lvl3pPr>
      <a:lvl4pPr marL="1600200" indent="-228600" algn="l" defTabSz="449263" rtl="0" eaLnBrk="1" fontAlgn="base" hangingPunct="1">
        <a:lnSpc>
          <a:spcPct val="93000"/>
        </a:lnSpc>
        <a:spcBef>
          <a:spcPct val="0"/>
        </a:spcBef>
        <a:spcAft>
          <a:spcPts val="575"/>
        </a:spcAft>
        <a:buClr>
          <a:srgbClr val="000000"/>
        </a:buClr>
        <a:buSzPct val="100000"/>
        <a:buFont typeface="Times New Roman" charset="0"/>
        <a:defRPr sz="2000">
          <a:solidFill>
            <a:srgbClr val="000000"/>
          </a:solidFill>
          <a:latin typeface="+mn-lt"/>
          <a:ea typeface="Arial Unicode MS" charset="0"/>
          <a:cs typeface="+mn-cs"/>
        </a:defRPr>
      </a:lvl4pPr>
      <a:lvl5pPr marL="2057400" indent="-228600" algn="l" defTabSz="449263" rtl="0" eaLnBrk="1" fontAlgn="base" hangingPunct="1">
        <a:lnSpc>
          <a:spcPct val="93000"/>
        </a:lnSpc>
        <a:spcBef>
          <a:spcPct val="0"/>
        </a:spcBef>
        <a:spcAft>
          <a:spcPts val="288"/>
        </a:spcAft>
        <a:buClr>
          <a:srgbClr val="000000"/>
        </a:buClr>
        <a:buSzPct val="100000"/>
        <a:buFont typeface="Times New Roman" charset="0"/>
        <a:defRPr sz="2000">
          <a:solidFill>
            <a:srgbClr val="000000"/>
          </a:solidFill>
          <a:latin typeface="+mn-lt"/>
          <a:ea typeface="Arial Unicode MS" charset="0"/>
          <a:cs typeface="+mn-cs"/>
        </a:defRPr>
      </a:lvl5pPr>
      <a:lvl6pPr marL="2514600" indent="-228600" algn="l" defTabSz="449263" rtl="0" eaLnBrk="1" fontAlgn="base" hangingPunct="1">
        <a:lnSpc>
          <a:spcPct val="93000"/>
        </a:lnSpc>
        <a:spcBef>
          <a:spcPct val="0"/>
        </a:spcBef>
        <a:spcAft>
          <a:spcPts val="288"/>
        </a:spcAft>
        <a:buClr>
          <a:srgbClr val="000000"/>
        </a:buClr>
        <a:buSzPct val="100000"/>
        <a:buFont typeface="Times New Roman" charset="0"/>
        <a:defRPr sz="2000">
          <a:solidFill>
            <a:srgbClr val="000000"/>
          </a:solidFill>
          <a:latin typeface="+mn-lt"/>
          <a:cs typeface="+mn-cs"/>
        </a:defRPr>
      </a:lvl6pPr>
      <a:lvl7pPr marL="2971800" indent="-228600" algn="l" defTabSz="449263" rtl="0" eaLnBrk="1" fontAlgn="base" hangingPunct="1">
        <a:lnSpc>
          <a:spcPct val="93000"/>
        </a:lnSpc>
        <a:spcBef>
          <a:spcPct val="0"/>
        </a:spcBef>
        <a:spcAft>
          <a:spcPts val="288"/>
        </a:spcAft>
        <a:buClr>
          <a:srgbClr val="000000"/>
        </a:buClr>
        <a:buSzPct val="100000"/>
        <a:buFont typeface="Times New Roman" charset="0"/>
        <a:defRPr sz="2000">
          <a:solidFill>
            <a:srgbClr val="000000"/>
          </a:solidFill>
          <a:latin typeface="+mn-lt"/>
          <a:cs typeface="+mn-cs"/>
        </a:defRPr>
      </a:lvl7pPr>
      <a:lvl8pPr marL="3429000" indent="-228600" algn="l" defTabSz="449263" rtl="0" eaLnBrk="1" fontAlgn="base" hangingPunct="1">
        <a:lnSpc>
          <a:spcPct val="93000"/>
        </a:lnSpc>
        <a:spcBef>
          <a:spcPct val="0"/>
        </a:spcBef>
        <a:spcAft>
          <a:spcPts val="288"/>
        </a:spcAft>
        <a:buClr>
          <a:srgbClr val="000000"/>
        </a:buClr>
        <a:buSzPct val="100000"/>
        <a:buFont typeface="Times New Roman" charset="0"/>
        <a:defRPr sz="2000">
          <a:solidFill>
            <a:srgbClr val="000000"/>
          </a:solidFill>
          <a:latin typeface="+mn-lt"/>
          <a:cs typeface="+mn-cs"/>
        </a:defRPr>
      </a:lvl8pPr>
      <a:lvl9pPr marL="3886200" indent="-228600" algn="l" defTabSz="449263" rtl="0" eaLnBrk="1" fontAlgn="base" hangingPunct="1">
        <a:lnSpc>
          <a:spcPct val="93000"/>
        </a:lnSpc>
        <a:spcBef>
          <a:spcPct val="0"/>
        </a:spcBef>
        <a:spcAft>
          <a:spcPts val="288"/>
        </a:spcAft>
        <a:buClr>
          <a:srgbClr val="000000"/>
        </a:buClr>
        <a:buSzPct val="100000"/>
        <a:buFont typeface="Times New Roman" charset="0"/>
        <a:defRPr sz="2000">
          <a:solidFill>
            <a:srgbClr val="000000"/>
          </a:solidFill>
          <a:latin typeface="+mn-lt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6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7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8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9.pn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itle 7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algn="ctr"/>
            <a:r>
              <a:rPr lang="en-US" sz="3600" b="1">
                <a:latin typeface="+mn-lt"/>
                <a:cs typeface="Arial Unicode MS" charset="0"/>
              </a:rPr>
              <a:t>Informace fyzických a právnických osob na Portálu veřejné správy</a:t>
            </a:r>
          </a:p>
        </p:txBody>
      </p:sp>
      <p:sp>
        <p:nvSpPr>
          <p:cNvPr id="2051" name="Subtitle 8"/>
          <p:cNvSpPr>
            <a:spLocks noGrp="1"/>
          </p:cNvSpPr>
          <p:nvPr>
            <p:ph type="subTitle" idx="1"/>
          </p:nvPr>
        </p:nvSpPr>
        <p:spPr>
          <a:xfrm>
            <a:off x="1442610" y="4149080"/>
            <a:ext cx="6934200" cy="1752600"/>
          </a:xfrm>
        </p:spPr>
        <p:txBody>
          <a:bodyPr/>
          <a:lstStyle/>
          <a:p>
            <a:pPr eaLnBrk="1" hangingPunct="1"/>
            <a:r>
              <a:rPr lang="en-US">
                <a:latin typeface="Arial" charset="0"/>
                <a:cs typeface="Arial Unicode MS" charset="0"/>
              </a:rPr>
              <a:t>Ing. Pavel Tesař,</a:t>
            </a:r>
          </a:p>
          <a:p>
            <a:pPr eaLnBrk="1" hangingPunct="1"/>
            <a:r>
              <a:rPr lang="en-US">
                <a:latin typeface="Arial" charset="0"/>
                <a:cs typeface="Arial Unicode MS" charset="0"/>
              </a:rPr>
              <a:t>projektový manažer</a:t>
            </a:r>
            <a:br>
              <a:rPr lang="en-US">
                <a:latin typeface="Arial" charset="0"/>
                <a:cs typeface="Arial Unicode MS" charset="0"/>
              </a:rPr>
            </a:br>
            <a:r>
              <a:rPr lang="en-US">
                <a:latin typeface="Arial" charset="0"/>
                <a:cs typeface="Arial Unicode MS" charset="0"/>
              </a:rPr>
              <a:t>odbor eGovernmentu</a:t>
            </a:r>
          </a:p>
          <a:p>
            <a:pPr eaLnBrk="1" hangingPunct="1"/>
            <a:endParaRPr lang="en-US">
              <a:latin typeface="Arial" charset="0"/>
              <a:cs typeface="Arial Unicode MS" charset="0"/>
            </a:endParaRPr>
          </a:p>
          <a:p>
            <a:pPr eaLnBrk="1" hangingPunct="1"/>
            <a:endParaRPr lang="en-US">
              <a:latin typeface="Arial" charset="0"/>
              <a:cs typeface="Arial Unicode MS" charset="0"/>
            </a:endParaRPr>
          </a:p>
        </p:txBody>
      </p:sp>
      <p:sp>
        <p:nvSpPr>
          <p:cNvPr id="2" name="Date Placeholder 1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r>
              <a:rPr lang="cs-CZ"/>
              <a:t>30.10.2012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idx="11"/>
          </p:nvPr>
        </p:nvSpPr>
        <p:spPr/>
        <p:txBody>
          <a:bodyPr/>
          <a:lstStyle/>
          <a:p>
            <a:fld id="{9EB4279F-28BA-C945-9D09-AAF72A13841D}" type="slidenum">
              <a:rPr lang="cs-CZ"/>
              <a:pPr/>
              <a:t>1</a:t>
            </a:fld>
            <a:endParaRPr lang="cs-CZ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44489" y="1124744"/>
            <a:ext cx="9289032" cy="5184576"/>
          </a:xfrm>
        </p:spPr>
        <p:txBody>
          <a:bodyPr/>
          <a:lstStyle/>
          <a:p>
            <a:pPr marL="0" indent="0"/>
            <a:r>
              <a:rPr lang="en-US" b="1"/>
              <a:t>Co je Portál veřejné správy (PVS)?</a:t>
            </a:r>
          </a:p>
          <a:p>
            <a:pPr marL="457200" indent="-457200">
              <a:buFont typeface="Arial"/>
              <a:buChar char="•"/>
            </a:pPr>
            <a:r>
              <a:rPr lang="en-US" sz="2800" u="sng"/>
              <a:t>www.gov.cz</a:t>
            </a:r>
            <a:r>
              <a:rPr lang="en-US" sz="2800"/>
              <a:t> nebo </a:t>
            </a:r>
            <a:r>
              <a:rPr lang="en-US" sz="2800" u="sng"/>
              <a:t>http://portal.gov.cz</a:t>
            </a:r>
          </a:p>
          <a:p>
            <a:pPr marL="457200" indent="-457200">
              <a:buFont typeface="Arial"/>
              <a:buChar char="•"/>
            </a:pPr>
            <a:r>
              <a:rPr lang="en-US" sz="2800"/>
              <a:t>Zřízen na základě ustanovení § 6f zákona č. 365/2000 Sb. o informačních systémech veřejné správy.</a:t>
            </a:r>
          </a:p>
          <a:p>
            <a:pPr marL="457200" indent="-457200">
              <a:buFont typeface="Arial"/>
              <a:buChar char="•"/>
            </a:pPr>
            <a:r>
              <a:rPr lang="en-US" sz="2800"/>
              <a:t>Zajišťuje přístup k informacím orgánů veřejné moci.</a:t>
            </a:r>
          </a:p>
          <a:p>
            <a:pPr marL="457200" indent="-457200">
              <a:buFont typeface="Arial"/>
              <a:buChar char="•"/>
            </a:pPr>
            <a:r>
              <a:rPr lang="en-US" sz="2800"/>
              <a:t>Zajišťuje komunikaci s veřejnými orgány prostřednictvím datových schránek.</a:t>
            </a:r>
          </a:p>
          <a:p>
            <a:pPr marL="468000" indent="0">
              <a:spcBef>
                <a:spcPts val="1200"/>
              </a:spcBef>
            </a:pPr>
            <a:r>
              <a:rPr lang="en-US" b="1"/>
              <a:t>Σ = výchozí rozcestník veřejné správy </a:t>
            </a:r>
            <a:br>
              <a:rPr lang="en-US" b="1"/>
            </a:br>
            <a:r>
              <a:rPr lang="en-US" b="1"/>
              <a:t>pro občany, podnikatele a cizince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r>
              <a:rPr lang="cs-CZ"/>
              <a:t>30.10.2012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idx="11"/>
          </p:nvPr>
        </p:nvSpPr>
        <p:spPr/>
        <p:txBody>
          <a:bodyPr/>
          <a:lstStyle/>
          <a:p>
            <a:fld id="{C66E7E0D-17D0-EC4B-9634-987F9A028063}" type="slidenum">
              <a:rPr lang="cs-CZ"/>
              <a:pPr/>
              <a:t>2</a:t>
            </a:fld>
            <a:endParaRPr lang="cs-CZ"/>
          </a:p>
        </p:txBody>
      </p:sp>
      <p:sp>
        <p:nvSpPr>
          <p:cNvPr id="7" name="TextBox 6"/>
          <p:cNvSpPr txBox="1"/>
          <p:nvPr/>
        </p:nvSpPr>
        <p:spPr>
          <a:xfrm>
            <a:off x="3123318" y="3455459"/>
            <a:ext cx="184666" cy="35317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082126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44489" y="1124744"/>
            <a:ext cx="9289032" cy="5184576"/>
          </a:xfrm>
        </p:spPr>
        <p:txBody>
          <a:bodyPr/>
          <a:lstStyle/>
          <a:p>
            <a:pPr marL="0" indent="0"/>
            <a:r>
              <a:rPr lang="en-US" b="1"/>
              <a:t>Aktuální vzhled po re-designu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r>
              <a:rPr lang="cs-CZ"/>
              <a:t>30.10.2012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idx="11"/>
          </p:nvPr>
        </p:nvSpPr>
        <p:spPr/>
        <p:txBody>
          <a:bodyPr/>
          <a:lstStyle/>
          <a:p>
            <a:fld id="{C66E7E0D-17D0-EC4B-9634-987F9A028063}" type="slidenum">
              <a:rPr lang="cs-CZ"/>
              <a:pPr/>
              <a:t>3</a:t>
            </a:fld>
            <a:endParaRPr lang="cs-CZ"/>
          </a:p>
        </p:txBody>
      </p:sp>
      <p:sp>
        <p:nvSpPr>
          <p:cNvPr id="7" name="TextBox 6"/>
          <p:cNvSpPr txBox="1"/>
          <p:nvPr/>
        </p:nvSpPr>
        <p:spPr>
          <a:xfrm>
            <a:off x="3123318" y="3455459"/>
            <a:ext cx="184666" cy="35317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/>
          </a:p>
        </p:txBody>
      </p:sp>
      <p:pic>
        <p:nvPicPr>
          <p:cNvPr id="2" name="Picture 1" descr="Screen Shot 2012-10-29 at 8.58.33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28664" y="1698296"/>
            <a:ext cx="6257780" cy="51597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865797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44489" y="1124744"/>
            <a:ext cx="9289032" cy="5184576"/>
          </a:xfrm>
        </p:spPr>
        <p:txBody>
          <a:bodyPr/>
          <a:lstStyle/>
          <a:p>
            <a:pPr marL="0" indent="0"/>
            <a:r>
              <a:rPr lang="en-US" b="1"/>
              <a:t>Statistiky návštěvnosti (posledních 30 dnů)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r>
              <a:rPr lang="cs-CZ"/>
              <a:t>30.10.2012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idx="11"/>
          </p:nvPr>
        </p:nvSpPr>
        <p:spPr/>
        <p:txBody>
          <a:bodyPr/>
          <a:lstStyle/>
          <a:p>
            <a:fld id="{C66E7E0D-17D0-EC4B-9634-987F9A028063}" type="slidenum">
              <a:rPr lang="cs-CZ"/>
              <a:pPr/>
              <a:t>4</a:t>
            </a:fld>
            <a:endParaRPr lang="cs-CZ"/>
          </a:p>
        </p:txBody>
      </p:sp>
      <p:sp>
        <p:nvSpPr>
          <p:cNvPr id="7" name="TextBox 6"/>
          <p:cNvSpPr txBox="1"/>
          <p:nvPr/>
        </p:nvSpPr>
        <p:spPr>
          <a:xfrm>
            <a:off x="3123318" y="3455459"/>
            <a:ext cx="184666" cy="35317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/>
          </a:p>
        </p:txBody>
      </p:sp>
      <p:pic>
        <p:nvPicPr>
          <p:cNvPr id="6" name="Picture 5" descr="Screen Shot 2012-10-29 at 9.59.56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204864"/>
            <a:ext cx="9906000" cy="33216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271435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44489" y="1124744"/>
            <a:ext cx="9289032" cy="5184576"/>
          </a:xfrm>
        </p:spPr>
        <p:txBody>
          <a:bodyPr/>
          <a:lstStyle/>
          <a:p>
            <a:pPr marL="0" indent="0"/>
            <a:r>
              <a:rPr lang="en-US" b="1"/>
              <a:t>Statistiky návštěvnosti (posledních 30 dnů)</a:t>
            </a:r>
          </a:p>
          <a:p>
            <a:pPr marL="0" indent="0"/>
            <a:endParaRPr lang="en-US" b="1"/>
          </a:p>
        </p:txBody>
      </p:sp>
      <p:sp>
        <p:nvSpPr>
          <p:cNvPr id="4" name="Date Placeholder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r>
              <a:rPr lang="cs-CZ"/>
              <a:t>30.10.2012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idx="11"/>
          </p:nvPr>
        </p:nvSpPr>
        <p:spPr/>
        <p:txBody>
          <a:bodyPr/>
          <a:lstStyle/>
          <a:p>
            <a:fld id="{C66E7E0D-17D0-EC4B-9634-987F9A028063}" type="slidenum">
              <a:rPr lang="cs-CZ"/>
              <a:pPr/>
              <a:t>5</a:t>
            </a:fld>
            <a:endParaRPr lang="cs-CZ"/>
          </a:p>
        </p:txBody>
      </p:sp>
      <p:sp>
        <p:nvSpPr>
          <p:cNvPr id="7" name="TextBox 6"/>
          <p:cNvSpPr txBox="1"/>
          <p:nvPr/>
        </p:nvSpPr>
        <p:spPr>
          <a:xfrm>
            <a:off x="3123318" y="3455459"/>
            <a:ext cx="184666" cy="35317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/>
          </a:p>
        </p:txBody>
      </p:sp>
      <p:pic>
        <p:nvPicPr>
          <p:cNvPr id="2" name="Picture 1" descr="Screen Shot 2012-10-29 at 10.00.05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2480" y="1772816"/>
            <a:ext cx="5308600" cy="4254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816267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44489" y="1124744"/>
            <a:ext cx="9289032" cy="5184576"/>
          </a:xfrm>
        </p:spPr>
        <p:txBody>
          <a:bodyPr/>
          <a:lstStyle/>
          <a:p>
            <a:pPr marL="0" indent="0"/>
            <a:r>
              <a:rPr lang="en-US" b="1"/>
              <a:t>Obsahové prvky PVS</a:t>
            </a:r>
          </a:p>
          <a:p>
            <a:pPr marL="457200" indent="-457200">
              <a:buFont typeface="Arial"/>
              <a:buChar char="•"/>
            </a:pPr>
            <a:r>
              <a:rPr lang="en-US" sz="2800"/>
              <a:t>Věstníky centrálních úřadů a krajů.</a:t>
            </a:r>
          </a:p>
          <a:p>
            <a:pPr marL="457200" indent="-457200">
              <a:buFont typeface="Arial"/>
              <a:buChar char="•"/>
            </a:pPr>
            <a:r>
              <a:rPr lang="en-US" sz="2800"/>
              <a:t>Informace orgánů veřejné moci, povinně zveřejňované na základě ustanovení jiných zákonů.</a:t>
            </a:r>
          </a:p>
          <a:p>
            <a:pPr marL="457200" indent="-457200">
              <a:buFont typeface="Arial"/>
              <a:buChar char="•"/>
            </a:pPr>
            <a:r>
              <a:rPr lang="en-US" sz="2800"/>
              <a:t>Formuláře elektronického podání.</a:t>
            </a:r>
          </a:p>
          <a:p>
            <a:pPr marL="457200" indent="-457200">
              <a:buFont typeface="Arial"/>
              <a:buChar char="•"/>
            </a:pPr>
            <a:r>
              <a:rPr lang="en-US" sz="2800"/>
              <a:t>Seznam držitelů datových schránek.</a:t>
            </a:r>
          </a:p>
          <a:p>
            <a:pPr marL="457200" indent="-457200">
              <a:buFont typeface="Arial"/>
              <a:buChar char="•"/>
            </a:pPr>
            <a:r>
              <a:rPr lang="en-US" sz="2800"/>
              <a:t>Aktuální znění právních předpisů.</a:t>
            </a:r>
          </a:p>
          <a:p>
            <a:pPr marL="457200" indent="-457200">
              <a:buFont typeface="Arial"/>
              <a:buChar char="•"/>
            </a:pPr>
            <a:r>
              <a:rPr lang="en-US" sz="2800"/>
              <a:t>Obchodní věstník.</a:t>
            </a:r>
          </a:p>
          <a:p>
            <a:pPr marL="457200" indent="-457200">
              <a:buFont typeface="Arial"/>
              <a:buChar char="•"/>
            </a:pPr>
            <a:r>
              <a:rPr lang="en-US" sz="2800"/>
              <a:t>Životní situace (viz dále).</a:t>
            </a:r>
          </a:p>
          <a:p>
            <a:pPr marL="457200" indent="-457200">
              <a:buFont typeface="Arial"/>
              <a:buChar char="•"/>
            </a:pPr>
            <a:endParaRPr lang="en-US" sz="2800"/>
          </a:p>
        </p:txBody>
      </p:sp>
      <p:sp>
        <p:nvSpPr>
          <p:cNvPr id="4" name="Date Placeholder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r>
              <a:rPr lang="cs-CZ"/>
              <a:t>30.10.2012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idx="11"/>
          </p:nvPr>
        </p:nvSpPr>
        <p:spPr/>
        <p:txBody>
          <a:bodyPr/>
          <a:lstStyle/>
          <a:p>
            <a:fld id="{C66E7E0D-17D0-EC4B-9634-987F9A028063}" type="slidenum">
              <a:rPr lang="cs-CZ"/>
              <a:pPr/>
              <a:t>6</a:t>
            </a:fld>
            <a:endParaRPr lang="cs-CZ"/>
          </a:p>
        </p:txBody>
      </p:sp>
      <p:sp>
        <p:nvSpPr>
          <p:cNvPr id="7" name="TextBox 6"/>
          <p:cNvSpPr txBox="1"/>
          <p:nvPr/>
        </p:nvSpPr>
        <p:spPr>
          <a:xfrm>
            <a:off x="3123318" y="3455459"/>
            <a:ext cx="184666" cy="35317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0000230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44489" y="1124744"/>
            <a:ext cx="9289032" cy="5184576"/>
          </a:xfrm>
        </p:spPr>
        <p:txBody>
          <a:bodyPr/>
          <a:lstStyle/>
          <a:p>
            <a:pPr marL="0" indent="0"/>
            <a:r>
              <a:rPr lang="en-US" b="1"/>
              <a:t>Životní situace:</a:t>
            </a:r>
          </a:p>
          <a:p>
            <a:pPr marL="457200" indent="-457200">
              <a:buFont typeface="Arial"/>
              <a:buChar char="•"/>
            </a:pPr>
            <a:r>
              <a:rPr lang="en-US" sz="2800"/>
              <a:t>Návod pro občany, podnikatele a cizince, jak postupovat v konkrétní situaci, kde a jak ji řešit.</a:t>
            </a:r>
          </a:p>
          <a:p>
            <a:pPr marL="457200" indent="-457200">
              <a:buFont typeface="Arial"/>
              <a:buChar char="•"/>
            </a:pPr>
            <a:r>
              <a:rPr lang="en-US" sz="2800"/>
              <a:t>Pevně daná struktura popisu řešení.</a:t>
            </a:r>
          </a:p>
          <a:p>
            <a:pPr marL="457200" indent="-457200">
              <a:buFont typeface="Arial"/>
              <a:buChar char="•"/>
            </a:pPr>
            <a:r>
              <a:rPr lang="en-US" sz="2800"/>
              <a:t>Volitelně odkazy na jiné stránky nebo formuláře elektronického podání.</a:t>
            </a:r>
          </a:p>
          <a:p>
            <a:pPr marL="468000" indent="0"/>
            <a:r>
              <a:rPr lang="en-US" sz="2800" u="sng"/>
              <a:t>Např.: </a:t>
            </a:r>
          </a:p>
          <a:p>
            <a:pPr marL="468000" indent="0"/>
            <a:r>
              <a:rPr lang="en-US" sz="2800"/>
              <a:t>Bydlení / Cestování / Sociální zabezpečení…</a:t>
            </a:r>
          </a:p>
          <a:p>
            <a:pPr marL="468000" indent="0"/>
            <a:r>
              <a:rPr lang="en-US" sz="2800"/>
              <a:t>Daně / Důchody / Zdravotní pojištění…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r>
              <a:rPr lang="cs-CZ"/>
              <a:t>30.10.2012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idx="11"/>
          </p:nvPr>
        </p:nvSpPr>
        <p:spPr/>
        <p:txBody>
          <a:bodyPr/>
          <a:lstStyle/>
          <a:p>
            <a:fld id="{C66E7E0D-17D0-EC4B-9634-987F9A028063}" type="slidenum">
              <a:rPr lang="cs-CZ"/>
              <a:pPr/>
              <a:t>7</a:t>
            </a:fld>
            <a:endParaRPr lang="cs-CZ"/>
          </a:p>
        </p:txBody>
      </p:sp>
      <p:sp>
        <p:nvSpPr>
          <p:cNvPr id="7" name="TextBox 6"/>
          <p:cNvSpPr txBox="1"/>
          <p:nvPr/>
        </p:nvSpPr>
        <p:spPr>
          <a:xfrm>
            <a:off x="3123318" y="3455459"/>
            <a:ext cx="184666" cy="35317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69030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44489" y="1124744"/>
            <a:ext cx="9289032" cy="5184576"/>
          </a:xfrm>
        </p:spPr>
        <p:txBody>
          <a:bodyPr/>
          <a:lstStyle/>
          <a:p>
            <a:pPr marL="0" indent="0"/>
            <a:r>
              <a:rPr lang="en-US"/>
              <a:t>Nový obsahový prvek na PVS:</a:t>
            </a:r>
            <a:r>
              <a:rPr lang="en-US" b="1"/>
              <a:t/>
            </a:r>
            <a:br>
              <a:rPr lang="en-US" b="1"/>
            </a:br>
            <a:r>
              <a:rPr lang="en-US" b="1"/>
              <a:t>Informace fyzických a právnických osob</a:t>
            </a:r>
          </a:p>
          <a:p>
            <a:pPr marL="457200" indent="-457200">
              <a:buFont typeface="Arial"/>
              <a:buChar char="•"/>
            </a:pPr>
            <a:r>
              <a:rPr lang="en-US" sz="2800"/>
              <a:t>Soukromoprávní subjekt si může objednat (a zaplatit) zveřejnění své informace na PVS.</a:t>
            </a:r>
          </a:p>
          <a:p>
            <a:pPr marL="457200" indent="-457200">
              <a:buFont typeface="Arial"/>
              <a:buChar char="•"/>
            </a:pPr>
            <a:r>
              <a:rPr lang="en-US" sz="2800"/>
              <a:t>Formát zveřejnění je obdobný povinně zveřejňovaným informacím orgánů veřejné moci.</a:t>
            </a:r>
          </a:p>
          <a:p>
            <a:pPr marL="457200" indent="-457200">
              <a:buFont typeface="Arial"/>
              <a:buChar char="•"/>
            </a:pPr>
            <a:r>
              <a:rPr lang="en-US" sz="2800"/>
              <a:t>Volitelně je možné zveřejnit i formulář či jinou přílohu.</a:t>
            </a:r>
          </a:p>
          <a:p>
            <a:pPr marL="457200" indent="-457200">
              <a:buFont typeface="Arial"/>
              <a:buChar char="•"/>
            </a:pPr>
            <a:r>
              <a:rPr lang="en-US" sz="2800" u="sng"/>
              <a:t>Volitelně lze informaci spárovat s jednou až třemi životními situacemi.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r>
              <a:rPr lang="cs-CZ"/>
              <a:t>30.10.2012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idx="11"/>
          </p:nvPr>
        </p:nvSpPr>
        <p:spPr/>
        <p:txBody>
          <a:bodyPr/>
          <a:lstStyle/>
          <a:p>
            <a:fld id="{C66E7E0D-17D0-EC4B-9634-987F9A028063}" type="slidenum">
              <a:rPr lang="cs-CZ"/>
              <a:pPr/>
              <a:t>8</a:t>
            </a:fld>
            <a:endParaRPr lang="cs-CZ"/>
          </a:p>
        </p:txBody>
      </p:sp>
      <p:sp>
        <p:nvSpPr>
          <p:cNvPr id="7" name="TextBox 6"/>
          <p:cNvSpPr txBox="1"/>
          <p:nvPr/>
        </p:nvSpPr>
        <p:spPr>
          <a:xfrm>
            <a:off x="3123318" y="3455459"/>
            <a:ext cx="184666" cy="35317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9288340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44489" y="1124744"/>
            <a:ext cx="9289032" cy="5184576"/>
          </a:xfrm>
        </p:spPr>
        <p:txBody>
          <a:bodyPr/>
          <a:lstStyle/>
          <a:p>
            <a:pPr marL="0" indent="0"/>
            <a:r>
              <a:rPr lang="en-US" b="1"/>
              <a:t>1) Viditelnost na homepage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r>
              <a:rPr lang="cs-CZ"/>
              <a:t>30.10.2012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idx="11"/>
          </p:nvPr>
        </p:nvSpPr>
        <p:spPr/>
        <p:txBody>
          <a:bodyPr/>
          <a:lstStyle/>
          <a:p>
            <a:fld id="{C66E7E0D-17D0-EC4B-9634-987F9A028063}" type="slidenum">
              <a:rPr lang="cs-CZ"/>
              <a:pPr/>
              <a:t>9</a:t>
            </a:fld>
            <a:endParaRPr lang="cs-CZ"/>
          </a:p>
        </p:txBody>
      </p:sp>
      <p:sp>
        <p:nvSpPr>
          <p:cNvPr id="7" name="TextBox 6"/>
          <p:cNvSpPr txBox="1"/>
          <p:nvPr/>
        </p:nvSpPr>
        <p:spPr>
          <a:xfrm>
            <a:off x="3123318" y="3455459"/>
            <a:ext cx="184666" cy="35317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/>
          </a:p>
        </p:txBody>
      </p:sp>
      <p:pic>
        <p:nvPicPr>
          <p:cNvPr id="6" name="Picture 5" descr="Screen Shot 2012-10-29 at 15.43.26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12640" y="1767249"/>
            <a:ext cx="8211965" cy="50907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855160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44489" y="1124744"/>
            <a:ext cx="9289032" cy="5184576"/>
          </a:xfrm>
        </p:spPr>
        <p:txBody>
          <a:bodyPr/>
          <a:lstStyle/>
          <a:p>
            <a:pPr marL="0" indent="0"/>
            <a:r>
              <a:rPr lang="en-US" b="1"/>
              <a:t>2) Zobrazení u životní situace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r>
              <a:rPr lang="cs-CZ"/>
              <a:t>30.10.2012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idx="11"/>
          </p:nvPr>
        </p:nvSpPr>
        <p:spPr/>
        <p:txBody>
          <a:bodyPr/>
          <a:lstStyle/>
          <a:p>
            <a:fld id="{C66E7E0D-17D0-EC4B-9634-987F9A028063}" type="slidenum">
              <a:rPr lang="cs-CZ"/>
              <a:pPr/>
              <a:t>10</a:t>
            </a:fld>
            <a:endParaRPr lang="cs-CZ"/>
          </a:p>
        </p:txBody>
      </p:sp>
      <p:sp>
        <p:nvSpPr>
          <p:cNvPr id="7" name="TextBox 6"/>
          <p:cNvSpPr txBox="1"/>
          <p:nvPr/>
        </p:nvSpPr>
        <p:spPr>
          <a:xfrm>
            <a:off x="3123318" y="3455459"/>
            <a:ext cx="184666" cy="35317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/>
          </a:p>
        </p:txBody>
      </p:sp>
      <p:pic>
        <p:nvPicPr>
          <p:cNvPr id="6" name="Picture 5" descr="Screen Shot 2012-10-29 at 15.44.04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36776" y="1680862"/>
            <a:ext cx="6969224" cy="51771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826106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44489" y="1124744"/>
            <a:ext cx="9289032" cy="5184576"/>
          </a:xfrm>
        </p:spPr>
        <p:txBody>
          <a:bodyPr/>
          <a:lstStyle/>
          <a:p>
            <a:pPr marL="0" indent="0"/>
            <a:r>
              <a:rPr lang="en-US" b="1"/>
              <a:t>3) Zobrazení detailu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r>
              <a:rPr lang="cs-CZ"/>
              <a:t>30.10.2012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idx="11"/>
          </p:nvPr>
        </p:nvSpPr>
        <p:spPr/>
        <p:txBody>
          <a:bodyPr/>
          <a:lstStyle/>
          <a:p>
            <a:fld id="{C66E7E0D-17D0-EC4B-9634-987F9A028063}" type="slidenum">
              <a:rPr lang="cs-CZ"/>
              <a:pPr/>
              <a:t>11</a:t>
            </a:fld>
            <a:endParaRPr lang="cs-CZ"/>
          </a:p>
        </p:txBody>
      </p:sp>
      <p:sp>
        <p:nvSpPr>
          <p:cNvPr id="7" name="TextBox 6"/>
          <p:cNvSpPr txBox="1"/>
          <p:nvPr/>
        </p:nvSpPr>
        <p:spPr>
          <a:xfrm>
            <a:off x="3123318" y="3455459"/>
            <a:ext cx="184666" cy="35317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/>
          </a:p>
        </p:txBody>
      </p:sp>
      <p:pic>
        <p:nvPicPr>
          <p:cNvPr id="2" name="Picture 1" descr="Screen Shot 2012-10-29 at 15.43.50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76736" y="1663783"/>
            <a:ext cx="7329264" cy="51942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654344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44489" y="1124744"/>
            <a:ext cx="9289032" cy="5184576"/>
          </a:xfrm>
        </p:spPr>
        <p:txBody>
          <a:bodyPr/>
          <a:lstStyle/>
          <a:p>
            <a:pPr marL="0" indent="0"/>
            <a:r>
              <a:rPr lang="en-US" b="1"/>
              <a:t>“J</a:t>
            </a:r>
            <a:r>
              <a:rPr lang="en-US" b="1"/>
              <a:t>eště jedna věc” </a:t>
            </a:r>
            <a:r>
              <a:rPr lang="en-US" i="1"/>
              <a:t>(řekl Steve Jobs)</a:t>
            </a:r>
          </a:p>
          <a:p>
            <a:pPr marL="457200" indent="-457200">
              <a:buFont typeface="Arial"/>
              <a:buChar char="•"/>
            </a:pPr>
            <a:r>
              <a:rPr lang="en-US" sz="2400"/>
              <a:t>PVS umož</a:t>
            </a:r>
            <a:r>
              <a:rPr lang="en-US" sz="2400"/>
              <a:t>ňuje spouštět ZFO formuláře v HTML režimu.</a:t>
            </a:r>
          </a:p>
          <a:p>
            <a:pPr marL="457200" indent="-457200">
              <a:buFont typeface="Arial"/>
              <a:buChar char="•"/>
            </a:pPr>
            <a:r>
              <a:rPr lang="en-US" sz="2400"/>
              <a:t>Každý oprávněný publikující subjekt může pomocí zdarma dostupného nástroje Software602 Form Designer vyrobit inteligentní formulář ve formátu ZFO a umístit jej na PVS, kde bude interpretován v čistém HTML provedení!</a:t>
            </a:r>
          </a:p>
          <a:p>
            <a:pPr marL="457200" indent="-457200">
              <a:buFont typeface="Arial"/>
              <a:buChar char="•"/>
            </a:pPr>
            <a:r>
              <a:rPr lang="en-US" sz="2400"/>
              <a:t>Výhoda: klient nemusí instalovat žádnou speciální aplikaci pro práci s formuláři na svůj počítač.</a:t>
            </a:r>
            <a:endParaRPr lang="en-US" sz="2400"/>
          </a:p>
        </p:txBody>
      </p:sp>
      <p:sp>
        <p:nvSpPr>
          <p:cNvPr id="4" name="Date Placeholder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r>
              <a:rPr lang="cs-CZ"/>
              <a:t>30.10.2012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idx="11"/>
          </p:nvPr>
        </p:nvSpPr>
        <p:spPr/>
        <p:txBody>
          <a:bodyPr/>
          <a:lstStyle/>
          <a:p>
            <a:fld id="{C66E7E0D-17D0-EC4B-9634-987F9A028063}" type="slidenum">
              <a:rPr lang="cs-CZ"/>
              <a:pPr/>
              <a:t>12</a:t>
            </a:fld>
            <a:endParaRPr lang="cs-CZ"/>
          </a:p>
        </p:txBody>
      </p:sp>
      <p:sp>
        <p:nvSpPr>
          <p:cNvPr id="7" name="TextBox 6"/>
          <p:cNvSpPr txBox="1"/>
          <p:nvPr/>
        </p:nvSpPr>
        <p:spPr>
          <a:xfrm>
            <a:off x="3123318" y="3455459"/>
            <a:ext cx="184666" cy="35317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20445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44489" y="1124744"/>
            <a:ext cx="9145015" cy="5184576"/>
          </a:xfrm>
        </p:spPr>
        <p:txBody>
          <a:bodyPr/>
          <a:lstStyle/>
          <a:p>
            <a:pPr marL="0" indent="0"/>
            <a:r>
              <a:rPr lang="en-US" b="1"/>
              <a:t>“A ještě poslední věc</a:t>
            </a:r>
            <a:r>
              <a:rPr lang="en-US" b="1"/>
              <a:t>” </a:t>
            </a:r>
            <a:r>
              <a:rPr lang="en-US" i="1"/>
              <a:t>(řekl Steve Jobs)</a:t>
            </a:r>
          </a:p>
          <a:p>
            <a:pPr marL="457200" indent="-457200">
              <a:buFont typeface="Arial"/>
              <a:buChar char="•"/>
            </a:pPr>
            <a:r>
              <a:rPr lang="en-US" sz="2400"/>
              <a:t>ZFO formulář zveřejněný na PVS v online režimu </a:t>
            </a:r>
            <a:r>
              <a:rPr lang="en-US" sz="2400"/>
              <a:t>může využít autentizační funkci ISDS a zajistit odeslání datové zprávy obsahující strukturovaná data.</a:t>
            </a:r>
          </a:p>
          <a:p>
            <a:pPr marL="457200" indent="-457200">
              <a:buFont typeface="Arial"/>
              <a:buChar char="•"/>
            </a:pPr>
            <a:r>
              <a:rPr lang="en-US" sz="2400"/>
              <a:t>Příklad: formulář žádosti </a:t>
            </a:r>
            <a:br>
              <a:rPr lang="en-US" sz="2400"/>
            </a:br>
            <a:r>
              <a:rPr lang="en-US" sz="2400"/>
              <a:t>o výpis ze základních registrů.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r>
              <a:rPr lang="cs-CZ"/>
              <a:t>30.10.2012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idx="11"/>
          </p:nvPr>
        </p:nvSpPr>
        <p:spPr/>
        <p:txBody>
          <a:bodyPr/>
          <a:lstStyle/>
          <a:p>
            <a:fld id="{C66E7E0D-17D0-EC4B-9634-987F9A028063}" type="slidenum">
              <a:rPr lang="cs-CZ"/>
              <a:pPr/>
              <a:t>13</a:t>
            </a:fld>
            <a:endParaRPr lang="cs-CZ"/>
          </a:p>
        </p:txBody>
      </p:sp>
      <p:sp>
        <p:nvSpPr>
          <p:cNvPr id="7" name="TextBox 6"/>
          <p:cNvSpPr txBox="1"/>
          <p:nvPr/>
        </p:nvSpPr>
        <p:spPr>
          <a:xfrm>
            <a:off x="3123318" y="3455459"/>
            <a:ext cx="184666" cy="35317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/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86426" y="2996952"/>
            <a:ext cx="4994124" cy="38610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508806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44489" y="1124744"/>
            <a:ext cx="9289032" cy="5184576"/>
          </a:xfrm>
        </p:spPr>
        <p:txBody>
          <a:bodyPr/>
          <a:lstStyle/>
          <a:p>
            <a:pPr marL="0" indent="0"/>
            <a:r>
              <a:rPr lang="en-US" b="1"/>
              <a:t>Proces zveřejnění</a:t>
            </a:r>
          </a:p>
          <a:p>
            <a:pPr marL="0" indent="0"/>
            <a:r>
              <a:rPr lang="en-US" sz="2800"/>
              <a:t>Je popsán v životní situaci “</a:t>
            </a:r>
            <a:r>
              <a:rPr lang="en-US" sz="2800" i="1"/>
              <a:t>Podání žádosti o zveřejnění informací fyzických a právnických osob na Portálu veřejné správy</a:t>
            </a:r>
            <a:r>
              <a:rPr lang="en-US" sz="2800"/>
              <a:t>”, viz </a:t>
            </a:r>
            <a:br>
              <a:rPr lang="en-US" sz="2800"/>
            </a:br>
            <a:r>
              <a:rPr lang="en-US" sz="2400" u="sng">
                <a:ln w="12700">
                  <a:noFill/>
                  <a:prstDash val="solid"/>
                </a:ln>
                <a:solidFill>
                  <a:schemeClr val="accent6"/>
                </a:solidFill>
              </a:rPr>
              <a:t>http://portal.gov.cz/portal/podnikani/situace/10043/10044/</a:t>
            </a:r>
            <a:r>
              <a:rPr lang="en-US" sz="2800"/>
              <a:t>.</a:t>
            </a:r>
          </a:p>
          <a:p>
            <a:pPr marL="914400" lvl="1" indent="-514350">
              <a:spcAft>
                <a:spcPts val="0"/>
              </a:spcAft>
              <a:buFont typeface="+mj-lt"/>
              <a:buAutoNum type="alphaLcParenR"/>
            </a:pPr>
            <a:r>
              <a:rPr lang="en-US"/>
              <a:t>žadatel vyplní formulář (viz odkaz)</a:t>
            </a:r>
          </a:p>
          <a:p>
            <a:pPr marL="914400" lvl="1" indent="-514350">
              <a:spcAft>
                <a:spcPts val="0"/>
              </a:spcAft>
              <a:buFont typeface="+mj-lt"/>
              <a:buAutoNum type="alphaLcParenR"/>
            </a:pPr>
            <a:r>
              <a:rPr lang="en-US"/>
              <a:t>vytiskne a podepíše smlouvu (součást formuláře)</a:t>
            </a:r>
          </a:p>
          <a:p>
            <a:pPr marL="914400" lvl="1" indent="-514350">
              <a:spcAft>
                <a:spcPts val="0"/>
              </a:spcAft>
              <a:buFont typeface="+mj-lt"/>
              <a:buAutoNum type="alphaLcParenR"/>
            </a:pPr>
            <a:r>
              <a:rPr lang="en-US"/>
              <a:t>MV zkontroluje podklady a pošle výzvu k úhradě</a:t>
            </a:r>
          </a:p>
          <a:p>
            <a:pPr marL="914400" lvl="1" indent="-514350">
              <a:spcAft>
                <a:spcPts val="0"/>
              </a:spcAft>
              <a:buFont typeface="+mj-lt"/>
              <a:buAutoNum type="alphaLcParenR"/>
            </a:pPr>
            <a:r>
              <a:rPr lang="en-US"/>
              <a:t>objednatel uhradí cenu za zveřejnění</a:t>
            </a:r>
          </a:p>
          <a:p>
            <a:pPr marL="914400" lvl="1" indent="-514350">
              <a:spcAft>
                <a:spcPts val="0"/>
              </a:spcAft>
              <a:buFont typeface="+mj-lt"/>
              <a:buAutoNum type="alphaLcParenR"/>
            </a:pPr>
            <a:r>
              <a:rPr lang="en-US"/>
              <a:t>MV zajistí zveřejnění informace na dohodnutou dobu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r>
              <a:rPr lang="cs-CZ"/>
              <a:t>30.10.2012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idx="11"/>
          </p:nvPr>
        </p:nvSpPr>
        <p:spPr/>
        <p:txBody>
          <a:bodyPr/>
          <a:lstStyle/>
          <a:p>
            <a:fld id="{C66E7E0D-17D0-EC4B-9634-987F9A028063}" type="slidenum">
              <a:rPr lang="cs-CZ"/>
              <a:pPr/>
              <a:t>14</a:t>
            </a:fld>
            <a:endParaRPr lang="cs-CZ"/>
          </a:p>
        </p:txBody>
      </p:sp>
      <p:sp>
        <p:nvSpPr>
          <p:cNvPr id="7" name="TextBox 6"/>
          <p:cNvSpPr txBox="1"/>
          <p:nvPr/>
        </p:nvSpPr>
        <p:spPr>
          <a:xfrm>
            <a:off x="3123318" y="3455459"/>
            <a:ext cx="184666" cy="35317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8347223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44489" y="1124744"/>
            <a:ext cx="9289032" cy="5184576"/>
          </a:xfrm>
        </p:spPr>
        <p:txBody>
          <a:bodyPr/>
          <a:lstStyle/>
          <a:p>
            <a:pPr marL="0" indent="0"/>
            <a:r>
              <a:rPr lang="en-US" b="1"/>
              <a:t>Cena za zveřejnění</a:t>
            </a:r>
          </a:p>
          <a:p>
            <a:pPr marL="457200" indent="-457200">
              <a:buFont typeface="Arial"/>
              <a:buChar char="•"/>
            </a:pPr>
            <a:r>
              <a:rPr lang="en-US" sz="2800"/>
              <a:t>5 000 Kč bez DPH za prvních 30 kalendářních dnů poskytování služby zveřejnění informací;</a:t>
            </a:r>
          </a:p>
          <a:p>
            <a:pPr marL="457200" indent="-457200">
              <a:buFont typeface="Arial"/>
              <a:buChar char="•"/>
            </a:pPr>
            <a:r>
              <a:rPr lang="en-US" sz="2800"/>
              <a:t>500 Kč bez DPH za každé další období v délce 30 kalendářních dnů, následujících po prvních 30-ti kalendářních dnech poskytování služby.</a:t>
            </a:r>
          </a:p>
          <a:p>
            <a:pPr marL="457200" indent="-457200">
              <a:buFont typeface="Arial"/>
              <a:buChar char="•"/>
            </a:pPr>
            <a:r>
              <a:rPr lang="en-US" sz="2800"/>
              <a:t>Nejvýše celkem 10 500,- Kč bez DPH za 360 dnů.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r>
              <a:rPr lang="cs-CZ"/>
              <a:t>30.10.2012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idx="11"/>
          </p:nvPr>
        </p:nvSpPr>
        <p:spPr/>
        <p:txBody>
          <a:bodyPr/>
          <a:lstStyle/>
          <a:p>
            <a:fld id="{C66E7E0D-17D0-EC4B-9634-987F9A028063}" type="slidenum">
              <a:rPr lang="cs-CZ"/>
              <a:pPr/>
              <a:t>15</a:t>
            </a:fld>
            <a:endParaRPr lang="cs-CZ"/>
          </a:p>
        </p:txBody>
      </p:sp>
      <p:sp>
        <p:nvSpPr>
          <p:cNvPr id="7" name="TextBox 6"/>
          <p:cNvSpPr txBox="1"/>
          <p:nvPr/>
        </p:nvSpPr>
        <p:spPr>
          <a:xfrm>
            <a:off x="3123318" y="3455459"/>
            <a:ext cx="184666" cy="35317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4110753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itle 7"/>
          <p:cNvSpPr>
            <a:spLocks noGrp="1"/>
          </p:cNvSpPr>
          <p:nvPr>
            <p:ph type="ctrTitle"/>
          </p:nvPr>
        </p:nvSpPr>
        <p:spPr>
          <a:xfrm>
            <a:off x="742950" y="2130426"/>
            <a:ext cx="8420100" cy="3314798"/>
          </a:xfrm>
        </p:spPr>
        <p:txBody>
          <a:bodyPr/>
          <a:lstStyle/>
          <a:p>
            <a:pPr algn="ctr"/>
            <a:r>
              <a:rPr lang="en-US" sz="3200" b="1">
                <a:latin typeface="+mn-lt"/>
                <a:cs typeface="Arial Unicode MS" charset="0"/>
              </a:rPr>
              <a:t>Děkuji za pozornost!</a:t>
            </a:r>
            <a:br>
              <a:rPr lang="en-US" sz="3200" b="1">
                <a:latin typeface="+mn-lt"/>
                <a:cs typeface="Arial Unicode MS" charset="0"/>
              </a:rPr>
            </a:br>
            <a:r>
              <a:rPr lang="en-US" sz="3200" b="1">
                <a:latin typeface="+mn-lt"/>
                <a:cs typeface="Arial Unicode MS" charset="0"/>
              </a:rPr>
              <a:t/>
            </a:r>
            <a:br>
              <a:rPr lang="en-US" sz="3200" b="1">
                <a:latin typeface="+mn-lt"/>
                <a:cs typeface="Arial Unicode MS" charset="0"/>
              </a:rPr>
            </a:br>
            <a:r>
              <a:rPr lang="en-US" sz="3200">
                <a:latin typeface="+mn-lt"/>
                <a:cs typeface="Arial Unicode MS" charset="0"/>
              </a:rPr>
              <a:t>Kontakt:</a:t>
            </a:r>
            <a:br>
              <a:rPr lang="en-US" sz="3200">
                <a:latin typeface="+mn-lt"/>
                <a:cs typeface="Arial Unicode MS" charset="0"/>
              </a:rPr>
            </a:br>
            <a:r>
              <a:rPr lang="en-US" sz="3200">
                <a:latin typeface="+mn-lt"/>
                <a:cs typeface="Arial Unicode MS" charset="0"/>
              </a:rPr>
              <a:t>Ing. Jelizaveta Stelibská,</a:t>
            </a:r>
            <a:br>
              <a:rPr lang="en-US" sz="3200">
                <a:latin typeface="+mn-lt"/>
                <a:cs typeface="Arial Unicode MS" charset="0"/>
              </a:rPr>
            </a:br>
            <a:r>
              <a:rPr lang="en-US" sz="3200">
                <a:latin typeface="+mn-lt"/>
                <a:cs typeface="Arial Unicode MS" charset="0"/>
              </a:rPr>
              <a:t>odbor eGovernmentu</a:t>
            </a:r>
            <a:br>
              <a:rPr lang="en-US" sz="3200">
                <a:latin typeface="+mn-lt"/>
                <a:cs typeface="Arial Unicode MS" charset="0"/>
              </a:rPr>
            </a:br>
            <a:r>
              <a:rPr lang="en-US" sz="3200">
                <a:latin typeface="+mn-lt"/>
                <a:cs typeface="Arial Unicode MS" charset="0"/>
              </a:rPr>
              <a:t>tel. 974 817 533</a:t>
            </a:r>
            <a:br>
              <a:rPr lang="en-US" sz="3200">
                <a:latin typeface="+mn-lt"/>
                <a:cs typeface="Arial Unicode MS" charset="0"/>
              </a:rPr>
            </a:br>
            <a:r>
              <a:rPr lang="en-US" sz="3200">
                <a:latin typeface="+mn-lt"/>
                <a:cs typeface="Arial Unicode MS" charset="0"/>
              </a:rPr>
              <a:t>jelizaveta.stelibska@mvcr.cz</a:t>
            </a:r>
            <a:br>
              <a:rPr lang="en-US" sz="3200">
                <a:latin typeface="+mn-lt"/>
                <a:cs typeface="Arial Unicode MS" charset="0"/>
              </a:rPr>
            </a:br>
            <a:r>
              <a:rPr lang="en-US" sz="3200">
                <a:latin typeface="+mn-lt"/>
                <a:cs typeface="Arial Unicode MS" charset="0"/>
              </a:rPr>
              <a:t> </a:t>
            </a:r>
          </a:p>
        </p:txBody>
      </p:sp>
      <p:sp>
        <p:nvSpPr>
          <p:cNvPr id="2" name="Date Placeholder 1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r>
              <a:rPr lang="cs-CZ"/>
              <a:t>30.10.2012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idx="11"/>
          </p:nvPr>
        </p:nvSpPr>
        <p:spPr/>
        <p:txBody>
          <a:bodyPr/>
          <a:lstStyle/>
          <a:p>
            <a:fld id="{9EB4279F-28BA-C945-9D09-AAF72A13841D}" type="slidenum">
              <a:rPr lang="cs-CZ"/>
              <a:pPr/>
              <a:t>16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8293096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theme/theme1.xml><?xml version="1.0" encoding="utf-8"?>
<a:theme xmlns:a="http://schemas.openxmlformats.org/drawingml/2006/main" name="šablona_MV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Default Design">
      <a:majorFont>
        <a:latin typeface="Calibri"/>
        <a:ea typeface=""/>
        <a:cs typeface="Arial Unicode MS"/>
      </a:majorFont>
      <a:minorFont>
        <a:latin typeface="Arial"/>
        <a:ea typeface=""/>
        <a:cs typeface="Arial Unicode MS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0">
          <a:lnSpc>
            <a:spcPct val="93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effectLst/>
            <a:latin typeface="Arial" charset="0"/>
            <a:cs typeface="Arial Unicode MS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0">
          <a:lnSpc>
            <a:spcPct val="93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effectLst/>
            <a:latin typeface="Arial" charset="0"/>
            <a:cs typeface="Arial Unicode MS" charset="0"/>
          </a:defRPr>
        </a:defPPr>
      </a:lstStyle>
    </a:ln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Motiv sady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šablona_MV.potx</Template>
  <TotalTime>1106</TotalTime>
  <Words>440</Words>
  <Application>Microsoft Macintosh PowerPoint</Application>
  <PresentationFormat>A4 Paper (210x297 mm)</PresentationFormat>
  <Paragraphs>88</Paragraphs>
  <Slides>16</Slides>
  <Notes>2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17" baseType="lpstr">
      <vt:lpstr>šablona_MV</vt:lpstr>
      <vt:lpstr>Informace fyzických a právnických osob na Portálu veřejné správy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Děkuji za pozornost!  Kontakt: Ing. Jelizaveta Stelibská, odbor eGovernmentu tel. 974 817 533 jelizaveta.stelibska@mvcr.cz 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Autorizace Seznamu OVM</dc:title>
  <dc:subject>Prezentace pro tajemníky ORP</dc:subject>
  <dc:creator>Ministerstvo vnitra ČR</dc:creator>
  <cp:keywords>Seznam OVM, ISDS, CzP</cp:keywords>
  <cp:lastModifiedBy>Pavel Tesař</cp:lastModifiedBy>
  <cp:revision>73</cp:revision>
  <cp:lastPrinted>2012-09-04T12:44:05Z</cp:lastPrinted>
  <dcterms:created xsi:type="dcterms:W3CDTF">2011-10-07T08:47:43Z</dcterms:created>
  <dcterms:modified xsi:type="dcterms:W3CDTF">2012-10-29T20:14:40Z</dcterms:modified>
  <cp:category>projekt Seznam OVM</cp:category>
</cp:coreProperties>
</file>