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6" autoAdjust="0"/>
  </p:normalViewPr>
  <p:slideViewPr>
    <p:cSldViewPr>
      <p:cViewPr varScale="1">
        <p:scale>
          <a:sx n="75" d="100"/>
          <a:sy n="75" d="100"/>
        </p:scale>
        <p:origin x="-12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030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4627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98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7707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662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0350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512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314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805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472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431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83000">
              <a:srgbClr val="FF0300"/>
            </a:gs>
            <a:gs pos="100000">
              <a:srgbClr val="4D0808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6AC0C-A8B0-487E-A9FE-D26AA5531C2F}" type="datetimeFigureOut">
              <a:rPr lang="cs-CZ" smtClean="0"/>
              <a:t>6. 6. 2013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428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43508" y="260648"/>
            <a:ext cx="7772400" cy="1470025"/>
          </a:xfrm>
        </p:spPr>
        <p:txBody>
          <a:bodyPr>
            <a:noAutofit/>
          </a:bodyPr>
          <a:lstStyle/>
          <a:p>
            <a:r>
              <a:rPr lang="cs-CZ" sz="3200" dirty="0" smtClean="0"/>
              <a:t>Problematika řešení potřeb zrakově postižených při mimořádných událostech zdolávaných hasičským záchranným sborem</a:t>
            </a:r>
            <a:endParaRPr lang="cs-CZ" sz="3200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57" r="25377"/>
          <a:stretch/>
        </p:blipFill>
        <p:spPr bwMode="auto">
          <a:xfrm>
            <a:off x="2794017" y="1988840"/>
            <a:ext cx="3464255" cy="380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868144" y="5949280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/>
              <a:t>n</a:t>
            </a:r>
            <a:r>
              <a:rPr lang="cs-CZ" sz="2000" dirty="0" err="1" smtClean="0"/>
              <a:t>stržm</a:t>
            </a:r>
            <a:r>
              <a:rPr lang="cs-CZ" sz="2000" dirty="0" smtClean="0"/>
              <a:t>. Jaroslav </a:t>
            </a:r>
            <a:r>
              <a:rPr lang="cs-CZ" sz="2000" dirty="0" err="1" smtClean="0"/>
              <a:t>Gondko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5949280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Kroměříž 2013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898472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cs-CZ" dirty="0" smtClean="0"/>
              <a:t>Struktura a činnost TPP HZS ZLK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1"/>
            <a:ext cx="4114799" cy="9647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Organizace TPP HZS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77032" y="5363864"/>
            <a:ext cx="41221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Využití poznatků v praxi</a:t>
            </a:r>
          </a:p>
        </p:txBody>
      </p:sp>
      <p:sp>
        <p:nvSpPr>
          <p:cNvPr id="5" name="Obdélník 4"/>
          <p:cNvSpPr/>
          <p:nvPr/>
        </p:nvSpPr>
        <p:spPr>
          <a:xfrm>
            <a:off x="4139950" y="3789040"/>
            <a:ext cx="42239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Odborné výcviky a kurzy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045" y="1268760"/>
            <a:ext cx="3264363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453" y="4365104"/>
            <a:ext cx="2948947" cy="2211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0" t="690" r="14578"/>
          <a:stretch/>
        </p:blipFill>
        <p:spPr bwMode="auto">
          <a:xfrm>
            <a:off x="827584" y="2243363"/>
            <a:ext cx="3053947" cy="3117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2932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Poznatky a doporučení </a:t>
            </a:r>
            <a:br>
              <a:rPr lang="cs-CZ" dirty="0" smtClean="0"/>
            </a:br>
            <a:r>
              <a:rPr lang="cs-CZ" dirty="0" smtClean="0"/>
              <a:t>při  komunikaci s nevidomými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4064" y="560251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Sjednocená organizace </a:t>
            </a:r>
            <a:r>
              <a:rPr lang="cs-CZ" dirty="0" smtClean="0"/>
              <a:t>nevidomých slabozrakých </a:t>
            </a:r>
            <a:r>
              <a:rPr lang="cs-CZ" dirty="0" smtClean="0"/>
              <a:t>ČR </a:t>
            </a:r>
          </a:p>
        </p:txBody>
      </p:sp>
      <p:sp>
        <p:nvSpPr>
          <p:cNvPr id="7" name="Obdélník 6"/>
          <p:cNvSpPr/>
          <p:nvPr/>
        </p:nvSpPr>
        <p:spPr>
          <a:xfrm>
            <a:off x="5292080" y="6213354"/>
            <a:ext cx="2141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Tyfloservis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540" y="2121242"/>
            <a:ext cx="2463738" cy="328498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133694"/>
            <a:ext cx="4211960" cy="315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50713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74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decel="68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 DVD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5472608" cy="4277071"/>
          </a:xfrm>
        </p:spPr>
        <p:txBody>
          <a:bodyPr>
            <a:normAutofit/>
          </a:bodyPr>
          <a:lstStyle/>
          <a:p>
            <a:r>
              <a:rPr lang="cs-CZ" sz="4000" dirty="0" smtClean="0"/>
              <a:t>Nevidomí</a:t>
            </a:r>
          </a:p>
          <a:p>
            <a:r>
              <a:rPr lang="cs-CZ" sz="4000" dirty="0" smtClean="0"/>
              <a:t>Neslyšící</a:t>
            </a:r>
          </a:p>
          <a:p>
            <a:r>
              <a:rPr lang="cs-CZ" sz="4000" dirty="0" smtClean="0"/>
              <a:t>Tělesně postižení</a:t>
            </a:r>
          </a:p>
          <a:p>
            <a:r>
              <a:rPr lang="cs-CZ" sz="4000" dirty="0" smtClean="0"/>
              <a:t>Mentálně postižení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8" r="23653"/>
          <a:stretch/>
        </p:blipFill>
        <p:spPr bwMode="auto">
          <a:xfrm>
            <a:off x="5076056" y="1222772"/>
            <a:ext cx="3703201" cy="461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222772"/>
            <a:ext cx="3759882" cy="501317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222772"/>
            <a:ext cx="3764818" cy="5019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564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Nevidomí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25848"/>
            <a:ext cx="8229600" cy="820688"/>
          </a:xfrm>
        </p:spPr>
        <p:txBody>
          <a:bodyPr/>
          <a:lstStyle/>
          <a:p>
            <a:r>
              <a:rPr lang="cs-CZ" dirty="0" smtClean="0"/>
              <a:t>Požár domu a záchrana nevidomých manželů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3528" y="2051968"/>
            <a:ext cx="61206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Struktura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Úvodní slovo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Modelová situace – požár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Jednotlivé šoty - pozitivní jednání                                 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- negativní jednání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45" r="7427"/>
          <a:stretch/>
        </p:blipFill>
        <p:spPr>
          <a:xfrm>
            <a:off x="5903416" y="1935088"/>
            <a:ext cx="2979460" cy="388843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12" y="4293096"/>
            <a:ext cx="4283968" cy="2409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22054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3108" y="620688"/>
            <a:ext cx="8229600" cy="4968552"/>
          </a:xfrm>
        </p:spPr>
        <p:txBody>
          <a:bodyPr>
            <a:normAutofit fontScale="90000"/>
          </a:bodyPr>
          <a:lstStyle/>
          <a:p>
            <a:r>
              <a:rPr lang="cs-CZ" dirty="0"/>
              <a:t>Prostor pro dotazy </a:t>
            </a:r>
            <a:r>
              <a:rPr lang="cs-CZ" dirty="0" smtClean="0"/>
              <a:t>…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Děkuji </a:t>
            </a:r>
            <a:r>
              <a:rPr lang="cs-CZ" dirty="0" smtClean="0"/>
              <a:t>za </a:t>
            </a:r>
            <a:r>
              <a:rPr lang="cs-CZ" dirty="0" smtClean="0"/>
              <a:t>pozornost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5949280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Kroměříž 2013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5949280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/>
              <a:t>n</a:t>
            </a:r>
            <a:r>
              <a:rPr lang="cs-CZ" sz="2000" dirty="0" err="1" smtClean="0"/>
              <a:t>stržm</a:t>
            </a:r>
            <a:r>
              <a:rPr lang="cs-CZ" sz="2000" dirty="0" smtClean="0"/>
              <a:t>. Jaroslav </a:t>
            </a:r>
            <a:r>
              <a:rPr lang="cs-CZ" sz="2000" dirty="0" err="1" smtClean="0"/>
              <a:t>Gondko</a:t>
            </a:r>
            <a:endParaRPr lang="cs-CZ" sz="2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196" y="1268760"/>
            <a:ext cx="4788024" cy="3192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84724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160</TotalTime>
  <Words>85</Words>
  <Application>Microsoft Office PowerPoint</Application>
  <PresentationFormat>Předvádění na obrazovce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Problematika řešení potřeb zrakově postižených při mimořádných událostech zdolávaných hasičským záchranným sborem</vt:lpstr>
      <vt:lpstr>Struktura a činnost TPP HZS ZLK</vt:lpstr>
      <vt:lpstr>Poznatky a doporučení  při  komunikaci s nevidomými </vt:lpstr>
      <vt:lpstr>Tvorba DVD</vt:lpstr>
      <vt:lpstr>Nevidomí</vt:lpstr>
      <vt:lpstr>Prostor pro dotazy …       Děkuji za pozornost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Identifikace potřeb zrakově postižených při MU HZS</dc:title>
  <dc:creator>jaro go</dc:creator>
  <cp:lastModifiedBy>jaro go</cp:lastModifiedBy>
  <cp:revision>17</cp:revision>
  <dcterms:created xsi:type="dcterms:W3CDTF">2013-06-06T18:24:44Z</dcterms:created>
  <dcterms:modified xsi:type="dcterms:W3CDTF">2013-06-06T21:11:32Z</dcterms:modified>
</cp:coreProperties>
</file>