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notesSlides/notesSlide2.xml" ContentType="application/vnd.openxmlformats-officedocument.presentationml.notesSlide+xml"/>
  <Override PartName="/ppt/diagrams/drawing2.xml" ContentType="application/vnd.ms-office.drawingml.diagramDrawing+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diagrams/quickStyle2.xml" ContentType="application/vnd.openxmlformats-officedocument.drawingml.diagramStyl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4.xml" ContentType="application/vnd.openxmlformats-officedocument.drawingml.diagramLayout+xml"/>
  <Override PartName="/ppt/diagrams/layout5.xml" ContentType="application/vnd.openxmlformats-officedocument.drawingml.diagram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3.xml" ContentType="application/vnd.openxmlformats-officedocument.drawingml.diagramLayout+xml"/>
  <Override PartName="/ppt/diagrams/data4.xml" ContentType="application/vnd.openxmlformats-officedocument.drawingml.diagramData+xml"/>
  <Override PartName="/ppt/diagrams/data5.xml" ContentType="application/vnd.openxmlformats-officedocument.drawingml.diagramData+xml"/>
  <Override PartName="/ppt/diagrams/layout1.xml" ContentType="application/vnd.openxmlformats-officedocument.drawingml.diagramLayout+xml"/>
  <Override PartName="/ppt/diagrams/data2.xml" ContentType="application/vnd.openxmlformats-officedocument.drawingml.diagramData+xml"/>
  <Override PartName="/ppt/diagrams/data3.xml" ContentType="application/vnd.openxmlformats-officedocument.drawingml.diagramData+xml"/>
  <Override PartName="/ppt/diagrams/colors5.xml" ContentType="application/vnd.openxmlformats-officedocument.drawingml.diagramColors+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ppt/notesSlides/notesSlide4.xml" ContentType="application/vnd.openxmlformats-officedocument.presentationml.notesSlid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diagrams/drawing5.xml" ContentType="application/vnd.ms-office.drawingml.diagramDrawing+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diagrams/colors2.xml" ContentType="application/vnd.openxmlformats-officedocument.drawingml.diagramColors+xml"/>
  <Override PartName="/ppt/notesSlides/notesSlide3.xml" ContentType="application/vnd.openxmlformats-officedocument.presentationml.notesSlide+xml"/>
  <Override PartName="/ppt/diagrams/drawing3.xml" ContentType="application/vnd.ms-office.drawingml.diagramDrawing+xml"/>
  <Override PartName="/ppt/diagrams/quickStyle5.xml" ContentType="application/vnd.openxmlformats-officedocument.drawingml.diagramStyl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3.xml" ContentType="application/vnd.openxmlformats-officedocument.drawingml.diagramStyle+xml"/>
  <Override PartName="/ppt/slides/slide1.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handoutMasterIdLst>
    <p:handoutMasterId r:id="rId9"/>
  </p:handoutMasterIdLst>
  <p:sldIdLst>
    <p:sldId id="267" r:id="rId2"/>
    <p:sldId id="268" r:id="rId3"/>
    <p:sldId id="271" r:id="rId4"/>
    <p:sldId id="276" r:id="rId5"/>
    <p:sldId id="277" r:id="rId6"/>
    <p:sldId id="273" r:id="rId7"/>
  </p:sldIdLst>
  <p:sldSz cx="9144000" cy="6858000" type="screen4x3"/>
  <p:notesSz cx="9144000" cy="6858000"/>
  <p:defaultTextStyle>
    <a:defPPr>
      <a:defRPr lang="cs-CZ"/>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07273"/>
    <a:srgbClr val="8E0000"/>
    <a:srgbClr val="580000"/>
    <a:srgbClr val="860000"/>
    <a:srgbClr val="E60000"/>
    <a:srgbClr val="FF6161"/>
    <a:srgbClr val="FFB9B9"/>
    <a:srgbClr val="CCE9AD"/>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3" autoAdjust="0"/>
    <p:restoredTop sz="94619" autoAdjust="0"/>
  </p:normalViewPr>
  <p:slideViewPr>
    <p:cSldViewPr>
      <p:cViewPr>
        <p:scale>
          <a:sx n="75" d="100"/>
          <a:sy n="75" d="100"/>
        </p:scale>
        <p:origin x="-1020" y="-79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78" d="100"/>
          <a:sy n="78" d="100"/>
        </p:scale>
        <p:origin x="-1590" y="-102"/>
      </p:cViewPr>
      <p:guideLst>
        <p:guide orient="horz" pos="2160"/>
        <p:guide pos="288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s>
</file>

<file path=ppt/diagrams/_rels/data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image" Target="../media/image6.jpeg"/><Relationship Id="rId4" Type="http://schemas.openxmlformats.org/officeDocument/2006/relationships/image" Target="../media/image9.png"/></Relationships>
</file>

<file path=ppt/diagrams/colors1.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3_4">
  <dgm:title val=""/>
  <dgm:desc val=""/>
  <dgm:catLst>
    <dgm:cat type="accent3" pri="11400"/>
  </dgm:catLst>
  <dgm:styleLbl name="node0">
    <dgm:fillClrLst meth="cycle">
      <a:schemeClr val="accent3">
        <a:shade val="60000"/>
      </a:schemeClr>
    </dgm:fillClrLst>
    <dgm:linClrLst meth="repeat">
      <a:schemeClr val="lt1"/>
    </dgm:linClrLst>
    <dgm:effectClrLst/>
    <dgm:txLinClrLst/>
    <dgm:txFillClrLst/>
    <dgm:txEffectClrLst/>
  </dgm:styleLbl>
  <dgm:styleLbl name="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alignNode1">
    <dgm:fillClrLst meth="cycle">
      <a:schemeClr val="accent3">
        <a:shade val="50000"/>
      </a:schemeClr>
      <a:schemeClr val="accent3">
        <a:tint val="55000"/>
      </a:schemeClr>
    </dgm:fillClrLst>
    <dgm:linClrLst meth="cycle">
      <a:schemeClr val="accent3">
        <a:shade val="50000"/>
      </a:schemeClr>
      <a:schemeClr val="accent3">
        <a:tint val="55000"/>
      </a:schemeClr>
    </dgm:linClrLst>
    <dgm:effectClrLst/>
    <dgm:txLinClrLst/>
    <dgm:txFillClrLst/>
    <dgm:txEffectClrLst/>
  </dgm:styleLbl>
  <dgm:styleLbl name="ln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vennNode1">
    <dgm:fillClrLst meth="cycle">
      <a:schemeClr val="accent3">
        <a:shade val="80000"/>
        <a:alpha val="50000"/>
      </a:schemeClr>
      <a:schemeClr val="accent3">
        <a:tint val="50000"/>
        <a:alpha val="50000"/>
      </a:schemeClr>
    </dgm:fillClrLst>
    <dgm:linClrLst meth="repeat">
      <a:schemeClr val="lt1"/>
    </dgm:linClrLst>
    <dgm:effectClrLst/>
    <dgm:txLinClrLst/>
    <dgm:txFillClrLst/>
    <dgm:txEffectClrLst/>
  </dgm:styleLbl>
  <dgm:styleLbl name="node2">
    <dgm:fillClrLst>
      <a:schemeClr val="accent3">
        <a:shade val="80000"/>
      </a:schemeClr>
    </dgm:fillClrLst>
    <dgm:linClrLst meth="repeat">
      <a:schemeClr val="lt1"/>
    </dgm:linClrLst>
    <dgm:effectClrLst/>
    <dgm:txLinClrLst/>
    <dgm:txFillClrLst/>
    <dgm:txEffectClrLst/>
  </dgm:styleLbl>
  <dgm:styleLbl name="node3">
    <dgm:fillClrLst>
      <a:schemeClr val="accent3">
        <a:tint val="99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f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b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sibTrans1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0000"/>
      </a:schemeClr>
    </dgm:fillClrLst>
    <dgm:linClrLst meth="repeat">
      <a:schemeClr val="lt1"/>
    </dgm:linClrLst>
    <dgm:effectClrLst/>
    <dgm:txLinClrLst/>
    <dgm:txFillClrLst/>
    <dgm:txEffectClrLst/>
  </dgm:styleLbl>
  <dgm:styleLbl name="asst3">
    <dgm:fillClrLst>
      <a:schemeClr val="accent3">
        <a:tint val="70000"/>
      </a:schemeClr>
    </dgm:fillClrLst>
    <dgm:linClrLst meth="repeat">
      <a:schemeClr val="lt1"/>
    </dgm:linClrLst>
    <dgm:effectClrLst/>
    <dgm:txLinClrLst/>
    <dgm:txFillClrLst/>
    <dgm:txEffectClrLst/>
  </dgm:styleLbl>
  <dgm:styleLbl name="asst4">
    <dgm:fillClrLst>
      <a:schemeClr val="accent3">
        <a:tint val="5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align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bgAccFollowNode1">
    <dgm:fillClrLst meth="repeat">
      <a:schemeClr val="accent3">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55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68C9FC5-E0DA-4EC5-9601-43B0FE1E4192}" type="doc">
      <dgm:prSet loTypeId="urn:microsoft.com/office/officeart/2005/8/layout/vList3" loCatId="list" qsTypeId="urn:microsoft.com/office/officeart/2005/8/quickstyle/simple1#1" qsCatId="simple" csTypeId="urn:microsoft.com/office/officeart/2005/8/colors/accent3_1" csCatId="accent3" phldr="1"/>
      <dgm:spPr/>
    </dgm:pt>
    <dgm:pt modelId="{ACDF32DB-05AB-4540-BCB4-EE274EBF3CCE}">
      <dgm:prSet phldrT="[Text]" custT="1"/>
      <dgm:spPr>
        <a:xfrm rot="10800000">
          <a:off x="1560861" y="3357"/>
          <a:ext cx="5472684" cy="729613"/>
        </a:xfrm>
        <a:solidFill>
          <a:sysClr val="window" lastClr="FFFFFF">
            <a:hueOff val="0"/>
            <a:satOff val="0"/>
            <a:lumOff val="0"/>
            <a:alphaOff val="0"/>
          </a:sysClr>
        </a:solidFill>
        <a:ln w="25400" cap="flat" cmpd="sng" algn="ctr">
          <a:solidFill>
            <a:srgbClr val="9BBB59">
              <a:shade val="80000"/>
              <a:hueOff val="0"/>
              <a:satOff val="0"/>
              <a:lumOff val="0"/>
              <a:alphaOff val="0"/>
            </a:srgbClr>
          </a:solidFill>
          <a:prstDash val="solid"/>
        </a:ln>
        <a:effectLst/>
      </dgm:spPr>
      <dgm:t>
        <a:bodyPr/>
        <a:lstStyle/>
        <a:p>
          <a:pPr algn="ctr"/>
          <a:r>
            <a:rPr lang="cs-CZ" sz="1600" dirty="0">
              <a:solidFill>
                <a:srgbClr val="707273"/>
              </a:solidFill>
              <a:latin typeface="Calibri"/>
              <a:ea typeface="+mn-ea"/>
              <a:cs typeface="+mn-cs"/>
            </a:rPr>
            <a:t>Nevládní organizace s 25 zaměstnanci a </a:t>
          </a:r>
          <a:r>
            <a:rPr lang="cs-CZ" sz="1600" dirty="0" smtClean="0">
              <a:solidFill>
                <a:srgbClr val="707273"/>
              </a:solidFill>
              <a:latin typeface="Calibri"/>
              <a:ea typeface="+mn-ea"/>
              <a:cs typeface="+mn-cs"/>
            </a:rPr>
            <a:t>více než 150 </a:t>
          </a:r>
          <a:r>
            <a:rPr lang="cs-CZ" sz="1600" dirty="0">
              <a:solidFill>
                <a:srgbClr val="707273"/>
              </a:solidFill>
              <a:latin typeface="Calibri"/>
              <a:ea typeface="+mn-ea"/>
              <a:cs typeface="+mn-cs"/>
            </a:rPr>
            <a:t>externími spolupracovníky</a:t>
          </a:r>
        </a:p>
      </dgm:t>
    </dgm:pt>
    <dgm:pt modelId="{CFCC46B9-4663-4203-86A1-D5D35FD8877D}" type="parTrans" cxnId="{A985AC25-A5F6-4B21-8AE5-A2D0D63F6A1D}">
      <dgm:prSet/>
      <dgm:spPr/>
      <dgm:t>
        <a:bodyPr/>
        <a:lstStyle/>
        <a:p>
          <a:endParaRPr lang="cs-CZ"/>
        </a:p>
      </dgm:t>
    </dgm:pt>
    <dgm:pt modelId="{EEE0FA00-121E-4522-B610-95E805435F73}" type="sibTrans" cxnId="{A985AC25-A5F6-4B21-8AE5-A2D0D63F6A1D}">
      <dgm:prSet/>
      <dgm:spPr/>
      <dgm:t>
        <a:bodyPr/>
        <a:lstStyle/>
        <a:p>
          <a:endParaRPr lang="cs-CZ"/>
        </a:p>
      </dgm:t>
    </dgm:pt>
    <dgm:pt modelId="{BF114BE7-900B-48A7-992F-1BFCC0C0CC64}">
      <dgm:prSet phldrT="[Text]" custT="1"/>
      <dgm:spPr>
        <a:xfrm rot="10800000">
          <a:off x="1560861" y="950766"/>
          <a:ext cx="5472684" cy="729613"/>
        </a:xfrm>
        <a:solidFill>
          <a:sysClr val="window" lastClr="FFFFFF">
            <a:hueOff val="0"/>
            <a:satOff val="0"/>
            <a:lumOff val="0"/>
            <a:alphaOff val="0"/>
          </a:sysClr>
        </a:solidFill>
        <a:ln w="25400" cap="flat" cmpd="sng" algn="ctr">
          <a:solidFill>
            <a:srgbClr val="9BBB59">
              <a:shade val="80000"/>
              <a:hueOff val="0"/>
              <a:satOff val="0"/>
              <a:lumOff val="0"/>
              <a:alphaOff val="0"/>
            </a:srgbClr>
          </a:solidFill>
          <a:prstDash val="solid"/>
        </a:ln>
        <a:effectLst/>
      </dgm:spPr>
      <dgm:t>
        <a:bodyPr/>
        <a:lstStyle/>
        <a:p>
          <a:r>
            <a:rPr lang="cs-CZ" sz="1600" dirty="0">
              <a:solidFill>
                <a:srgbClr val="707273"/>
              </a:solidFill>
              <a:latin typeface="Calibri"/>
              <a:ea typeface="+mn-ea"/>
              <a:cs typeface="+mn-cs"/>
            </a:rPr>
            <a:t>18 let v ČR</a:t>
          </a:r>
        </a:p>
      </dgm:t>
    </dgm:pt>
    <dgm:pt modelId="{8AF3D6D8-CA99-4B51-9E3A-A9F12DD4B816}" type="parTrans" cxnId="{56392956-7264-4F0B-A0CA-22A76DFE2C1B}">
      <dgm:prSet/>
      <dgm:spPr/>
      <dgm:t>
        <a:bodyPr/>
        <a:lstStyle/>
        <a:p>
          <a:endParaRPr lang="cs-CZ"/>
        </a:p>
      </dgm:t>
    </dgm:pt>
    <dgm:pt modelId="{128A6867-89C1-425B-ACB5-99E65452C731}" type="sibTrans" cxnId="{56392956-7264-4F0B-A0CA-22A76DFE2C1B}">
      <dgm:prSet/>
      <dgm:spPr/>
      <dgm:t>
        <a:bodyPr/>
        <a:lstStyle/>
        <a:p>
          <a:endParaRPr lang="cs-CZ"/>
        </a:p>
      </dgm:t>
    </dgm:pt>
    <dgm:pt modelId="{C33473DF-B07A-4384-9992-D845E45EF578}">
      <dgm:prSet phldrT="[Text]" custT="1"/>
      <dgm:spPr>
        <a:xfrm rot="10800000">
          <a:off x="1560861" y="1898174"/>
          <a:ext cx="5472684" cy="729613"/>
        </a:xfrm>
        <a:solidFill>
          <a:sysClr val="window" lastClr="FFFFFF">
            <a:hueOff val="0"/>
            <a:satOff val="0"/>
            <a:lumOff val="0"/>
            <a:alphaOff val="0"/>
          </a:sysClr>
        </a:solidFill>
        <a:ln w="25400" cap="flat" cmpd="sng" algn="ctr">
          <a:solidFill>
            <a:srgbClr val="9BBB59">
              <a:shade val="80000"/>
              <a:hueOff val="0"/>
              <a:satOff val="0"/>
              <a:lumOff val="0"/>
              <a:alphaOff val="0"/>
            </a:srgbClr>
          </a:solidFill>
          <a:prstDash val="solid"/>
        </a:ln>
        <a:effectLst/>
      </dgm:spPr>
      <dgm:t>
        <a:bodyPr/>
        <a:lstStyle/>
        <a:p>
          <a:r>
            <a:rPr lang="cs-CZ" sz="1600" dirty="0">
              <a:solidFill>
                <a:srgbClr val="707273"/>
              </a:solidFill>
              <a:latin typeface="Calibri"/>
              <a:ea typeface="+mn-ea"/>
              <a:cs typeface="+mn-cs"/>
            </a:rPr>
            <a:t>Oblast činnosti: </a:t>
          </a:r>
          <a:r>
            <a:rPr lang="cs-CZ" sz="1600" dirty="0" smtClean="0">
              <a:solidFill>
                <a:srgbClr val="707273"/>
              </a:solidFill>
              <a:latin typeface="Calibri"/>
              <a:ea typeface="+mn-ea"/>
              <a:cs typeface="+mn-cs"/>
            </a:rPr>
            <a:t> prevence recidivy, sociální a pracovní integrace</a:t>
          </a:r>
          <a:endParaRPr lang="cs-CZ" sz="1600" dirty="0">
            <a:solidFill>
              <a:srgbClr val="707273"/>
            </a:solidFill>
            <a:latin typeface="Calibri"/>
            <a:ea typeface="+mn-ea"/>
            <a:cs typeface="+mn-cs"/>
          </a:endParaRPr>
        </a:p>
      </dgm:t>
    </dgm:pt>
    <dgm:pt modelId="{B359979C-4274-4264-9AAA-08AA269C84D1}" type="parTrans" cxnId="{37DE5130-C046-4BB2-83FA-31E0070F2AFA}">
      <dgm:prSet/>
      <dgm:spPr/>
      <dgm:t>
        <a:bodyPr/>
        <a:lstStyle/>
        <a:p>
          <a:endParaRPr lang="cs-CZ"/>
        </a:p>
      </dgm:t>
    </dgm:pt>
    <dgm:pt modelId="{F2270611-7AFA-4150-B012-3D01406C3769}" type="sibTrans" cxnId="{37DE5130-C046-4BB2-83FA-31E0070F2AFA}">
      <dgm:prSet/>
      <dgm:spPr/>
      <dgm:t>
        <a:bodyPr/>
        <a:lstStyle/>
        <a:p>
          <a:endParaRPr lang="cs-CZ"/>
        </a:p>
      </dgm:t>
    </dgm:pt>
    <dgm:pt modelId="{770A28E7-CF00-4C08-8399-13132A194C6E}">
      <dgm:prSet phldrT="[Text]" custT="1"/>
      <dgm:spPr>
        <a:xfrm rot="10800000">
          <a:off x="1560861" y="2845583"/>
          <a:ext cx="5472684" cy="729613"/>
        </a:xfrm>
        <a:solidFill>
          <a:sysClr val="window" lastClr="FFFFFF">
            <a:hueOff val="0"/>
            <a:satOff val="0"/>
            <a:lumOff val="0"/>
            <a:alphaOff val="0"/>
          </a:sysClr>
        </a:solidFill>
        <a:ln w="25400" cap="flat" cmpd="sng" algn="ctr">
          <a:solidFill>
            <a:srgbClr val="9BBB59">
              <a:shade val="80000"/>
              <a:hueOff val="0"/>
              <a:satOff val="0"/>
              <a:lumOff val="0"/>
              <a:alphaOff val="0"/>
            </a:srgbClr>
          </a:solidFill>
          <a:prstDash val="solid"/>
        </a:ln>
        <a:effectLst/>
      </dgm:spPr>
      <dgm:t>
        <a:bodyPr/>
        <a:lstStyle/>
        <a:p>
          <a:r>
            <a:rPr lang="cs-CZ" sz="1600" dirty="0">
              <a:solidFill>
                <a:srgbClr val="707273"/>
              </a:solidFill>
              <a:latin typeface="Calibri"/>
              <a:ea typeface="+mn-ea"/>
              <a:cs typeface="+mn-cs"/>
            </a:rPr>
            <a:t>10 tisíc klientů, více než 40 </a:t>
          </a:r>
          <a:r>
            <a:rPr lang="cs-CZ" sz="1600" dirty="0" smtClean="0">
              <a:solidFill>
                <a:srgbClr val="707273"/>
              </a:solidFill>
              <a:latin typeface="Calibri"/>
              <a:ea typeface="+mn-ea"/>
              <a:cs typeface="+mn-cs"/>
            </a:rPr>
            <a:t>projektů</a:t>
          </a:r>
          <a:endParaRPr lang="cs-CZ" sz="1600" dirty="0">
            <a:solidFill>
              <a:srgbClr val="707273"/>
            </a:solidFill>
            <a:latin typeface="Calibri"/>
            <a:ea typeface="+mn-ea"/>
            <a:cs typeface="+mn-cs"/>
          </a:endParaRPr>
        </a:p>
      </dgm:t>
    </dgm:pt>
    <dgm:pt modelId="{A2F75318-28CA-43F3-96F8-1793899625EE}" type="parTrans" cxnId="{C06C6F5A-1384-47A1-B3AF-4E5C89994D74}">
      <dgm:prSet/>
      <dgm:spPr/>
      <dgm:t>
        <a:bodyPr/>
        <a:lstStyle/>
        <a:p>
          <a:endParaRPr lang="cs-CZ"/>
        </a:p>
      </dgm:t>
    </dgm:pt>
    <dgm:pt modelId="{212D16EF-DE78-45C0-9C8E-A6705AEF481D}" type="sibTrans" cxnId="{C06C6F5A-1384-47A1-B3AF-4E5C89994D74}">
      <dgm:prSet/>
      <dgm:spPr/>
      <dgm:t>
        <a:bodyPr/>
        <a:lstStyle/>
        <a:p>
          <a:endParaRPr lang="cs-CZ"/>
        </a:p>
      </dgm:t>
    </dgm:pt>
    <dgm:pt modelId="{63C41EB0-A42D-4F7B-9439-AE93AA5931F1}">
      <dgm:prSet phldrT="[Text]" custT="1"/>
      <dgm:spPr>
        <a:xfrm rot="10800000">
          <a:off x="1560861" y="2845583"/>
          <a:ext cx="5472684" cy="729613"/>
        </a:xfrm>
        <a:solidFill>
          <a:sysClr val="window" lastClr="FFFFFF">
            <a:hueOff val="0"/>
            <a:satOff val="0"/>
            <a:lumOff val="0"/>
            <a:alphaOff val="0"/>
          </a:sysClr>
        </a:solidFill>
        <a:ln w="25400" cap="flat" cmpd="sng" algn="ctr">
          <a:solidFill>
            <a:srgbClr val="9BBB59">
              <a:shade val="80000"/>
              <a:hueOff val="0"/>
              <a:satOff val="0"/>
              <a:lumOff val="0"/>
              <a:alphaOff val="0"/>
            </a:srgbClr>
          </a:solidFill>
          <a:prstDash val="solid"/>
        </a:ln>
        <a:effectLst/>
      </dgm:spPr>
      <dgm:t>
        <a:bodyPr/>
        <a:lstStyle/>
        <a:p>
          <a:r>
            <a:rPr lang="cs-CZ" sz="1600" dirty="0" smtClean="0">
              <a:solidFill>
                <a:srgbClr val="707273"/>
              </a:solidFill>
              <a:latin typeface="Calibri"/>
              <a:ea typeface="+mn-ea"/>
              <a:cs typeface="+mn-cs"/>
            </a:rPr>
            <a:t>V roce 2012 celkem 1819 klientů,  z toho cca 30% ve věznicích a 70% na svobodě</a:t>
          </a:r>
          <a:endParaRPr lang="cs-CZ" sz="1600" dirty="0">
            <a:solidFill>
              <a:srgbClr val="707273"/>
            </a:solidFill>
            <a:latin typeface="Calibri"/>
            <a:ea typeface="+mn-ea"/>
            <a:cs typeface="+mn-cs"/>
          </a:endParaRPr>
        </a:p>
      </dgm:t>
    </dgm:pt>
    <dgm:pt modelId="{ACD3CBD2-753D-4E84-8FDC-F179D710755D}" type="parTrans" cxnId="{86AC3458-C2A1-4907-9E7D-41A581725E17}">
      <dgm:prSet/>
      <dgm:spPr/>
      <dgm:t>
        <a:bodyPr/>
        <a:lstStyle/>
        <a:p>
          <a:endParaRPr lang="cs-CZ"/>
        </a:p>
      </dgm:t>
    </dgm:pt>
    <dgm:pt modelId="{1B160380-28E2-48A1-BC70-544AF42AF274}" type="sibTrans" cxnId="{86AC3458-C2A1-4907-9E7D-41A581725E17}">
      <dgm:prSet/>
      <dgm:spPr/>
      <dgm:t>
        <a:bodyPr/>
        <a:lstStyle/>
        <a:p>
          <a:endParaRPr lang="cs-CZ"/>
        </a:p>
      </dgm:t>
    </dgm:pt>
    <dgm:pt modelId="{8CBF1E01-0E5B-4349-811E-5784F7401E49}" type="pres">
      <dgm:prSet presAssocID="{868C9FC5-E0DA-4EC5-9601-43B0FE1E4192}" presName="linearFlow" presStyleCnt="0">
        <dgm:presLayoutVars>
          <dgm:dir/>
          <dgm:resizeHandles val="exact"/>
        </dgm:presLayoutVars>
      </dgm:prSet>
      <dgm:spPr/>
    </dgm:pt>
    <dgm:pt modelId="{EDED4949-9182-41C7-A633-F6AA1F3AE61E}" type="pres">
      <dgm:prSet presAssocID="{ACDF32DB-05AB-4540-BCB4-EE274EBF3CCE}" presName="composite" presStyleCnt="0"/>
      <dgm:spPr/>
    </dgm:pt>
    <dgm:pt modelId="{BD048D91-9A28-4554-B9CB-E87AB2167A36}" type="pres">
      <dgm:prSet presAssocID="{ACDF32DB-05AB-4540-BCB4-EE274EBF3CCE}" presName="imgShp" presStyleLbl="fgImgPlace1" presStyleIdx="0" presStyleCnt="5"/>
      <dgm:spPr>
        <a:xfrm>
          <a:off x="1196054" y="3357"/>
          <a:ext cx="729613" cy="729613"/>
        </a:xfrm>
        <a:prstGeom prst="ellipse">
          <a:avLst/>
        </a:prstGeom>
        <a:solidFill>
          <a:srgbClr val="9BBB59">
            <a:tint val="40000"/>
            <a:hueOff val="0"/>
            <a:satOff val="0"/>
            <a:lumOff val="0"/>
            <a:alphaOff val="0"/>
          </a:srgbClr>
        </a:solidFill>
        <a:ln w="25400" cap="flat" cmpd="sng" algn="ctr">
          <a:solidFill>
            <a:srgbClr val="9BBB59">
              <a:shade val="80000"/>
              <a:hueOff val="0"/>
              <a:satOff val="0"/>
              <a:lumOff val="0"/>
              <a:alphaOff val="0"/>
            </a:srgbClr>
          </a:solidFill>
          <a:prstDash val="solid"/>
        </a:ln>
        <a:effectLst/>
      </dgm:spPr>
    </dgm:pt>
    <dgm:pt modelId="{2B4E18E8-EF90-4E73-BD87-7B16BB4B0E7E}" type="pres">
      <dgm:prSet presAssocID="{ACDF32DB-05AB-4540-BCB4-EE274EBF3CCE}" presName="txShp" presStyleLbl="node1" presStyleIdx="0" presStyleCnt="5">
        <dgm:presLayoutVars>
          <dgm:bulletEnabled val="1"/>
        </dgm:presLayoutVars>
      </dgm:prSet>
      <dgm:spPr>
        <a:prstGeom prst="homePlate">
          <a:avLst/>
        </a:prstGeom>
      </dgm:spPr>
      <dgm:t>
        <a:bodyPr/>
        <a:lstStyle/>
        <a:p>
          <a:endParaRPr lang="cs-CZ"/>
        </a:p>
      </dgm:t>
    </dgm:pt>
    <dgm:pt modelId="{64A130E2-C7CE-4F2B-8711-CD9FCBA6FBAC}" type="pres">
      <dgm:prSet presAssocID="{EEE0FA00-121E-4522-B610-95E805435F73}" presName="spacing" presStyleCnt="0"/>
      <dgm:spPr/>
    </dgm:pt>
    <dgm:pt modelId="{3F506A7E-CC46-4B11-AF98-708D57B7F071}" type="pres">
      <dgm:prSet presAssocID="{BF114BE7-900B-48A7-992F-1BFCC0C0CC64}" presName="composite" presStyleCnt="0"/>
      <dgm:spPr/>
    </dgm:pt>
    <dgm:pt modelId="{910EA9AB-B77B-4D6B-A9A4-97F9B56B2B63}" type="pres">
      <dgm:prSet presAssocID="{BF114BE7-900B-48A7-992F-1BFCC0C0CC64}" presName="imgShp" presStyleLbl="fgImgPlace1" presStyleIdx="1" presStyleCnt="5"/>
      <dgm:spPr>
        <a:xfrm>
          <a:off x="1196054" y="950766"/>
          <a:ext cx="729613" cy="729613"/>
        </a:xfrm>
        <a:prstGeom prst="ellipse">
          <a:avLst/>
        </a:prstGeom>
        <a:solidFill>
          <a:srgbClr val="9BBB59">
            <a:tint val="40000"/>
            <a:hueOff val="0"/>
            <a:satOff val="0"/>
            <a:lumOff val="0"/>
            <a:alphaOff val="0"/>
          </a:srgbClr>
        </a:solidFill>
        <a:ln w="25400" cap="flat" cmpd="sng" algn="ctr">
          <a:solidFill>
            <a:srgbClr val="9BBB59">
              <a:shade val="80000"/>
              <a:hueOff val="0"/>
              <a:satOff val="0"/>
              <a:lumOff val="0"/>
              <a:alphaOff val="0"/>
            </a:srgbClr>
          </a:solidFill>
          <a:prstDash val="solid"/>
        </a:ln>
        <a:effectLst/>
      </dgm:spPr>
    </dgm:pt>
    <dgm:pt modelId="{23F9EC2B-989F-418C-AAFB-CD0433E910B3}" type="pres">
      <dgm:prSet presAssocID="{BF114BE7-900B-48A7-992F-1BFCC0C0CC64}" presName="txShp" presStyleLbl="node1" presStyleIdx="1" presStyleCnt="5">
        <dgm:presLayoutVars>
          <dgm:bulletEnabled val="1"/>
        </dgm:presLayoutVars>
      </dgm:prSet>
      <dgm:spPr>
        <a:prstGeom prst="homePlate">
          <a:avLst/>
        </a:prstGeom>
      </dgm:spPr>
      <dgm:t>
        <a:bodyPr/>
        <a:lstStyle/>
        <a:p>
          <a:endParaRPr lang="cs-CZ"/>
        </a:p>
      </dgm:t>
    </dgm:pt>
    <dgm:pt modelId="{0BBE09BC-ADD4-472D-B8C0-E0065B9027D6}" type="pres">
      <dgm:prSet presAssocID="{128A6867-89C1-425B-ACB5-99E65452C731}" presName="spacing" presStyleCnt="0"/>
      <dgm:spPr/>
    </dgm:pt>
    <dgm:pt modelId="{37B0DCEE-37F7-4BD8-BCE3-BE93D824C831}" type="pres">
      <dgm:prSet presAssocID="{C33473DF-B07A-4384-9992-D845E45EF578}" presName="composite" presStyleCnt="0"/>
      <dgm:spPr/>
    </dgm:pt>
    <dgm:pt modelId="{FB49F5A4-2C8F-49AC-8A98-222678A590A7}" type="pres">
      <dgm:prSet presAssocID="{C33473DF-B07A-4384-9992-D845E45EF578}" presName="imgShp" presStyleLbl="fgImgPlace1" presStyleIdx="2" presStyleCnt="5"/>
      <dgm:spPr>
        <a:xfrm>
          <a:off x="1196054" y="1898174"/>
          <a:ext cx="729613" cy="729613"/>
        </a:xfrm>
        <a:prstGeom prst="ellipse">
          <a:avLst/>
        </a:prstGeom>
        <a:solidFill>
          <a:srgbClr val="9BBB59">
            <a:tint val="40000"/>
            <a:hueOff val="0"/>
            <a:satOff val="0"/>
            <a:lumOff val="0"/>
            <a:alphaOff val="0"/>
          </a:srgbClr>
        </a:solidFill>
        <a:ln w="25400" cap="flat" cmpd="sng" algn="ctr">
          <a:solidFill>
            <a:srgbClr val="9BBB59">
              <a:shade val="80000"/>
              <a:hueOff val="0"/>
              <a:satOff val="0"/>
              <a:lumOff val="0"/>
              <a:alphaOff val="0"/>
            </a:srgbClr>
          </a:solidFill>
          <a:prstDash val="solid"/>
        </a:ln>
        <a:effectLst/>
      </dgm:spPr>
    </dgm:pt>
    <dgm:pt modelId="{1B5FA5EB-7743-4882-8060-C6DF4301BC3E}" type="pres">
      <dgm:prSet presAssocID="{C33473DF-B07A-4384-9992-D845E45EF578}" presName="txShp" presStyleLbl="node1" presStyleIdx="2" presStyleCnt="5">
        <dgm:presLayoutVars>
          <dgm:bulletEnabled val="1"/>
        </dgm:presLayoutVars>
      </dgm:prSet>
      <dgm:spPr>
        <a:prstGeom prst="homePlate">
          <a:avLst/>
        </a:prstGeom>
      </dgm:spPr>
      <dgm:t>
        <a:bodyPr/>
        <a:lstStyle/>
        <a:p>
          <a:endParaRPr lang="cs-CZ"/>
        </a:p>
      </dgm:t>
    </dgm:pt>
    <dgm:pt modelId="{37D80241-6935-457E-ADB7-3C12196AFE32}" type="pres">
      <dgm:prSet presAssocID="{F2270611-7AFA-4150-B012-3D01406C3769}" presName="spacing" presStyleCnt="0"/>
      <dgm:spPr/>
    </dgm:pt>
    <dgm:pt modelId="{9DDB0F49-50A8-4C67-893C-80F601737887}" type="pres">
      <dgm:prSet presAssocID="{770A28E7-CF00-4C08-8399-13132A194C6E}" presName="composite" presStyleCnt="0"/>
      <dgm:spPr/>
    </dgm:pt>
    <dgm:pt modelId="{F2F1D3D7-7A6D-42B3-B38E-B6EB2F9E8EC6}" type="pres">
      <dgm:prSet presAssocID="{770A28E7-CF00-4C08-8399-13132A194C6E}" presName="imgShp" presStyleLbl="fgImgPlace1" presStyleIdx="3" presStyleCnt="5"/>
      <dgm:spPr>
        <a:xfrm>
          <a:off x="1196054" y="2845583"/>
          <a:ext cx="729613" cy="729613"/>
        </a:xfrm>
        <a:prstGeom prst="ellipse">
          <a:avLst/>
        </a:prstGeom>
        <a:solidFill>
          <a:srgbClr val="9BBB59">
            <a:tint val="40000"/>
            <a:hueOff val="0"/>
            <a:satOff val="0"/>
            <a:lumOff val="0"/>
            <a:alphaOff val="0"/>
          </a:srgbClr>
        </a:solidFill>
        <a:ln w="25400" cap="flat" cmpd="sng" algn="ctr">
          <a:solidFill>
            <a:srgbClr val="9BBB59">
              <a:shade val="80000"/>
              <a:hueOff val="0"/>
              <a:satOff val="0"/>
              <a:lumOff val="0"/>
              <a:alphaOff val="0"/>
            </a:srgbClr>
          </a:solidFill>
          <a:prstDash val="solid"/>
        </a:ln>
        <a:effectLst/>
      </dgm:spPr>
    </dgm:pt>
    <dgm:pt modelId="{907B78EA-8283-4716-B910-8CD29603B727}" type="pres">
      <dgm:prSet presAssocID="{770A28E7-CF00-4C08-8399-13132A194C6E}" presName="txShp" presStyleLbl="node1" presStyleIdx="3" presStyleCnt="5">
        <dgm:presLayoutVars>
          <dgm:bulletEnabled val="1"/>
        </dgm:presLayoutVars>
      </dgm:prSet>
      <dgm:spPr>
        <a:prstGeom prst="homePlate">
          <a:avLst/>
        </a:prstGeom>
      </dgm:spPr>
      <dgm:t>
        <a:bodyPr/>
        <a:lstStyle/>
        <a:p>
          <a:endParaRPr lang="cs-CZ"/>
        </a:p>
      </dgm:t>
    </dgm:pt>
    <dgm:pt modelId="{7635DF67-2EA4-4A79-A0EB-106C54A372E5}" type="pres">
      <dgm:prSet presAssocID="{212D16EF-DE78-45C0-9C8E-A6705AEF481D}" presName="spacing" presStyleCnt="0"/>
      <dgm:spPr/>
    </dgm:pt>
    <dgm:pt modelId="{2C09D2CC-9A34-4F16-AA76-1B9A75AA70A2}" type="pres">
      <dgm:prSet presAssocID="{63C41EB0-A42D-4F7B-9439-AE93AA5931F1}" presName="composite" presStyleCnt="0"/>
      <dgm:spPr/>
    </dgm:pt>
    <dgm:pt modelId="{B7118D83-DEDB-48EE-BD57-5B8D0C4C526B}" type="pres">
      <dgm:prSet presAssocID="{63C41EB0-A42D-4F7B-9439-AE93AA5931F1}" presName="imgShp" presStyleLbl="fgImgPlace1" presStyleIdx="4" presStyleCnt="5"/>
      <dgm:spPr/>
    </dgm:pt>
    <dgm:pt modelId="{718E5B2E-C0FA-46D3-9649-A3159596F28F}" type="pres">
      <dgm:prSet presAssocID="{63C41EB0-A42D-4F7B-9439-AE93AA5931F1}" presName="txShp" presStyleLbl="node1" presStyleIdx="4" presStyleCnt="5">
        <dgm:presLayoutVars>
          <dgm:bulletEnabled val="1"/>
        </dgm:presLayoutVars>
      </dgm:prSet>
      <dgm:spPr/>
      <dgm:t>
        <a:bodyPr/>
        <a:lstStyle/>
        <a:p>
          <a:endParaRPr lang="cs-CZ"/>
        </a:p>
      </dgm:t>
    </dgm:pt>
  </dgm:ptLst>
  <dgm:cxnLst>
    <dgm:cxn modelId="{A985AC25-A5F6-4B21-8AE5-A2D0D63F6A1D}" srcId="{868C9FC5-E0DA-4EC5-9601-43B0FE1E4192}" destId="{ACDF32DB-05AB-4540-BCB4-EE274EBF3CCE}" srcOrd="0" destOrd="0" parTransId="{CFCC46B9-4663-4203-86A1-D5D35FD8877D}" sibTransId="{EEE0FA00-121E-4522-B610-95E805435F73}"/>
    <dgm:cxn modelId="{178799BF-A03B-4684-8061-BA2A4262CA49}" type="presOf" srcId="{BF114BE7-900B-48A7-992F-1BFCC0C0CC64}" destId="{23F9EC2B-989F-418C-AAFB-CD0433E910B3}" srcOrd="0" destOrd="0" presId="urn:microsoft.com/office/officeart/2005/8/layout/vList3"/>
    <dgm:cxn modelId="{ACA020D0-72D6-4A8D-B939-20488F825B21}" type="presOf" srcId="{63C41EB0-A42D-4F7B-9439-AE93AA5931F1}" destId="{718E5B2E-C0FA-46D3-9649-A3159596F28F}" srcOrd="0" destOrd="0" presId="urn:microsoft.com/office/officeart/2005/8/layout/vList3"/>
    <dgm:cxn modelId="{3CD96863-8A14-4F33-B8D4-B8066D21E1ED}" type="presOf" srcId="{868C9FC5-E0DA-4EC5-9601-43B0FE1E4192}" destId="{8CBF1E01-0E5B-4349-811E-5784F7401E49}" srcOrd="0" destOrd="0" presId="urn:microsoft.com/office/officeart/2005/8/layout/vList3"/>
    <dgm:cxn modelId="{A0825869-E77D-430E-8F38-B985997F626E}" type="presOf" srcId="{C33473DF-B07A-4384-9992-D845E45EF578}" destId="{1B5FA5EB-7743-4882-8060-C6DF4301BC3E}" srcOrd="0" destOrd="0" presId="urn:microsoft.com/office/officeart/2005/8/layout/vList3"/>
    <dgm:cxn modelId="{C06C6F5A-1384-47A1-B3AF-4E5C89994D74}" srcId="{868C9FC5-E0DA-4EC5-9601-43B0FE1E4192}" destId="{770A28E7-CF00-4C08-8399-13132A194C6E}" srcOrd="3" destOrd="0" parTransId="{A2F75318-28CA-43F3-96F8-1793899625EE}" sibTransId="{212D16EF-DE78-45C0-9C8E-A6705AEF481D}"/>
    <dgm:cxn modelId="{86AC3458-C2A1-4907-9E7D-41A581725E17}" srcId="{868C9FC5-E0DA-4EC5-9601-43B0FE1E4192}" destId="{63C41EB0-A42D-4F7B-9439-AE93AA5931F1}" srcOrd="4" destOrd="0" parTransId="{ACD3CBD2-753D-4E84-8FDC-F179D710755D}" sibTransId="{1B160380-28E2-48A1-BC70-544AF42AF274}"/>
    <dgm:cxn modelId="{56392956-7264-4F0B-A0CA-22A76DFE2C1B}" srcId="{868C9FC5-E0DA-4EC5-9601-43B0FE1E4192}" destId="{BF114BE7-900B-48A7-992F-1BFCC0C0CC64}" srcOrd="1" destOrd="0" parTransId="{8AF3D6D8-CA99-4B51-9E3A-A9F12DD4B816}" sibTransId="{128A6867-89C1-425B-ACB5-99E65452C731}"/>
    <dgm:cxn modelId="{CEDEE5CE-A77E-471E-B56D-0C2CC89F6C0E}" type="presOf" srcId="{770A28E7-CF00-4C08-8399-13132A194C6E}" destId="{907B78EA-8283-4716-B910-8CD29603B727}" srcOrd="0" destOrd="0" presId="urn:microsoft.com/office/officeart/2005/8/layout/vList3"/>
    <dgm:cxn modelId="{37DE5130-C046-4BB2-83FA-31E0070F2AFA}" srcId="{868C9FC5-E0DA-4EC5-9601-43B0FE1E4192}" destId="{C33473DF-B07A-4384-9992-D845E45EF578}" srcOrd="2" destOrd="0" parTransId="{B359979C-4274-4264-9AAA-08AA269C84D1}" sibTransId="{F2270611-7AFA-4150-B012-3D01406C3769}"/>
    <dgm:cxn modelId="{BED9F56E-8CD5-4B34-8CB0-2A497D3D2BD3}" type="presOf" srcId="{ACDF32DB-05AB-4540-BCB4-EE274EBF3CCE}" destId="{2B4E18E8-EF90-4E73-BD87-7B16BB4B0E7E}" srcOrd="0" destOrd="0" presId="urn:microsoft.com/office/officeart/2005/8/layout/vList3"/>
    <dgm:cxn modelId="{38617F13-141F-4F95-BDED-B6F5F28DE6FF}" type="presParOf" srcId="{8CBF1E01-0E5B-4349-811E-5784F7401E49}" destId="{EDED4949-9182-41C7-A633-F6AA1F3AE61E}" srcOrd="0" destOrd="0" presId="urn:microsoft.com/office/officeart/2005/8/layout/vList3"/>
    <dgm:cxn modelId="{C1FA193C-6492-43DC-9180-26DB0E387639}" type="presParOf" srcId="{EDED4949-9182-41C7-A633-F6AA1F3AE61E}" destId="{BD048D91-9A28-4554-B9CB-E87AB2167A36}" srcOrd="0" destOrd="0" presId="urn:microsoft.com/office/officeart/2005/8/layout/vList3"/>
    <dgm:cxn modelId="{65DC76F6-ED20-4A24-B09E-DB2C7D354A1A}" type="presParOf" srcId="{EDED4949-9182-41C7-A633-F6AA1F3AE61E}" destId="{2B4E18E8-EF90-4E73-BD87-7B16BB4B0E7E}" srcOrd="1" destOrd="0" presId="urn:microsoft.com/office/officeart/2005/8/layout/vList3"/>
    <dgm:cxn modelId="{8DF5C714-7680-4286-82E3-11A9F06CD28A}" type="presParOf" srcId="{8CBF1E01-0E5B-4349-811E-5784F7401E49}" destId="{64A130E2-C7CE-4F2B-8711-CD9FCBA6FBAC}" srcOrd="1" destOrd="0" presId="urn:microsoft.com/office/officeart/2005/8/layout/vList3"/>
    <dgm:cxn modelId="{76923502-68EB-49BC-9BAF-5010FAC41221}" type="presParOf" srcId="{8CBF1E01-0E5B-4349-811E-5784F7401E49}" destId="{3F506A7E-CC46-4B11-AF98-708D57B7F071}" srcOrd="2" destOrd="0" presId="urn:microsoft.com/office/officeart/2005/8/layout/vList3"/>
    <dgm:cxn modelId="{AC6C8216-BBCA-4659-9678-E46983791382}" type="presParOf" srcId="{3F506A7E-CC46-4B11-AF98-708D57B7F071}" destId="{910EA9AB-B77B-4D6B-A9A4-97F9B56B2B63}" srcOrd="0" destOrd="0" presId="urn:microsoft.com/office/officeart/2005/8/layout/vList3"/>
    <dgm:cxn modelId="{2658AAC3-1578-4FA7-B2F3-87C80A26EF85}" type="presParOf" srcId="{3F506A7E-CC46-4B11-AF98-708D57B7F071}" destId="{23F9EC2B-989F-418C-AAFB-CD0433E910B3}" srcOrd="1" destOrd="0" presId="urn:microsoft.com/office/officeart/2005/8/layout/vList3"/>
    <dgm:cxn modelId="{7950D8B7-393C-481E-B4DC-7C7F4259938A}" type="presParOf" srcId="{8CBF1E01-0E5B-4349-811E-5784F7401E49}" destId="{0BBE09BC-ADD4-472D-B8C0-E0065B9027D6}" srcOrd="3" destOrd="0" presId="urn:microsoft.com/office/officeart/2005/8/layout/vList3"/>
    <dgm:cxn modelId="{0D3910E1-EA4D-463F-8568-FF2A1158E1A6}" type="presParOf" srcId="{8CBF1E01-0E5B-4349-811E-5784F7401E49}" destId="{37B0DCEE-37F7-4BD8-BCE3-BE93D824C831}" srcOrd="4" destOrd="0" presId="urn:microsoft.com/office/officeart/2005/8/layout/vList3"/>
    <dgm:cxn modelId="{2FC78D10-F045-4693-9548-B929D2217603}" type="presParOf" srcId="{37B0DCEE-37F7-4BD8-BCE3-BE93D824C831}" destId="{FB49F5A4-2C8F-49AC-8A98-222678A590A7}" srcOrd="0" destOrd="0" presId="urn:microsoft.com/office/officeart/2005/8/layout/vList3"/>
    <dgm:cxn modelId="{53C84B76-7C31-45D1-ADDD-6EFB0D8400FD}" type="presParOf" srcId="{37B0DCEE-37F7-4BD8-BCE3-BE93D824C831}" destId="{1B5FA5EB-7743-4882-8060-C6DF4301BC3E}" srcOrd="1" destOrd="0" presId="urn:microsoft.com/office/officeart/2005/8/layout/vList3"/>
    <dgm:cxn modelId="{1D01E65D-6569-4B3E-8A1E-943D071773B2}" type="presParOf" srcId="{8CBF1E01-0E5B-4349-811E-5784F7401E49}" destId="{37D80241-6935-457E-ADB7-3C12196AFE32}" srcOrd="5" destOrd="0" presId="urn:microsoft.com/office/officeart/2005/8/layout/vList3"/>
    <dgm:cxn modelId="{C0EFCBD8-3CCD-41DF-8D5F-82B9C66995AA}" type="presParOf" srcId="{8CBF1E01-0E5B-4349-811E-5784F7401E49}" destId="{9DDB0F49-50A8-4C67-893C-80F601737887}" srcOrd="6" destOrd="0" presId="urn:microsoft.com/office/officeart/2005/8/layout/vList3"/>
    <dgm:cxn modelId="{7824DF10-B2B1-4516-950E-C75E3D18B719}" type="presParOf" srcId="{9DDB0F49-50A8-4C67-893C-80F601737887}" destId="{F2F1D3D7-7A6D-42B3-B38E-B6EB2F9E8EC6}" srcOrd="0" destOrd="0" presId="urn:microsoft.com/office/officeart/2005/8/layout/vList3"/>
    <dgm:cxn modelId="{84135BCD-9B4B-4D15-817B-A70BA76FE05C}" type="presParOf" srcId="{9DDB0F49-50A8-4C67-893C-80F601737887}" destId="{907B78EA-8283-4716-B910-8CD29603B727}" srcOrd="1" destOrd="0" presId="urn:microsoft.com/office/officeart/2005/8/layout/vList3"/>
    <dgm:cxn modelId="{FD9B42EE-30C5-44F3-B43B-58D07FECEFDE}" type="presParOf" srcId="{8CBF1E01-0E5B-4349-811E-5784F7401E49}" destId="{7635DF67-2EA4-4A79-A0EB-106C54A372E5}" srcOrd="7" destOrd="0" presId="urn:microsoft.com/office/officeart/2005/8/layout/vList3"/>
    <dgm:cxn modelId="{6A594861-7889-4F4C-BF11-9F2033EB6D45}" type="presParOf" srcId="{8CBF1E01-0E5B-4349-811E-5784F7401E49}" destId="{2C09D2CC-9A34-4F16-AA76-1B9A75AA70A2}" srcOrd="8" destOrd="0" presId="urn:microsoft.com/office/officeart/2005/8/layout/vList3"/>
    <dgm:cxn modelId="{65BA38C6-42AC-4A1F-9FA4-D447AE55C85D}" type="presParOf" srcId="{2C09D2CC-9A34-4F16-AA76-1B9A75AA70A2}" destId="{B7118D83-DEDB-48EE-BD57-5B8D0C4C526B}" srcOrd="0" destOrd="0" presId="urn:microsoft.com/office/officeart/2005/8/layout/vList3"/>
    <dgm:cxn modelId="{FBA776D0-324F-43CC-BEFE-DEF5BCB03A32}" type="presParOf" srcId="{2C09D2CC-9A34-4F16-AA76-1B9A75AA70A2}" destId="{718E5B2E-C0FA-46D3-9649-A3159596F28F}" srcOrd="1" destOrd="0" presId="urn:microsoft.com/office/officeart/2005/8/layout/vList3"/>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6ED9C6A-9C19-4F84-A0FD-958206A70AE1}" type="doc">
      <dgm:prSet loTypeId="urn:microsoft.com/office/officeart/2005/8/layout/pList2" loCatId="list" qsTypeId="urn:microsoft.com/office/officeart/2005/8/quickstyle/simple1#2" qsCatId="simple" csTypeId="urn:microsoft.com/office/officeart/2005/8/colors/accent3_2" csCatId="accent3" phldr="1"/>
      <dgm:spPr/>
      <dgm:t>
        <a:bodyPr/>
        <a:lstStyle/>
        <a:p>
          <a:endParaRPr lang="cs-CZ"/>
        </a:p>
      </dgm:t>
    </dgm:pt>
    <dgm:pt modelId="{2F823AC0-5E0D-4DBD-A577-CFDB92B003C1}">
      <dgm:prSet phldrT="[Text]" custT="1"/>
      <dgm:spPr>
        <a:xfrm rot="10800000">
          <a:off x="166102" y="1440179"/>
          <a:ext cx="1198649" cy="1760220"/>
        </a:xfrm>
        <a:solidFill>
          <a:srgbClr val="9BBB59">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ctr"/>
          <a:r>
            <a:rPr lang="cs-CZ" sz="1800" b="1" dirty="0" smtClean="0">
              <a:latin typeface="+mn-lt"/>
              <a:ea typeface="+mn-ea"/>
              <a:cs typeface="+mn-cs"/>
            </a:rPr>
            <a:t>Programy pro zvýšení zaměstnanosti</a:t>
          </a:r>
          <a:endParaRPr lang="cs-CZ" sz="1800" b="1" dirty="0" smtClean="0">
            <a:solidFill>
              <a:schemeClr val="bg1"/>
            </a:solidFill>
            <a:latin typeface="+mn-lt"/>
            <a:ea typeface="+mn-ea"/>
            <a:cs typeface="+mn-cs"/>
          </a:endParaRPr>
        </a:p>
        <a:p>
          <a:pPr algn="ctr"/>
          <a:r>
            <a:rPr lang="cs-CZ" sz="1200" b="1" dirty="0" smtClean="0">
              <a:solidFill>
                <a:schemeClr val="bg1"/>
              </a:solidFill>
              <a:latin typeface="+mn-lt"/>
              <a:ea typeface="+mn-ea"/>
              <a:cs typeface="+mn-cs"/>
            </a:rPr>
            <a:t>- Motivační programy ve věznicích</a:t>
          </a:r>
        </a:p>
        <a:p>
          <a:pPr algn="ctr"/>
          <a:r>
            <a:rPr lang="cs-CZ" sz="1200" b="1" dirty="0" smtClean="0">
              <a:solidFill>
                <a:schemeClr val="bg1"/>
              </a:solidFill>
              <a:latin typeface="+mn-lt"/>
              <a:ea typeface="+mn-ea"/>
              <a:cs typeface="+mn-cs"/>
            </a:rPr>
            <a:t>- Rekvalifikace</a:t>
          </a:r>
        </a:p>
        <a:p>
          <a:pPr algn="ctr"/>
          <a:r>
            <a:rPr lang="cs-CZ" sz="1200" b="1" dirty="0" smtClean="0">
              <a:solidFill>
                <a:schemeClr val="bg1"/>
              </a:solidFill>
              <a:latin typeface="+mn-lt"/>
              <a:ea typeface="+mn-ea"/>
              <a:cs typeface="+mn-cs"/>
            </a:rPr>
            <a:t>- Pracovní agentura RUBIKON</a:t>
          </a:r>
        </a:p>
        <a:p>
          <a:pPr algn="ctr"/>
          <a:r>
            <a:rPr lang="cs-CZ" sz="1200" b="1" dirty="0" smtClean="0">
              <a:solidFill>
                <a:schemeClr val="bg1"/>
              </a:solidFill>
              <a:latin typeface="+mn-lt"/>
              <a:ea typeface="+mn-ea"/>
              <a:cs typeface="+mn-cs"/>
            </a:rPr>
            <a:t>- Reintegrační mentoring</a:t>
          </a:r>
        </a:p>
        <a:p>
          <a:pPr algn="ctr"/>
          <a:r>
            <a:rPr lang="cs-CZ" sz="1200" b="1" dirty="0" smtClean="0">
              <a:solidFill>
                <a:schemeClr val="bg1"/>
              </a:solidFill>
              <a:latin typeface="+mn-lt"/>
              <a:ea typeface="+mn-ea"/>
              <a:cs typeface="+mn-cs"/>
            </a:rPr>
            <a:t>-  Startovací půjčky </a:t>
          </a:r>
          <a:endParaRPr lang="cs-CZ" sz="1200" dirty="0">
            <a:solidFill>
              <a:schemeClr val="bg1"/>
            </a:solidFill>
            <a:latin typeface="+mn-lt"/>
            <a:ea typeface="+mn-ea"/>
            <a:cs typeface="+mn-cs"/>
          </a:endParaRPr>
        </a:p>
      </dgm:t>
    </dgm:pt>
    <dgm:pt modelId="{AA096465-F741-4428-BBC5-6AC117FD6C5B}" type="parTrans" cxnId="{36BBD3E2-E897-4266-B029-5815DC82A6E0}">
      <dgm:prSet/>
      <dgm:spPr/>
      <dgm:t>
        <a:bodyPr/>
        <a:lstStyle/>
        <a:p>
          <a:endParaRPr lang="cs-CZ"/>
        </a:p>
      </dgm:t>
    </dgm:pt>
    <dgm:pt modelId="{9EA6F518-F8A3-42A5-9557-3C73BB318B28}" type="sibTrans" cxnId="{36BBD3E2-E897-4266-B029-5815DC82A6E0}">
      <dgm:prSet/>
      <dgm:spPr/>
      <dgm:t>
        <a:bodyPr/>
        <a:lstStyle/>
        <a:p>
          <a:endParaRPr lang="cs-CZ"/>
        </a:p>
      </dgm:t>
    </dgm:pt>
    <dgm:pt modelId="{AACB946B-563B-4193-85D3-B154D01F9689}">
      <dgm:prSet phldrT="[Text]" custT="1"/>
      <dgm:spPr>
        <a:xfrm rot="10800000">
          <a:off x="1484617" y="1440179"/>
          <a:ext cx="1198649" cy="1760220"/>
        </a:xfrm>
        <a:solidFill>
          <a:srgbClr val="9BBB59">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cs-CZ" sz="1800" b="1" dirty="0" smtClean="0">
              <a:latin typeface="+mn-lt"/>
              <a:ea typeface="+mn-ea"/>
              <a:cs typeface="+mn-cs"/>
            </a:rPr>
            <a:t>Programy k řešení zadluženosti</a:t>
          </a:r>
        </a:p>
        <a:p>
          <a:r>
            <a:rPr lang="cs-CZ" sz="1200" b="1" dirty="0" smtClean="0">
              <a:solidFill>
                <a:schemeClr val="bg1"/>
              </a:solidFill>
              <a:latin typeface="+mn-lt"/>
              <a:ea typeface="+mn-ea"/>
              <a:cs typeface="+mn-cs"/>
            </a:rPr>
            <a:t>- Kurzy finanční gramotnosti a řešení předluženosti </a:t>
          </a:r>
        </a:p>
        <a:p>
          <a:r>
            <a:rPr lang="cs-CZ" sz="1200" b="1" dirty="0" smtClean="0">
              <a:solidFill>
                <a:schemeClr val="bg1"/>
              </a:solidFill>
              <a:latin typeface="+mn-lt"/>
              <a:ea typeface="+mn-ea"/>
              <a:cs typeface="+mn-cs"/>
            </a:rPr>
            <a:t>- Dluhové poradenství</a:t>
          </a:r>
          <a:endParaRPr lang="cs-CZ" sz="1200" b="1" dirty="0">
            <a:solidFill>
              <a:schemeClr val="bg1"/>
            </a:solidFill>
            <a:latin typeface="+mn-lt"/>
            <a:ea typeface="+mn-ea"/>
            <a:cs typeface="+mn-cs"/>
          </a:endParaRPr>
        </a:p>
      </dgm:t>
    </dgm:pt>
    <dgm:pt modelId="{BB04B88A-5B79-41A6-B56D-750264DE3F32}" type="parTrans" cxnId="{BA597DBC-97FA-4079-BC7F-041DB2FDF95B}">
      <dgm:prSet/>
      <dgm:spPr/>
      <dgm:t>
        <a:bodyPr/>
        <a:lstStyle/>
        <a:p>
          <a:endParaRPr lang="cs-CZ"/>
        </a:p>
      </dgm:t>
    </dgm:pt>
    <dgm:pt modelId="{55F7FD54-3151-4A44-B05D-83EBA59F6992}" type="sibTrans" cxnId="{BA597DBC-97FA-4079-BC7F-041DB2FDF95B}">
      <dgm:prSet/>
      <dgm:spPr/>
      <dgm:t>
        <a:bodyPr/>
        <a:lstStyle/>
        <a:p>
          <a:endParaRPr lang="cs-CZ"/>
        </a:p>
      </dgm:t>
    </dgm:pt>
    <dgm:pt modelId="{1B799554-F8F2-434D-BAFB-1DEF0A6FB675}">
      <dgm:prSet phldrT="[Text]" custT="1"/>
      <dgm:spPr>
        <a:xfrm rot="10800000">
          <a:off x="2803132" y="1440179"/>
          <a:ext cx="1198649" cy="1760220"/>
        </a:xfrm>
        <a:solidFill>
          <a:srgbClr val="9BBB59">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cs-CZ" sz="1800" b="1" dirty="0" smtClean="0">
              <a:latin typeface="+mn-lt"/>
              <a:ea typeface="+mn-ea"/>
              <a:cs typeface="+mn-cs"/>
            </a:rPr>
            <a:t>Programy k zvýšení efektivity alternativních trestů</a:t>
          </a:r>
        </a:p>
        <a:p>
          <a:r>
            <a:rPr lang="cs-CZ" sz="1200" b="1" dirty="0" smtClean="0">
              <a:solidFill>
                <a:schemeClr val="bg1"/>
              </a:solidFill>
              <a:latin typeface="+mn-lt"/>
              <a:ea typeface="+mn-ea"/>
              <a:cs typeface="+mn-cs"/>
            </a:rPr>
            <a:t>- Romský mentoring</a:t>
          </a:r>
        </a:p>
        <a:p>
          <a:r>
            <a:rPr lang="cs-CZ" sz="1200" b="1" dirty="0" smtClean="0">
              <a:solidFill>
                <a:schemeClr val="bg1"/>
              </a:solidFill>
              <a:latin typeface="+mn-lt"/>
              <a:ea typeface="+mn-ea"/>
              <a:cs typeface="+mn-cs"/>
            </a:rPr>
            <a:t>- Programy k snižování recidivy pro mladistvé</a:t>
          </a:r>
          <a:endParaRPr lang="cs-CZ" sz="1200" b="1" dirty="0">
            <a:solidFill>
              <a:schemeClr val="bg1"/>
            </a:solidFill>
            <a:latin typeface="+mn-lt"/>
            <a:ea typeface="+mn-ea"/>
            <a:cs typeface="+mn-cs"/>
          </a:endParaRPr>
        </a:p>
      </dgm:t>
    </dgm:pt>
    <dgm:pt modelId="{4E45221F-7DF9-4A76-9497-C33C91341C3D}" type="parTrans" cxnId="{DA055A10-BFFF-4ED6-8D04-3D05DC3840C5}">
      <dgm:prSet/>
      <dgm:spPr/>
      <dgm:t>
        <a:bodyPr/>
        <a:lstStyle/>
        <a:p>
          <a:endParaRPr lang="cs-CZ"/>
        </a:p>
      </dgm:t>
    </dgm:pt>
    <dgm:pt modelId="{9305D403-54DB-4EF1-AB92-3D294A898017}" type="sibTrans" cxnId="{DA055A10-BFFF-4ED6-8D04-3D05DC3840C5}">
      <dgm:prSet/>
      <dgm:spPr/>
      <dgm:t>
        <a:bodyPr/>
        <a:lstStyle/>
        <a:p>
          <a:endParaRPr lang="cs-CZ"/>
        </a:p>
      </dgm:t>
    </dgm:pt>
    <dgm:pt modelId="{6041AE1B-D7E9-4ACA-B56C-F6978A9135A5}">
      <dgm:prSet phldrT="[Text]" custT="1"/>
      <dgm:spPr>
        <a:xfrm rot="10800000">
          <a:off x="4121647" y="1440179"/>
          <a:ext cx="1198649" cy="1760220"/>
        </a:xfrm>
        <a:solidFill>
          <a:srgbClr val="9BBB59">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cs-CZ" sz="1800" b="1" dirty="0" smtClean="0">
              <a:solidFill>
                <a:schemeClr val="bg1"/>
              </a:solidFill>
              <a:latin typeface="+mn-lt"/>
              <a:ea typeface="+mn-ea"/>
              <a:cs typeface="+mn-cs"/>
            </a:rPr>
            <a:t>Poradenství pro oběti</a:t>
          </a:r>
        </a:p>
        <a:p>
          <a:r>
            <a:rPr lang="cs-CZ" sz="1200" b="1" dirty="0" smtClean="0">
              <a:solidFill>
                <a:schemeClr val="bg1"/>
              </a:solidFill>
              <a:latin typeface="+mn-lt"/>
              <a:ea typeface="+mn-ea"/>
              <a:cs typeface="+mn-cs"/>
            </a:rPr>
            <a:t>-  Právní poradenství</a:t>
          </a:r>
        </a:p>
        <a:p>
          <a:r>
            <a:rPr lang="cs-CZ" sz="1200" b="1" dirty="0" smtClean="0">
              <a:solidFill>
                <a:schemeClr val="bg1"/>
              </a:solidFill>
              <a:latin typeface="+mn-lt"/>
              <a:ea typeface="+mn-ea"/>
              <a:cs typeface="+mn-cs"/>
            </a:rPr>
            <a:t>- </a:t>
          </a:r>
          <a:r>
            <a:rPr lang="cs-CZ" sz="1200" b="1" dirty="0" err="1" smtClean="0">
              <a:solidFill>
                <a:schemeClr val="bg1"/>
              </a:solidFill>
              <a:latin typeface="+mn-lt"/>
              <a:ea typeface="+mn-ea"/>
              <a:cs typeface="+mn-cs"/>
            </a:rPr>
            <a:t>Hate</a:t>
          </a:r>
          <a:r>
            <a:rPr lang="cs-CZ" sz="1200" b="1" dirty="0" smtClean="0">
              <a:solidFill>
                <a:schemeClr val="bg1"/>
              </a:solidFill>
              <a:latin typeface="+mn-lt"/>
              <a:ea typeface="+mn-ea"/>
              <a:cs typeface="+mn-cs"/>
            </a:rPr>
            <a:t> </a:t>
          </a:r>
          <a:r>
            <a:rPr lang="cs-CZ" sz="1200" b="1" dirty="0" err="1" smtClean="0">
              <a:solidFill>
                <a:schemeClr val="bg1"/>
              </a:solidFill>
              <a:latin typeface="+mn-lt"/>
              <a:ea typeface="+mn-ea"/>
              <a:cs typeface="+mn-cs"/>
            </a:rPr>
            <a:t>crime</a:t>
          </a:r>
          <a:endParaRPr lang="cs-CZ" sz="1200" b="1" dirty="0" smtClean="0">
            <a:solidFill>
              <a:schemeClr val="bg1"/>
            </a:solidFill>
            <a:latin typeface="+mn-lt"/>
            <a:ea typeface="+mn-ea"/>
            <a:cs typeface="+mn-cs"/>
          </a:endParaRPr>
        </a:p>
        <a:p>
          <a:endParaRPr lang="cs-CZ" sz="1800" b="1" dirty="0">
            <a:solidFill>
              <a:schemeClr val="bg1"/>
            </a:solidFill>
            <a:latin typeface="+mn-lt"/>
            <a:ea typeface="+mn-ea"/>
            <a:cs typeface="+mn-cs"/>
          </a:endParaRPr>
        </a:p>
      </dgm:t>
    </dgm:pt>
    <dgm:pt modelId="{02B082E9-CD3E-48A1-BEE3-8A4F3A1DA958}" type="parTrans" cxnId="{DA63D78E-2586-48D0-8D7C-C4B2D2B9CE15}">
      <dgm:prSet/>
      <dgm:spPr/>
      <dgm:t>
        <a:bodyPr/>
        <a:lstStyle/>
        <a:p>
          <a:endParaRPr lang="cs-CZ"/>
        </a:p>
      </dgm:t>
    </dgm:pt>
    <dgm:pt modelId="{58C9E652-324D-43DF-A5AB-069D28D99B71}" type="sibTrans" cxnId="{DA63D78E-2586-48D0-8D7C-C4B2D2B9CE15}">
      <dgm:prSet/>
      <dgm:spPr/>
      <dgm:t>
        <a:bodyPr/>
        <a:lstStyle/>
        <a:p>
          <a:endParaRPr lang="cs-CZ"/>
        </a:p>
      </dgm:t>
    </dgm:pt>
    <dgm:pt modelId="{6796A8A1-1086-4788-98F6-ADD7022F049E}" type="pres">
      <dgm:prSet presAssocID="{66ED9C6A-9C19-4F84-A0FD-958206A70AE1}" presName="Name0" presStyleCnt="0">
        <dgm:presLayoutVars>
          <dgm:dir/>
          <dgm:resizeHandles val="exact"/>
        </dgm:presLayoutVars>
      </dgm:prSet>
      <dgm:spPr/>
      <dgm:t>
        <a:bodyPr/>
        <a:lstStyle/>
        <a:p>
          <a:endParaRPr lang="cs-CZ"/>
        </a:p>
      </dgm:t>
    </dgm:pt>
    <dgm:pt modelId="{4AB01F2F-F0F7-4C78-94E1-EE503AB93BA1}" type="pres">
      <dgm:prSet presAssocID="{66ED9C6A-9C19-4F84-A0FD-958206A70AE1}" presName="bkgdShp" presStyleLbl="alignAccFollowNode1" presStyleIdx="0" presStyleCnt="1"/>
      <dgm:spPr>
        <a:xfrm>
          <a:off x="0" y="0"/>
          <a:ext cx="5486400" cy="1440180"/>
        </a:xfrm>
        <a:prstGeom prst="roundRect">
          <a:avLst>
            <a:gd name="adj" fmla="val 10000"/>
          </a:avLst>
        </a:prstGeom>
        <a:solidFill>
          <a:srgbClr val="9BBB59">
            <a:alpha val="90000"/>
            <a:tint val="40000"/>
            <a:hueOff val="0"/>
            <a:satOff val="0"/>
            <a:lumOff val="0"/>
            <a:alphaOff val="0"/>
          </a:srgbClr>
        </a:solidFill>
        <a:ln w="25400" cap="flat" cmpd="sng" algn="ctr">
          <a:solidFill>
            <a:srgbClr val="9BBB59">
              <a:alpha val="90000"/>
              <a:tint val="40000"/>
              <a:hueOff val="0"/>
              <a:satOff val="0"/>
              <a:lumOff val="0"/>
              <a:alphaOff val="0"/>
            </a:srgbClr>
          </a:solidFill>
          <a:prstDash val="solid"/>
        </a:ln>
        <a:effectLst/>
      </dgm:spPr>
      <dgm:t>
        <a:bodyPr/>
        <a:lstStyle/>
        <a:p>
          <a:endParaRPr lang="cs-CZ"/>
        </a:p>
      </dgm:t>
    </dgm:pt>
    <dgm:pt modelId="{BF940ACD-7435-4343-BF7E-FC150A4EDECA}" type="pres">
      <dgm:prSet presAssocID="{66ED9C6A-9C19-4F84-A0FD-958206A70AE1}" presName="linComp" presStyleCnt="0"/>
      <dgm:spPr/>
    </dgm:pt>
    <dgm:pt modelId="{8C9B4F45-1480-40D4-9D7D-D8AAF887A06C}" type="pres">
      <dgm:prSet presAssocID="{2F823AC0-5E0D-4DBD-A577-CFDB92B003C1}" presName="compNode" presStyleCnt="0"/>
      <dgm:spPr/>
    </dgm:pt>
    <dgm:pt modelId="{8FC97CAE-AA58-4F15-BABB-6237F8D9FB2B}" type="pres">
      <dgm:prSet presAssocID="{2F823AC0-5E0D-4DBD-A577-CFDB92B003C1}" presName="node" presStyleLbl="node1" presStyleIdx="0" presStyleCnt="4">
        <dgm:presLayoutVars>
          <dgm:bulletEnabled val="1"/>
        </dgm:presLayoutVars>
      </dgm:prSet>
      <dgm:spPr>
        <a:prstGeom prst="round2SameRect">
          <a:avLst>
            <a:gd name="adj1" fmla="val 10500"/>
            <a:gd name="adj2" fmla="val 0"/>
          </a:avLst>
        </a:prstGeom>
      </dgm:spPr>
      <dgm:t>
        <a:bodyPr/>
        <a:lstStyle/>
        <a:p>
          <a:endParaRPr lang="cs-CZ"/>
        </a:p>
      </dgm:t>
    </dgm:pt>
    <dgm:pt modelId="{377689D2-B009-4503-BFBE-993B5FCEA17E}" type="pres">
      <dgm:prSet presAssocID="{2F823AC0-5E0D-4DBD-A577-CFDB92B003C1}" presName="invisiNode" presStyleLbl="node1" presStyleIdx="0" presStyleCnt="4"/>
      <dgm:spPr/>
    </dgm:pt>
    <dgm:pt modelId="{5C9DAF04-C26A-4369-844C-ECBA30C4D713}" type="pres">
      <dgm:prSet presAssocID="{2F823AC0-5E0D-4DBD-A577-CFDB92B003C1}" presName="imagNode" presStyleLbl="fgImgPlace1" presStyleIdx="0" presStyleCnt="4" custLinFactX="132414" custLinFactNeighborX="200000" custLinFactNeighborY="-866"/>
      <dgm:spPr>
        <a:xfrm>
          <a:off x="166102" y="192024"/>
          <a:ext cx="1198649" cy="1056132"/>
        </a:xfrm>
        <a:prstGeom prst="roundRect">
          <a:avLst>
            <a:gd name="adj" fmla="val 10000"/>
          </a:avLst>
        </a:prstGeom>
        <a:blipFill rotWithShape="0">
          <a:blip xmlns:r="http://schemas.openxmlformats.org/officeDocument/2006/relationships" r:embed="rId1"/>
          <a:stretch>
            <a:fillRect/>
          </a:stretch>
        </a:blipFill>
        <a:ln w="25400" cap="flat" cmpd="sng" algn="ctr">
          <a:solidFill>
            <a:sysClr val="window" lastClr="FFFFFF">
              <a:hueOff val="0"/>
              <a:satOff val="0"/>
              <a:lumOff val="0"/>
              <a:alphaOff val="0"/>
            </a:sysClr>
          </a:solidFill>
          <a:prstDash val="solid"/>
        </a:ln>
        <a:effectLst/>
      </dgm:spPr>
      <dgm:t>
        <a:bodyPr/>
        <a:lstStyle/>
        <a:p>
          <a:endParaRPr lang="cs-CZ"/>
        </a:p>
      </dgm:t>
    </dgm:pt>
    <dgm:pt modelId="{8D0CCF66-97AF-4424-8A22-133C0737B743}" type="pres">
      <dgm:prSet presAssocID="{9EA6F518-F8A3-42A5-9557-3C73BB318B28}" presName="sibTrans" presStyleLbl="sibTrans2D1" presStyleIdx="0" presStyleCnt="0"/>
      <dgm:spPr/>
      <dgm:t>
        <a:bodyPr/>
        <a:lstStyle/>
        <a:p>
          <a:endParaRPr lang="cs-CZ"/>
        </a:p>
      </dgm:t>
    </dgm:pt>
    <dgm:pt modelId="{2F220062-5CAA-4289-9F45-50629DC899B0}" type="pres">
      <dgm:prSet presAssocID="{AACB946B-563B-4193-85D3-B154D01F9689}" presName="compNode" presStyleCnt="0"/>
      <dgm:spPr/>
    </dgm:pt>
    <dgm:pt modelId="{23B6C5CE-3FC7-4508-AB7D-4CF84E8642B6}" type="pres">
      <dgm:prSet presAssocID="{AACB946B-563B-4193-85D3-B154D01F9689}" presName="node" presStyleLbl="node1" presStyleIdx="1" presStyleCnt="4" custLinFactNeighborX="-473" custLinFactNeighborY="1299">
        <dgm:presLayoutVars>
          <dgm:bulletEnabled val="1"/>
        </dgm:presLayoutVars>
      </dgm:prSet>
      <dgm:spPr>
        <a:prstGeom prst="round2SameRect">
          <a:avLst>
            <a:gd name="adj1" fmla="val 10500"/>
            <a:gd name="adj2" fmla="val 0"/>
          </a:avLst>
        </a:prstGeom>
      </dgm:spPr>
      <dgm:t>
        <a:bodyPr/>
        <a:lstStyle/>
        <a:p>
          <a:endParaRPr lang="cs-CZ"/>
        </a:p>
      </dgm:t>
    </dgm:pt>
    <dgm:pt modelId="{5E3E4141-147D-4571-BCA9-80C0BA7BE671}" type="pres">
      <dgm:prSet presAssocID="{AACB946B-563B-4193-85D3-B154D01F9689}" presName="invisiNode" presStyleLbl="node1" presStyleIdx="1" presStyleCnt="4"/>
      <dgm:spPr/>
    </dgm:pt>
    <dgm:pt modelId="{3C4B0151-2DD5-4400-93D6-22D320BC20C6}" type="pres">
      <dgm:prSet presAssocID="{AACB946B-563B-4193-85D3-B154D01F9689}" presName="imagNode" presStyleLbl="fgImgPlace1" presStyleIdx="1" presStyleCnt="4"/>
      <dgm:spPr>
        <a:xfrm>
          <a:off x="1484617" y="192024"/>
          <a:ext cx="1198649" cy="1056132"/>
        </a:xfrm>
        <a:prstGeom prst="roundRect">
          <a:avLst>
            <a:gd name="adj" fmla="val 10000"/>
          </a:avLst>
        </a:prstGeom>
        <a:blipFill rotWithShape="0">
          <a:blip xmlns:r="http://schemas.openxmlformats.org/officeDocument/2006/relationships" r:embed="rId2"/>
          <a:stretch>
            <a:fillRect/>
          </a:stretch>
        </a:blipFill>
        <a:ln w="25400" cap="flat" cmpd="sng" algn="ctr">
          <a:solidFill>
            <a:sysClr val="window" lastClr="FFFFFF">
              <a:hueOff val="0"/>
              <a:satOff val="0"/>
              <a:lumOff val="0"/>
              <a:alphaOff val="0"/>
            </a:sysClr>
          </a:solidFill>
          <a:prstDash val="solid"/>
        </a:ln>
        <a:effectLst/>
      </dgm:spPr>
      <dgm:t>
        <a:bodyPr/>
        <a:lstStyle/>
        <a:p>
          <a:endParaRPr lang="cs-CZ"/>
        </a:p>
      </dgm:t>
    </dgm:pt>
    <dgm:pt modelId="{184E5A16-90FB-4194-BC8D-6F5C6AB009AC}" type="pres">
      <dgm:prSet presAssocID="{55F7FD54-3151-4A44-B05D-83EBA59F6992}" presName="sibTrans" presStyleLbl="sibTrans2D1" presStyleIdx="0" presStyleCnt="0"/>
      <dgm:spPr/>
      <dgm:t>
        <a:bodyPr/>
        <a:lstStyle/>
        <a:p>
          <a:endParaRPr lang="cs-CZ"/>
        </a:p>
      </dgm:t>
    </dgm:pt>
    <dgm:pt modelId="{F511903C-D2F2-42E7-8261-08F16FE81422}" type="pres">
      <dgm:prSet presAssocID="{1B799554-F8F2-434D-BAFB-1DEF0A6FB675}" presName="compNode" presStyleCnt="0"/>
      <dgm:spPr/>
    </dgm:pt>
    <dgm:pt modelId="{7B50AE8C-91BF-41C8-B3C5-9DFCE94CA62D}" type="pres">
      <dgm:prSet presAssocID="{1B799554-F8F2-434D-BAFB-1DEF0A6FB675}" presName="node" presStyleLbl="node1" presStyleIdx="2" presStyleCnt="4">
        <dgm:presLayoutVars>
          <dgm:bulletEnabled val="1"/>
        </dgm:presLayoutVars>
      </dgm:prSet>
      <dgm:spPr>
        <a:prstGeom prst="round2SameRect">
          <a:avLst>
            <a:gd name="adj1" fmla="val 10500"/>
            <a:gd name="adj2" fmla="val 0"/>
          </a:avLst>
        </a:prstGeom>
      </dgm:spPr>
      <dgm:t>
        <a:bodyPr/>
        <a:lstStyle/>
        <a:p>
          <a:endParaRPr lang="cs-CZ"/>
        </a:p>
      </dgm:t>
    </dgm:pt>
    <dgm:pt modelId="{438B4444-C2A3-4649-9369-ACF23F7583C2}" type="pres">
      <dgm:prSet presAssocID="{1B799554-F8F2-434D-BAFB-1DEF0A6FB675}" presName="invisiNode" presStyleLbl="node1" presStyleIdx="2" presStyleCnt="4"/>
      <dgm:spPr/>
    </dgm:pt>
    <dgm:pt modelId="{0B117DEA-2E7C-45FB-B435-3FB73255D911}" type="pres">
      <dgm:prSet presAssocID="{1B799554-F8F2-434D-BAFB-1DEF0A6FB675}" presName="imagNode" presStyleLbl="fgImgPlace1" presStyleIdx="2" presStyleCnt="4"/>
      <dgm:spPr>
        <a:xfrm>
          <a:off x="2803132" y="192024"/>
          <a:ext cx="1198649" cy="1056132"/>
        </a:xfrm>
        <a:prstGeom prst="roundRect">
          <a:avLst>
            <a:gd name="adj" fmla="val 10000"/>
          </a:avLst>
        </a:prstGeom>
        <a:blipFill rotWithShape="0">
          <a:blip xmlns:r="http://schemas.openxmlformats.org/officeDocument/2006/relationships" r:embed="rId3"/>
          <a:stretch>
            <a:fillRect/>
          </a:stretch>
        </a:blipFill>
        <a:ln w="25400" cap="flat" cmpd="sng" algn="ctr">
          <a:solidFill>
            <a:sysClr val="window" lastClr="FFFFFF">
              <a:hueOff val="0"/>
              <a:satOff val="0"/>
              <a:lumOff val="0"/>
              <a:alphaOff val="0"/>
            </a:sysClr>
          </a:solidFill>
          <a:prstDash val="solid"/>
        </a:ln>
        <a:effectLst/>
      </dgm:spPr>
      <dgm:t>
        <a:bodyPr/>
        <a:lstStyle/>
        <a:p>
          <a:endParaRPr lang="cs-CZ"/>
        </a:p>
      </dgm:t>
    </dgm:pt>
    <dgm:pt modelId="{42EDAF02-8276-430F-B8DC-E4115932DD79}" type="pres">
      <dgm:prSet presAssocID="{9305D403-54DB-4EF1-AB92-3D294A898017}" presName="sibTrans" presStyleLbl="sibTrans2D1" presStyleIdx="0" presStyleCnt="0"/>
      <dgm:spPr/>
      <dgm:t>
        <a:bodyPr/>
        <a:lstStyle/>
        <a:p>
          <a:endParaRPr lang="cs-CZ"/>
        </a:p>
      </dgm:t>
    </dgm:pt>
    <dgm:pt modelId="{F0655FB8-65CE-48C5-BFCE-C33E3D5E6187}" type="pres">
      <dgm:prSet presAssocID="{6041AE1B-D7E9-4ACA-B56C-F6978A9135A5}" presName="compNode" presStyleCnt="0"/>
      <dgm:spPr/>
    </dgm:pt>
    <dgm:pt modelId="{B098E1EF-BA0A-437A-8DCF-1C08D605DD63}" type="pres">
      <dgm:prSet presAssocID="{6041AE1B-D7E9-4ACA-B56C-F6978A9135A5}" presName="node" presStyleLbl="node1" presStyleIdx="3" presStyleCnt="4" custLinFactNeighborX="2414" custLinFactNeighborY="-1299">
        <dgm:presLayoutVars>
          <dgm:bulletEnabled val="1"/>
        </dgm:presLayoutVars>
      </dgm:prSet>
      <dgm:spPr>
        <a:prstGeom prst="round2SameRect">
          <a:avLst>
            <a:gd name="adj1" fmla="val 10500"/>
            <a:gd name="adj2" fmla="val 0"/>
          </a:avLst>
        </a:prstGeom>
      </dgm:spPr>
      <dgm:t>
        <a:bodyPr/>
        <a:lstStyle/>
        <a:p>
          <a:endParaRPr lang="cs-CZ"/>
        </a:p>
      </dgm:t>
    </dgm:pt>
    <dgm:pt modelId="{67003BC6-DB26-4355-9ECD-6F33784BE626}" type="pres">
      <dgm:prSet presAssocID="{6041AE1B-D7E9-4ACA-B56C-F6978A9135A5}" presName="invisiNode" presStyleLbl="node1" presStyleIdx="3" presStyleCnt="4"/>
      <dgm:spPr/>
    </dgm:pt>
    <dgm:pt modelId="{4E20539C-A3A7-4824-813D-2BA2220156F4}" type="pres">
      <dgm:prSet presAssocID="{6041AE1B-D7E9-4ACA-B56C-F6978A9135A5}" presName="imagNode" presStyleLbl="fgImgPlace1" presStyleIdx="3" presStyleCnt="4" custLinFactX="-131917" custLinFactNeighborX="-200000" custLinFactNeighborY="-866"/>
      <dgm:spPr>
        <a:xfrm>
          <a:off x="4121647" y="192024"/>
          <a:ext cx="1198649" cy="1056132"/>
        </a:xfrm>
        <a:prstGeom prst="roundRect">
          <a:avLst>
            <a:gd name="adj" fmla="val 10000"/>
          </a:avLst>
        </a:prstGeom>
        <a:blipFill rotWithShape="0">
          <a:blip xmlns:r="http://schemas.openxmlformats.org/officeDocument/2006/relationships" r:embed="rId4"/>
          <a:stretch>
            <a:fillRect/>
          </a:stretch>
        </a:blipFill>
        <a:ln w="25400" cap="flat" cmpd="sng" algn="ctr">
          <a:solidFill>
            <a:sysClr val="window" lastClr="FFFFFF">
              <a:hueOff val="0"/>
              <a:satOff val="0"/>
              <a:lumOff val="0"/>
              <a:alphaOff val="0"/>
            </a:sysClr>
          </a:solidFill>
          <a:prstDash val="solid"/>
        </a:ln>
        <a:effectLst/>
      </dgm:spPr>
      <dgm:t>
        <a:bodyPr/>
        <a:lstStyle/>
        <a:p>
          <a:endParaRPr lang="cs-CZ"/>
        </a:p>
      </dgm:t>
    </dgm:pt>
  </dgm:ptLst>
  <dgm:cxnLst>
    <dgm:cxn modelId="{0F1E81E4-C3D7-4C0C-97D5-8EE2176AC169}" type="presOf" srcId="{9305D403-54DB-4EF1-AB92-3D294A898017}" destId="{42EDAF02-8276-430F-B8DC-E4115932DD79}" srcOrd="0" destOrd="0" presId="urn:microsoft.com/office/officeart/2005/8/layout/pList2"/>
    <dgm:cxn modelId="{8D56F169-75A2-4693-9EC3-A399ACD50004}" type="presOf" srcId="{2F823AC0-5E0D-4DBD-A577-CFDB92B003C1}" destId="{8FC97CAE-AA58-4F15-BABB-6237F8D9FB2B}" srcOrd="0" destOrd="0" presId="urn:microsoft.com/office/officeart/2005/8/layout/pList2"/>
    <dgm:cxn modelId="{5AB6C57E-2B00-4F78-AC84-1258C1908ED5}" type="presOf" srcId="{6041AE1B-D7E9-4ACA-B56C-F6978A9135A5}" destId="{B098E1EF-BA0A-437A-8DCF-1C08D605DD63}" srcOrd="0" destOrd="0" presId="urn:microsoft.com/office/officeart/2005/8/layout/pList2"/>
    <dgm:cxn modelId="{36BBD3E2-E897-4266-B029-5815DC82A6E0}" srcId="{66ED9C6A-9C19-4F84-A0FD-958206A70AE1}" destId="{2F823AC0-5E0D-4DBD-A577-CFDB92B003C1}" srcOrd="0" destOrd="0" parTransId="{AA096465-F741-4428-BBC5-6AC117FD6C5B}" sibTransId="{9EA6F518-F8A3-42A5-9557-3C73BB318B28}"/>
    <dgm:cxn modelId="{3A325B3B-6C54-4BBC-8EB1-82A8F8DC5590}" type="presOf" srcId="{AACB946B-563B-4193-85D3-B154D01F9689}" destId="{23B6C5CE-3FC7-4508-AB7D-4CF84E8642B6}" srcOrd="0" destOrd="0" presId="urn:microsoft.com/office/officeart/2005/8/layout/pList2"/>
    <dgm:cxn modelId="{78294BAB-6E69-49F7-A69B-FC822B520450}" type="presOf" srcId="{66ED9C6A-9C19-4F84-A0FD-958206A70AE1}" destId="{6796A8A1-1086-4788-98F6-ADD7022F049E}" srcOrd="0" destOrd="0" presId="urn:microsoft.com/office/officeart/2005/8/layout/pList2"/>
    <dgm:cxn modelId="{AADAB585-4659-4EA5-8B72-96C087B4BC85}" type="presOf" srcId="{1B799554-F8F2-434D-BAFB-1DEF0A6FB675}" destId="{7B50AE8C-91BF-41C8-B3C5-9DFCE94CA62D}" srcOrd="0" destOrd="0" presId="urn:microsoft.com/office/officeart/2005/8/layout/pList2"/>
    <dgm:cxn modelId="{DA63D78E-2586-48D0-8D7C-C4B2D2B9CE15}" srcId="{66ED9C6A-9C19-4F84-A0FD-958206A70AE1}" destId="{6041AE1B-D7E9-4ACA-B56C-F6978A9135A5}" srcOrd="3" destOrd="0" parTransId="{02B082E9-CD3E-48A1-BEE3-8A4F3A1DA958}" sibTransId="{58C9E652-324D-43DF-A5AB-069D28D99B71}"/>
    <dgm:cxn modelId="{DA055A10-BFFF-4ED6-8D04-3D05DC3840C5}" srcId="{66ED9C6A-9C19-4F84-A0FD-958206A70AE1}" destId="{1B799554-F8F2-434D-BAFB-1DEF0A6FB675}" srcOrd="2" destOrd="0" parTransId="{4E45221F-7DF9-4A76-9497-C33C91341C3D}" sibTransId="{9305D403-54DB-4EF1-AB92-3D294A898017}"/>
    <dgm:cxn modelId="{BA597DBC-97FA-4079-BC7F-041DB2FDF95B}" srcId="{66ED9C6A-9C19-4F84-A0FD-958206A70AE1}" destId="{AACB946B-563B-4193-85D3-B154D01F9689}" srcOrd="1" destOrd="0" parTransId="{BB04B88A-5B79-41A6-B56D-750264DE3F32}" sibTransId="{55F7FD54-3151-4A44-B05D-83EBA59F6992}"/>
    <dgm:cxn modelId="{15D68DD8-6C26-4AB0-AC60-06078F66328A}" type="presOf" srcId="{9EA6F518-F8A3-42A5-9557-3C73BB318B28}" destId="{8D0CCF66-97AF-4424-8A22-133C0737B743}" srcOrd="0" destOrd="0" presId="urn:microsoft.com/office/officeart/2005/8/layout/pList2"/>
    <dgm:cxn modelId="{3DE71514-DF04-483C-88D5-CAF96D5B4447}" type="presOf" srcId="{55F7FD54-3151-4A44-B05D-83EBA59F6992}" destId="{184E5A16-90FB-4194-BC8D-6F5C6AB009AC}" srcOrd="0" destOrd="0" presId="urn:microsoft.com/office/officeart/2005/8/layout/pList2"/>
    <dgm:cxn modelId="{FEAA331B-EF92-40D8-A9FA-1F0DF4A10654}" type="presParOf" srcId="{6796A8A1-1086-4788-98F6-ADD7022F049E}" destId="{4AB01F2F-F0F7-4C78-94E1-EE503AB93BA1}" srcOrd="0" destOrd="0" presId="urn:microsoft.com/office/officeart/2005/8/layout/pList2"/>
    <dgm:cxn modelId="{C9A02408-739F-4ADB-9CFF-E0CF56272EAC}" type="presParOf" srcId="{6796A8A1-1086-4788-98F6-ADD7022F049E}" destId="{BF940ACD-7435-4343-BF7E-FC150A4EDECA}" srcOrd="1" destOrd="0" presId="urn:microsoft.com/office/officeart/2005/8/layout/pList2"/>
    <dgm:cxn modelId="{105A26B0-0D7C-4E69-B157-E382E6C5EF6B}" type="presParOf" srcId="{BF940ACD-7435-4343-BF7E-FC150A4EDECA}" destId="{8C9B4F45-1480-40D4-9D7D-D8AAF887A06C}" srcOrd="0" destOrd="0" presId="urn:microsoft.com/office/officeart/2005/8/layout/pList2"/>
    <dgm:cxn modelId="{AEB1CF41-FB4E-4E7B-BADC-F674235A54F0}" type="presParOf" srcId="{8C9B4F45-1480-40D4-9D7D-D8AAF887A06C}" destId="{8FC97CAE-AA58-4F15-BABB-6237F8D9FB2B}" srcOrd="0" destOrd="0" presId="urn:microsoft.com/office/officeart/2005/8/layout/pList2"/>
    <dgm:cxn modelId="{8FB1D1B4-4158-4CA8-8863-03B449DA9A3A}" type="presParOf" srcId="{8C9B4F45-1480-40D4-9D7D-D8AAF887A06C}" destId="{377689D2-B009-4503-BFBE-993B5FCEA17E}" srcOrd="1" destOrd="0" presId="urn:microsoft.com/office/officeart/2005/8/layout/pList2"/>
    <dgm:cxn modelId="{127BAE50-F028-49A9-9E5D-315F57ADF701}" type="presParOf" srcId="{8C9B4F45-1480-40D4-9D7D-D8AAF887A06C}" destId="{5C9DAF04-C26A-4369-844C-ECBA30C4D713}" srcOrd="2" destOrd="0" presId="urn:microsoft.com/office/officeart/2005/8/layout/pList2"/>
    <dgm:cxn modelId="{1DD806DA-5CEC-4FC0-8F02-D89560949C1B}" type="presParOf" srcId="{BF940ACD-7435-4343-BF7E-FC150A4EDECA}" destId="{8D0CCF66-97AF-4424-8A22-133C0737B743}" srcOrd="1" destOrd="0" presId="urn:microsoft.com/office/officeart/2005/8/layout/pList2"/>
    <dgm:cxn modelId="{BE5DC400-D890-417A-A531-F9D08EC763DD}" type="presParOf" srcId="{BF940ACD-7435-4343-BF7E-FC150A4EDECA}" destId="{2F220062-5CAA-4289-9F45-50629DC899B0}" srcOrd="2" destOrd="0" presId="urn:microsoft.com/office/officeart/2005/8/layout/pList2"/>
    <dgm:cxn modelId="{FC34F6A7-5CF2-464C-A104-A72CC66AD9C2}" type="presParOf" srcId="{2F220062-5CAA-4289-9F45-50629DC899B0}" destId="{23B6C5CE-3FC7-4508-AB7D-4CF84E8642B6}" srcOrd="0" destOrd="0" presId="urn:microsoft.com/office/officeart/2005/8/layout/pList2"/>
    <dgm:cxn modelId="{93302978-31A3-4E2E-ADDE-DB2142577286}" type="presParOf" srcId="{2F220062-5CAA-4289-9F45-50629DC899B0}" destId="{5E3E4141-147D-4571-BCA9-80C0BA7BE671}" srcOrd="1" destOrd="0" presId="urn:microsoft.com/office/officeart/2005/8/layout/pList2"/>
    <dgm:cxn modelId="{CAF6F8FF-0231-49B7-B99A-15529775412D}" type="presParOf" srcId="{2F220062-5CAA-4289-9F45-50629DC899B0}" destId="{3C4B0151-2DD5-4400-93D6-22D320BC20C6}" srcOrd="2" destOrd="0" presId="urn:microsoft.com/office/officeart/2005/8/layout/pList2"/>
    <dgm:cxn modelId="{7C651166-E29D-4A33-9A29-4D5B1A4A7C31}" type="presParOf" srcId="{BF940ACD-7435-4343-BF7E-FC150A4EDECA}" destId="{184E5A16-90FB-4194-BC8D-6F5C6AB009AC}" srcOrd="3" destOrd="0" presId="urn:microsoft.com/office/officeart/2005/8/layout/pList2"/>
    <dgm:cxn modelId="{9FD54E97-5915-4BD5-A986-50C204D56311}" type="presParOf" srcId="{BF940ACD-7435-4343-BF7E-FC150A4EDECA}" destId="{F511903C-D2F2-42E7-8261-08F16FE81422}" srcOrd="4" destOrd="0" presId="urn:microsoft.com/office/officeart/2005/8/layout/pList2"/>
    <dgm:cxn modelId="{B46CDC3B-F4DF-4D8F-B6B5-888D4740AFE5}" type="presParOf" srcId="{F511903C-D2F2-42E7-8261-08F16FE81422}" destId="{7B50AE8C-91BF-41C8-B3C5-9DFCE94CA62D}" srcOrd="0" destOrd="0" presId="urn:microsoft.com/office/officeart/2005/8/layout/pList2"/>
    <dgm:cxn modelId="{14E7DEB8-46E4-4927-BBF0-03A62A42176B}" type="presParOf" srcId="{F511903C-D2F2-42E7-8261-08F16FE81422}" destId="{438B4444-C2A3-4649-9369-ACF23F7583C2}" srcOrd="1" destOrd="0" presId="urn:microsoft.com/office/officeart/2005/8/layout/pList2"/>
    <dgm:cxn modelId="{3A4DD9AE-34FC-4714-9B66-C0EC8BBAE5E1}" type="presParOf" srcId="{F511903C-D2F2-42E7-8261-08F16FE81422}" destId="{0B117DEA-2E7C-45FB-B435-3FB73255D911}" srcOrd="2" destOrd="0" presId="urn:microsoft.com/office/officeart/2005/8/layout/pList2"/>
    <dgm:cxn modelId="{CD5F2A5F-F7F0-4751-BD00-9358C657A745}" type="presParOf" srcId="{BF940ACD-7435-4343-BF7E-FC150A4EDECA}" destId="{42EDAF02-8276-430F-B8DC-E4115932DD79}" srcOrd="5" destOrd="0" presId="urn:microsoft.com/office/officeart/2005/8/layout/pList2"/>
    <dgm:cxn modelId="{DDA86526-F422-450D-9E81-BD89CD33DF7D}" type="presParOf" srcId="{BF940ACD-7435-4343-BF7E-FC150A4EDECA}" destId="{F0655FB8-65CE-48C5-BFCE-C33E3D5E6187}" srcOrd="6" destOrd="0" presId="urn:microsoft.com/office/officeart/2005/8/layout/pList2"/>
    <dgm:cxn modelId="{6C9EC094-F51C-4670-845C-20091F84CF17}" type="presParOf" srcId="{F0655FB8-65CE-48C5-BFCE-C33E3D5E6187}" destId="{B098E1EF-BA0A-437A-8DCF-1C08D605DD63}" srcOrd="0" destOrd="0" presId="urn:microsoft.com/office/officeart/2005/8/layout/pList2"/>
    <dgm:cxn modelId="{6496D2D7-CF04-45B1-8D0D-BD57A848B7F8}" type="presParOf" srcId="{F0655FB8-65CE-48C5-BFCE-C33E3D5E6187}" destId="{67003BC6-DB26-4355-9ECD-6F33784BE626}" srcOrd="1" destOrd="0" presId="urn:microsoft.com/office/officeart/2005/8/layout/pList2"/>
    <dgm:cxn modelId="{5030EAFE-7E47-4126-B947-6124E01AC23C}" type="presParOf" srcId="{F0655FB8-65CE-48C5-BFCE-C33E3D5E6187}" destId="{4E20539C-A3A7-4824-813D-2BA2220156F4}" srcOrd="2" destOrd="0" presId="urn:microsoft.com/office/officeart/2005/8/layout/p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F3A4403-36E3-4462-964A-B95704C65044}" type="doc">
      <dgm:prSet loTypeId="urn:microsoft.com/office/officeart/2005/8/layout/vList2" loCatId="list" qsTypeId="urn:microsoft.com/office/officeart/2005/8/quickstyle/simple1#3" qsCatId="simple" csTypeId="urn:microsoft.com/office/officeart/2005/8/colors/accent3_1" csCatId="accent3" phldr="1"/>
      <dgm:spPr/>
      <dgm:t>
        <a:bodyPr/>
        <a:lstStyle/>
        <a:p>
          <a:endParaRPr lang="cs-CZ"/>
        </a:p>
      </dgm:t>
    </dgm:pt>
    <dgm:pt modelId="{313F96CD-E0B4-4A4F-9AD6-382C64161E07}">
      <dgm:prSet phldrT="[Text]"/>
      <dgm:spPr>
        <a:xfrm>
          <a:off x="0" y="99052"/>
          <a:ext cx="5486400" cy="733590"/>
        </a:xfrm>
        <a:solidFill>
          <a:sysClr val="window" lastClr="FFFFFF">
            <a:hueOff val="0"/>
            <a:satOff val="0"/>
            <a:lumOff val="0"/>
            <a:alphaOff val="0"/>
          </a:sysClr>
        </a:solidFill>
        <a:ln w="25400" cap="flat" cmpd="sng" algn="ctr">
          <a:solidFill>
            <a:srgbClr val="9BBB59">
              <a:shade val="80000"/>
              <a:hueOff val="0"/>
              <a:satOff val="0"/>
              <a:lumOff val="0"/>
              <a:alphaOff val="0"/>
            </a:srgbClr>
          </a:solidFill>
          <a:prstDash val="solid"/>
        </a:ln>
        <a:effectLst/>
      </dgm:spPr>
      <dgm:t>
        <a:bodyPr/>
        <a:lstStyle/>
        <a:p>
          <a:r>
            <a:rPr lang="cs-CZ" dirty="0" smtClean="0">
              <a:solidFill>
                <a:srgbClr val="707273"/>
              </a:solidFill>
              <a:latin typeface="Arial Narrow"/>
              <a:ea typeface="+mn-ea"/>
              <a:cs typeface="+mn-cs"/>
            </a:rPr>
            <a:t>PA </a:t>
          </a:r>
          <a:r>
            <a:rPr lang="cs-CZ" dirty="0" smtClean="0">
              <a:solidFill>
                <a:sysClr val="window" lastClr="FFFFFF">
                  <a:lumMod val="50000"/>
                </a:sysClr>
              </a:solidFill>
              <a:latin typeface="Arial Narrow"/>
              <a:ea typeface="+mn-ea"/>
              <a:cs typeface="+mn-cs"/>
            </a:rPr>
            <a:t>Rubikon poskytuje pracovní poradenství klientům (zájemcům o práci)</a:t>
          </a:r>
          <a:endParaRPr lang="cs-CZ" dirty="0">
            <a:solidFill>
              <a:sysClr val="window" lastClr="FFFFFF">
                <a:lumMod val="50000"/>
              </a:sysClr>
            </a:solidFill>
            <a:latin typeface="Calibri"/>
            <a:ea typeface="+mn-ea"/>
            <a:cs typeface="+mn-cs"/>
          </a:endParaRPr>
        </a:p>
      </dgm:t>
    </dgm:pt>
    <dgm:pt modelId="{3586E7AC-1483-43F1-AA17-EB44203F7F0A}" type="parTrans" cxnId="{4E5C2F53-366E-48DC-9F24-83559D71764C}">
      <dgm:prSet/>
      <dgm:spPr/>
      <dgm:t>
        <a:bodyPr/>
        <a:lstStyle/>
        <a:p>
          <a:endParaRPr lang="cs-CZ"/>
        </a:p>
      </dgm:t>
    </dgm:pt>
    <dgm:pt modelId="{AC0C4E99-64A5-42BC-9576-B8E206D247FD}" type="sibTrans" cxnId="{4E5C2F53-366E-48DC-9F24-83559D71764C}">
      <dgm:prSet/>
      <dgm:spPr/>
      <dgm:t>
        <a:bodyPr/>
        <a:lstStyle/>
        <a:p>
          <a:endParaRPr lang="cs-CZ"/>
        </a:p>
      </dgm:t>
    </dgm:pt>
    <dgm:pt modelId="{170A343E-7E29-4ADF-A39B-5438011F8C5A}">
      <dgm:prSet phldrT="[Text]"/>
      <dgm:spPr>
        <a:xfrm>
          <a:off x="0" y="832642"/>
          <a:ext cx="5486400" cy="1297889"/>
        </a:xfrm>
        <a:noFill/>
        <a:ln>
          <a:noFill/>
        </a:ln>
        <a:effectLst/>
      </dgm:spPr>
      <dgm:t>
        <a:bodyPr/>
        <a:lstStyle/>
        <a:p>
          <a:r>
            <a:rPr lang="cs-CZ" dirty="0" smtClean="0">
              <a:solidFill>
                <a:srgbClr val="97BE0E"/>
              </a:solidFill>
              <a:latin typeface="Arial Narrow" pitchFamily="34" charset="0"/>
              <a:ea typeface="+mn-ea"/>
              <a:cs typeface="+mn-cs"/>
            </a:rPr>
            <a:t>Naši klienti mohou získat větší přehled o nabídce pracovních příležitostí, konzultovat zpracování životopisu a motivačního dopisu, připravit se na pracovní pohovor a naučit se před zaměstnavatelem mluvit o své trestní minulosti. </a:t>
          </a:r>
          <a:endParaRPr lang="cs-CZ" dirty="0">
            <a:solidFill>
              <a:sysClr val="windowText" lastClr="000000">
                <a:hueOff val="0"/>
                <a:satOff val="0"/>
                <a:lumOff val="0"/>
                <a:alphaOff val="0"/>
              </a:sysClr>
            </a:solidFill>
            <a:latin typeface="Arial Narrow" pitchFamily="34" charset="0"/>
            <a:ea typeface="+mn-ea"/>
            <a:cs typeface="+mn-cs"/>
          </a:endParaRPr>
        </a:p>
      </dgm:t>
    </dgm:pt>
    <dgm:pt modelId="{418E1A2A-18A1-4919-80F4-71F11F70B769}" type="parTrans" cxnId="{2836CDF0-1DBA-4198-9BC2-ED16BD30CE9B}">
      <dgm:prSet/>
      <dgm:spPr/>
      <dgm:t>
        <a:bodyPr/>
        <a:lstStyle/>
        <a:p>
          <a:endParaRPr lang="cs-CZ"/>
        </a:p>
      </dgm:t>
    </dgm:pt>
    <dgm:pt modelId="{C3DA747C-720E-4887-A822-988EE328EE41}" type="sibTrans" cxnId="{2836CDF0-1DBA-4198-9BC2-ED16BD30CE9B}">
      <dgm:prSet/>
      <dgm:spPr/>
      <dgm:t>
        <a:bodyPr/>
        <a:lstStyle/>
        <a:p>
          <a:endParaRPr lang="cs-CZ"/>
        </a:p>
      </dgm:t>
    </dgm:pt>
    <dgm:pt modelId="{D0D2F16A-2BB5-4F78-B2B3-0E1163918536}">
      <dgm:prSet phldrT="[Text]"/>
      <dgm:spPr>
        <a:xfrm>
          <a:off x="0" y="2130532"/>
          <a:ext cx="5486400" cy="733590"/>
        </a:xfrm>
        <a:solidFill>
          <a:sysClr val="window" lastClr="FFFFFF">
            <a:hueOff val="0"/>
            <a:satOff val="0"/>
            <a:lumOff val="0"/>
            <a:alphaOff val="0"/>
          </a:sysClr>
        </a:solidFill>
        <a:ln w="25400" cap="flat" cmpd="sng" algn="ctr">
          <a:solidFill>
            <a:srgbClr val="9BBB59">
              <a:shade val="80000"/>
              <a:hueOff val="0"/>
              <a:satOff val="0"/>
              <a:lumOff val="0"/>
              <a:alphaOff val="0"/>
            </a:srgbClr>
          </a:solidFill>
          <a:prstDash val="solid"/>
        </a:ln>
        <a:effectLst/>
      </dgm:spPr>
      <dgm:t>
        <a:bodyPr/>
        <a:lstStyle/>
        <a:p>
          <a:r>
            <a:rPr lang="cs-CZ" dirty="0" smtClean="0">
              <a:solidFill>
                <a:srgbClr val="707273"/>
              </a:solidFill>
              <a:latin typeface="Arial Narrow"/>
              <a:ea typeface="+mn-ea"/>
              <a:cs typeface="+mn-cs"/>
            </a:rPr>
            <a:t>PA </a:t>
          </a:r>
          <a:r>
            <a:rPr lang="cs-CZ" dirty="0" smtClean="0">
              <a:solidFill>
                <a:sysClr val="window" lastClr="FFFFFF">
                  <a:lumMod val="50000"/>
                </a:sysClr>
              </a:solidFill>
              <a:latin typeface="Arial Narrow"/>
              <a:ea typeface="+mn-ea"/>
              <a:cs typeface="+mn-cs"/>
            </a:rPr>
            <a:t>Rubikon vyhledává a spolupracuje se zaměstnavateli</a:t>
          </a:r>
          <a:endParaRPr lang="cs-CZ" dirty="0">
            <a:solidFill>
              <a:sysClr val="windowText" lastClr="000000">
                <a:hueOff val="0"/>
                <a:satOff val="0"/>
                <a:lumOff val="0"/>
                <a:alphaOff val="0"/>
              </a:sysClr>
            </a:solidFill>
            <a:latin typeface="Calibri"/>
            <a:ea typeface="+mn-ea"/>
            <a:cs typeface="+mn-cs"/>
          </a:endParaRPr>
        </a:p>
      </dgm:t>
    </dgm:pt>
    <dgm:pt modelId="{A5D532B1-B077-4244-8307-73B50937A602}" type="parTrans" cxnId="{6B0FBCBC-869B-404E-B9E8-DE8CFAED71C8}">
      <dgm:prSet/>
      <dgm:spPr/>
      <dgm:t>
        <a:bodyPr/>
        <a:lstStyle/>
        <a:p>
          <a:endParaRPr lang="cs-CZ"/>
        </a:p>
      </dgm:t>
    </dgm:pt>
    <dgm:pt modelId="{45696FCB-97B1-492C-82C2-266C49CB4C13}" type="sibTrans" cxnId="{6B0FBCBC-869B-404E-B9E8-DE8CFAED71C8}">
      <dgm:prSet/>
      <dgm:spPr/>
      <dgm:t>
        <a:bodyPr/>
        <a:lstStyle/>
        <a:p>
          <a:endParaRPr lang="cs-CZ"/>
        </a:p>
      </dgm:t>
    </dgm:pt>
    <dgm:pt modelId="{496580FB-A74F-4C8E-AEA0-6E0073BE898B}">
      <dgm:prSet phldrT="[Text]"/>
      <dgm:spPr>
        <a:xfrm>
          <a:off x="0" y="2864122"/>
          <a:ext cx="5486400" cy="884924"/>
        </a:xfrm>
        <a:noFill/>
        <a:ln>
          <a:noFill/>
        </a:ln>
        <a:effectLst/>
      </dgm:spPr>
      <dgm:t>
        <a:bodyPr/>
        <a:lstStyle/>
        <a:p>
          <a:r>
            <a:rPr lang="cs-CZ" dirty="0" smtClean="0">
              <a:solidFill>
                <a:srgbClr val="97BE0E"/>
              </a:solidFill>
              <a:latin typeface="Arial Narrow" pitchFamily="34" charset="0"/>
              <a:ea typeface="+mn-ea"/>
              <a:cs typeface="+mn-cs"/>
            </a:rPr>
            <a:t>Pracovní agentura nabízí zaměstnavatelům bezplatnou službu výběru a prověření uchazeče na místo, které chce zaměstnavatel obsadit. </a:t>
          </a:r>
          <a:endParaRPr lang="cs-CZ" dirty="0">
            <a:solidFill>
              <a:srgbClr val="97BE0E"/>
            </a:solidFill>
            <a:latin typeface="Arial Narrow" pitchFamily="34" charset="0"/>
            <a:ea typeface="+mn-ea"/>
            <a:cs typeface="+mn-cs"/>
          </a:endParaRPr>
        </a:p>
      </dgm:t>
    </dgm:pt>
    <dgm:pt modelId="{3AC9945A-9DEE-46E1-A32C-ECB82A3F9B88}" type="parTrans" cxnId="{D86D0443-DB0E-4C47-9C3B-F263B213C1AB}">
      <dgm:prSet/>
      <dgm:spPr/>
      <dgm:t>
        <a:bodyPr/>
        <a:lstStyle/>
        <a:p>
          <a:endParaRPr lang="cs-CZ"/>
        </a:p>
      </dgm:t>
    </dgm:pt>
    <dgm:pt modelId="{B290AF19-AFC3-4F1D-9EEC-6F36967F6D76}" type="sibTrans" cxnId="{D86D0443-DB0E-4C47-9C3B-F263B213C1AB}">
      <dgm:prSet/>
      <dgm:spPr/>
      <dgm:t>
        <a:bodyPr/>
        <a:lstStyle/>
        <a:p>
          <a:endParaRPr lang="cs-CZ"/>
        </a:p>
      </dgm:t>
    </dgm:pt>
    <dgm:pt modelId="{94B02A01-B710-44DC-BF35-B60F0134BF81}">
      <dgm:prSet phldrT="[Text]"/>
      <dgm:spPr>
        <a:xfrm>
          <a:off x="0" y="832642"/>
          <a:ext cx="5486400" cy="1297889"/>
        </a:xfrm>
        <a:noFill/>
        <a:ln>
          <a:noFill/>
        </a:ln>
        <a:effectLst/>
      </dgm:spPr>
      <dgm:t>
        <a:bodyPr/>
        <a:lstStyle/>
        <a:p>
          <a:r>
            <a:rPr lang="cs-CZ" dirty="0" smtClean="0">
              <a:solidFill>
                <a:srgbClr val="97BE0E"/>
              </a:solidFill>
              <a:latin typeface="Arial Narrow" pitchFamily="34" charset="0"/>
              <a:ea typeface="+mn-ea"/>
              <a:cs typeface="+mn-cs"/>
            </a:rPr>
            <a:t>Klientům dále nabízíme odbornou asistenci při hledání práce a zprostředkování volných pracovních míst.</a:t>
          </a:r>
          <a:endParaRPr lang="cs-CZ" dirty="0">
            <a:solidFill>
              <a:sysClr val="windowText" lastClr="000000">
                <a:hueOff val="0"/>
                <a:satOff val="0"/>
                <a:lumOff val="0"/>
                <a:alphaOff val="0"/>
              </a:sysClr>
            </a:solidFill>
            <a:latin typeface="Arial Narrow" pitchFamily="34" charset="0"/>
            <a:ea typeface="+mn-ea"/>
            <a:cs typeface="+mn-cs"/>
          </a:endParaRPr>
        </a:p>
      </dgm:t>
    </dgm:pt>
    <dgm:pt modelId="{7133E86D-E6A4-438D-86FE-BC5A7D883A57}" type="parTrans" cxnId="{84C36779-E89D-4DEE-8A1E-F465251A6F15}">
      <dgm:prSet/>
      <dgm:spPr/>
      <dgm:t>
        <a:bodyPr/>
        <a:lstStyle/>
        <a:p>
          <a:endParaRPr lang="cs-CZ"/>
        </a:p>
      </dgm:t>
    </dgm:pt>
    <dgm:pt modelId="{0A136332-AC40-4D99-92AF-55D28D91449A}" type="sibTrans" cxnId="{84C36779-E89D-4DEE-8A1E-F465251A6F15}">
      <dgm:prSet/>
      <dgm:spPr/>
      <dgm:t>
        <a:bodyPr/>
        <a:lstStyle/>
        <a:p>
          <a:endParaRPr lang="cs-CZ"/>
        </a:p>
      </dgm:t>
    </dgm:pt>
    <dgm:pt modelId="{70AC7487-50A0-453E-AF07-B3D5B69696DC}">
      <dgm:prSet phldrT="[Text]"/>
      <dgm:spPr>
        <a:xfrm>
          <a:off x="0" y="2864122"/>
          <a:ext cx="5486400" cy="884924"/>
        </a:xfrm>
        <a:noFill/>
        <a:ln>
          <a:noFill/>
        </a:ln>
        <a:effectLst/>
      </dgm:spPr>
      <dgm:t>
        <a:bodyPr/>
        <a:lstStyle/>
        <a:p>
          <a:r>
            <a:rPr lang="cs-CZ" dirty="0" smtClean="0">
              <a:solidFill>
                <a:srgbClr val="97BE0E"/>
              </a:solidFill>
              <a:latin typeface="Arial Narrow" pitchFamily="34" charset="0"/>
              <a:ea typeface="+mn-ea"/>
              <a:cs typeface="+mn-cs"/>
            </a:rPr>
            <a:t>Dále umožňuje zaměstnavatelům zřídit dotovaná pracovní místa se mzdovým příspěvkem.</a:t>
          </a:r>
          <a:endParaRPr lang="cs-CZ" dirty="0">
            <a:solidFill>
              <a:srgbClr val="97BE0E"/>
            </a:solidFill>
            <a:latin typeface="Arial Narrow" pitchFamily="34" charset="0"/>
            <a:ea typeface="+mn-ea"/>
            <a:cs typeface="+mn-cs"/>
          </a:endParaRPr>
        </a:p>
      </dgm:t>
    </dgm:pt>
    <dgm:pt modelId="{8DF4DBFB-55FE-44E4-B4AA-851B7A74C0B1}" type="parTrans" cxnId="{4D71871D-BD48-4184-81B1-58EC3215E32A}">
      <dgm:prSet/>
      <dgm:spPr/>
      <dgm:t>
        <a:bodyPr/>
        <a:lstStyle/>
        <a:p>
          <a:endParaRPr lang="cs-CZ"/>
        </a:p>
      </dgm:t>
    </dgm:pt>
    <dgm:pt modelId="{682EFBB6-6409-46C3-8816-8B5FCD96FE84}" type="sibTrans" cxnId="{4D71871D-BD48-4184-81B1-58EC3215E32A}">
      <dgm:prSet/>
      <dgm:spPr/>
      <dgm:t>
        <a:bodyPr/>
        <a:lstStyle/>
        <a:p>
          <a:endParaRPr lang="cs-CZ"/>
        </a:p>
      </dgm:t>
    </dgm:pt>
    <dgm:pt modelId="{73C367D1-AC72-4DAA-9259-50A77D9DBCCA}" type="pres">
      <dgm:prSet presAssocID="{3F3A4403-36E3-4462-964A-B95704C65044}" presName="linear" presStyleCnt="0">
        <dgm:presLayoutVars>
          <dgm:animLvl val="lvl"/>
          <dgm:resizeHandles val="exact"/>
        </dgm:presLayoutVars>
      </dgm:prSet>
      <dgm:spPr/>
      <dgm:t>
        <a:bodyPr/>
        <a:lstStyle/>
        <a:p>
          <a:endParaRPr lang="cs-CZ"/>
        </a:p>
      </dgm:t>
    </dgm:pt>
    <dgm:pt modelId="{A0E2E466-F6A5-44F2-9B7B-1C134767E8CE}" type="pres">
      <dgm:prSet presAssocID="{313F96CD-E0B4-4A4F-9AD6-382C64161E07}" presName="parentText" presStyleLbl="node1" presStyleIdx="0" presStyleCnt="2" custScaleY="80306">
        <dgm:presLayoutVars>
          <dgm:chMax val="0"/>
          <dgm:bulletEnabled val="1"/>
        </dgm:presLayoutVars>
      </dgm:prSet>
      <dgm:spPr>
        <a:prstGeom prst="roundRect">
          <a:avLst/>
        </a:prstGeom>
      </dgm:spPr>
      <dgm:t>
        <a:bodyPr/>
        <a:lstStyle/>
        <a:p>
          <a:endParaRPr lang="cs-CZ"/>
        </a:p>
      </dgm:t>
    </dgm:pt>
    <dgm:pt modelId="{68C5B6E5-EA8D-4EE4-90EE-3762FCD13A5B}" type="pres">
      <dgm:prSet presAssocID="{313F96CD-E0B4-4A4F-9AD6-382C64161E07}" presName="childText" presStyleLbl="revTx" presStyleIdx="0" presStyleCnt="2">
        <dgm:presLayoutVars>
          <dgm:bulletEnabled val="1"/>
        </dgm:presLayoutVars>
      </dgm:prSet>
      <dgm:spPr>
        <a:prstGeom prst="rect">
          <a:avLst/>
        </a:prstGeom>
      </dgm:spPr>
      <dgm:t>
        <a:bodyPr/>
        <a:lstStyle/>
        <a:p>
          <a:endParaRPr lang="cs-CZ"/>
        </a:p>
      </dgm:t>
    </dgm:pt>
    <dgm:pt modelId="{77B05EAF-2282-4222-90E6-9677F3086884}" type="pres">
      <dgm:prSet presAssocID="{D0D2F16A-2BB5-4F78-B2B3-0E1163918536}" presName="parentText" presStyleLbl="node1" presStyleIdx="1" presStyleCnt="2" custScaleY="83007">
        <dgm:presLayoutVars>
          <dgm:chMax val="0"/>
          <dgm:bulletEnabled val="1"/>
        </dgm:presLayoutVars>
      </dgm:prSet>
      <dgm:spPr>
        <a:prstGeom prst="roundRect">
          <a:avLst/>
        </a:prstGeom>
      </dgm:spPr>
      <dgm:t>
        <a:bodyPr/>
        <a:lstStyle/>
        <a:p>
          <a:endParaRPr lang="cs-CZ"/>
        </a:p>
      </dgm:t>
    </dgm:pt>
    <dgm:pt modelId="{E8B76B49-7345-4A71-94E2-7C9F6ED10AEC}" type="pres">
      <dgm:prSet presAssocID="{D0D2F16A-2BB5-4F78-B2B3-0E1163918536}" presName="childText" presStyleLbl="revTx" presStyleIdx="1" presStyleCnt="2">
        <dgm:presLayoutVars>
          <dgm:bulletEnabled val="1"/>
        </dgm:presLayoutVars>
      </dgm:prSet>
      <dgm:spPr>
        <a:prstGeom prst="rect">
          <a:avLst/>
        </a:prstGeom>
      </dgm:spPr>
      <dgm:t>
        <a:bodyPr/>
        <a:lstStyle/>
        <a:p>
          <a:endParaRPr lang="cs-CZ"/>
        </a:p>
      </dgm:t>
    </dgm:pt>
  </dgm:ptLst>
  <dgm:cxnLst>
    <dgm:cxn modelId="{6B0FBCBC-869B-404E-B9E8-DE8CFAED71C8}" srcId="{3F3A4403-36E3-4462-964A-B95704C65044}" destId="{D0D2F16A-2BB5-4F78-B2B3-0E1163918536}" srcOrd="1" destOrd="0" parTransId="{A5D532B1-B077-4244-8307-73B50937A602}" sibTransId="{45696FCB-97B1-492C-82C2-266C49CB4C13}"/>
    <dgm:cxn modelId="{9E0ABA7F-D956-4AE0-BBFD-A67EDE979002}" type="presOf" srcId="{170A343E-7E29-4ADF-A39B-5438011F8C5A}" destId="{68C5B6E5-EA8D-4EE4-90EE-3762FCD13A5B}" srcOrd="0" destOrd="0" presId="urn:microsoft.com/office/officeart/2005/8/layout/vList2"/>
    <dgm:cxn modelId="{A5D65C85-BD2B-4CD1-AD69-F9D48C371E3C}" type="presOf" srcId="{496580FB-A74F-4C8E-AEA0-6E0073BE898B}" destId="{E8B76B49-7345-4A71-94E2-7C9F6ED10AEC}" srcOrd="0" destOrd="0" presId="urn:microsoft.com/office/officeart/2005/8/layout/vList2"/>
    <dgm:cxn modelId="{2836CDF0-1DBA-4198-9BC2-ED16BD30CE9B}" srcId="{313F96CD-E0B4-4A4F-9AD6-382C64161E07}" destId="{170A343E-7E29-4ADF-A39B-5438011F8C5A}" srcOrd="0" destOrd="0" parTransId="{418E1A2A-18A1-4919-80F4-71F11F70B769}" sibTransId="{C3DA747C-720E-4887-A822-988EE328EE41}"/>
    <dgm:cxn modelId="{4E5C2F53-366E-48DC-9F24-83559D71764C}" srcId="{3F3A4403-36E3-4462-964A-B95704C65044}" destId="{313F96CD-E0B4-4A4F-9AD6-382C64161E07}" srcOrd="0" destOrd="0" parTransId="{3586E7AC-1483-43F1-AA17-EB44203F7F0A}" sibTransId="{AC0C4E99-64A5-42BC-9576-B8E206D247FD}"/>
    <dgm:cxn modelId="{265420F5-46EB-4D4C-AC3C-8BF7993D514F}" type="presOf" srcId="{D0D2F16A-2BB5-4F78-B2B3-0E1163918536}" destId="{77B05EAF-2282-4222-90E6-9677F3086884}" srcOrd="0" destOrd="0" presId="urn:microsoft.com/office/officeart/2005/8/layout/vList2"/>
    <dgm:cxn modelId="{4D71871D-BD48-4184-81B1-58EC3215E32A}" srcId="{D0D2F16A-2BB5-4F78-B2B3-0E1163918536}" destId="{70AC7487-50A0-453E-AF07-B3D5B69696DC}" srcOrd="1" destOrd="0" parTransId="{8DF4DBFB-55FE-44E4-B4AA-851B7A74C0B1}" sibTransId="{682EFBB6-6409-46C3-8816-8B5FCD96FE84}"/>
    <dgm:cxn modelId="{5CEAE183-3950-4DC2-81C5-F45A299F3D32}" type="presOf" srcId="{3F3A4403-36E3-4462-964A-B95704C65044}" destId="{73C367D1-AC72-4DAA-9259-50A77D9DBCCA}" srcOrd="0" destOrd="0" presId="urn:microsoft.com/office/officeart/2005/8/layout/vList2"/>
    <dgm:cxn modelId="{D86D0443-DB0E-4C47-9C3B-F263B213C1AB}" srcId="{D0D2F16A-2BB5-4F78-B2B3-0E1163918536}" destId="{496580FB-A74F-4C8E-AEA0-6E0073BE898B}" srcOrd="0" destOrd="0" parTransId="{3AC9945A-9DEE-46E1-A32C-ECB82A3F9B88}" sibTransId="{B290AF19-AFC3-4F1D-9EEC-6F36967F6D76}"/>
    <dgm:cxn modelId="{8B0101E5-BE8A-49E9-9432-C2AD70BE4CBC}" type="presOf" srcId="{70AC7487-50A0-453E-AF07-B3D5B69696DC}" destId="{E8B76B49-7345-4A71-94E2-7C9F6ED10AEC}" srcOrd="0" destOrd="1" presId="urn:microsoft.com/office/officeart/2005/8/layout/vList2"/>
    <dgm:cxn modelId="{21233355-05D8-42DC-A9B5-9F88FB47550D}" type="presOf" srcId="{94B02A01-B710-44DC-BF35-B60F0134BF81}" destId="{68C5B6E5-EA8D-4EE4-90EE-3762FCD13A5B}" srcOrd="0" destOrd="1" presId="urn:microsoft.com/office/officeart/2005/8/layout/vList2"/>
    <dgm:cxn modelId="{FD8A7C6C-A054-45C7-BAFC-31F0A164891B}" type="presOf" srcId="{313F96CD-E0B4-4A4F-9AD6-382C64161E07}" destId="{A0E2E466-F6A5-44F2-9B7B-1C134767E8CE}" srcOrd="0" destOrd="0" presId="urn:microsoft.com/office/officeart/2005/8/layout/vList2"/>
    <dgm:cxn modelId="{84C36779-E89D-4DEE-8A1E-F465251A6F15}" srcId="{313F96CD-E0B4-4A4F-9AD6-382C64161E07}" destId="{94B02A01-B710-44DC-BF35-B60F0134BF81}" srcOrd="1" destOrd="0" parTransId="{7133E86D-E6A4-438D-86FE-BC5A7D883A57}" sibTransId="{0A136332-AC40-4D99-92AF-55D28D91449A}"/>
    <dgm:cxn modelId="{C84D4F41-5BF3-49F3-9B74-A1096D067798}" type="presParOf" srcId="{73C367D1-AC72-4DAA-9259-50A77D9DBCCA}" destId="{A0E2E466-F6A5-44F2-9B7B-1C134767E8CE}" srcOrd="0" destOrd="0" presId="urn:microsoft.com/office/officeart/2005/8/layout/vList2"/>
    <dgm:cxn modelId="{BA6B94EB-F048-443F-A4F7-2CED62F6E58E}" type="presParOf" srcId="{73C367D1-AC72-4DAA-9259-50A77D9DBCCA}" destId="{68C5B6E5-EA8D-4EE4-90EE-3762FCD13A5B}" srcOrd="1" destOrd="0" presId="urn:microsoft.com/office/officeart/2005/8/layout/vList2"/>
    <dgm:cxn modelId="{8379A1E5-3AC8-4B94-9858-33733B765EC9}" type="presParOf" srcId="{73C367D1-AC72-4DAA-9259-50A77D9DBCCA}" destId="{77B05EAF-2282-4222-90E6-9677F3086884}" srcOrd="2" destOrd="0" presId="urn:microsoft.com/office/officeart/2005/8/layout/vList2"/>
    <dgm:cxn modelId="{0B3E7147-FBBA-47E3-98F3-E75CED099A40}" type="presParOf" srcId="{73C367D1-AC72-4DAA-9259-50A77D9DBCCA}" destId="{E8B76B49-7345-4A71-94E2-7C9F6ED10AEC}" srcOrd="3"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F3A4403-36E3-4462-964A-B95704C65044}" type="doc">
      <dgm:prSet loTypeId="urn:microsoft.com/office/officeart/2005/8/layout/lProcess2" loCatId="list" qsTypeId="urn:microsoft.com/office/officeart/2005/8/quickstyle/simple1#4" qsCatId="simple" csTypeId="urn:microsoft.com/office/officeart/2005/8/colors/accent3_1" csCatId="accent3" phldr="1"/>
      <dgm:spPr/>
      <dgm:t>
        <a:bodyPr/>
        <a:lstStyle/>
        <a:p>
          <a:endParaRPr lang="cs-CZ"/>
        </a:p>
      </dgm:t>
    </dgm:pt>
    <dgm:pt modelId="{313F96CD-E0B4-4A4F-9AD6-382C64161E07}">
      <dgm:prSet phldrT="[Text]"/>
      <dgm:spPr>
        <a:xfrm>
          <a:off x="4118" y="0"/>
          <a:ext cx="3962102" cy="4886324"/>
        </a:xfrm>
        <a:solidFill>
          <a:srgbClr val="9BBB59">
            <a:tint val="40000"/>
            <a:hueOff val="0"/>
            <a:satOff val="0"/>
            <a:lumOff val="0"/>
            <a:alphaOff val="0"/>
          </a:srgbClr>
        </a:solidFill>
        <a:ln>
          <a:noFill/>
        </a:ln>
        <a:effectLst/>
      </dgm:spPr>
      <dgm:t>
        <a:bodyPr/>
        <a:lstStyle/>
        <a:p>
          <a:r>
            <a:rPr lang="cs-CZ" dirty="0" smtClean="0">
              <a:solidFill>
                <a:srgbClr val="707273"/>
              </a:solidFill>
              <a:latin typeface="Arial Narrow"/>
              <a:ea typeface="+mn-ea"/>
              <a:cs typeface="+mn-cs"/>
            </a:rPr>
            <a:t>V čem se lišíme od klasické pracovní / personální agentury?</a:t>
          </a:r>
          <a:endParaRPr lang="cs-CZ" dirty="0">
            <a:solidFill>
              <a:sysClr val="window" lastClr="FFFFFF">
                <a:lumMod val="50000"/>
              </a:sysClr>
            </a:solidFill>
            <a:latin typeface="Calibri"/>
            <a:ea typeface="+mn-ea"/>
            <a:cs typeface="+mn-cs"/>
          </a:endParaRPr>
        </a:p>
      </dgm:t>
    </dgm:pt>
    <dgm:pt modelId="{3586E7AC-1483-43F1-AA17-EB44203F7F0A}" type="parTrans" cxnId="{4E5C2F53-366E-48DC-9F24-83559D71764C}">
      <dgm:prSet/>
      <dgm:spPr/>
      <dgm:t>
        <a:bodyPr/>
        <a:lstStyle/>
        <a:p>
          <a:endParaRPr lang="cs-CZ"/>
        </a:p>
      </dgm:t>
    </dgm:pt>
    <dgm:pt modelId="{AC0C4E99-64A5-42BC-9576-B8E206D247FD}" type="sibTrans" cxnId="{4E5C2F53-366E-48DC-9F24-83559D71764C}">
      <dgm:prSet/>
      <dgm:spPr/>
      <dgm:t>
        <a:bodyPr/>
        <a:lstStyle/>
        <a:p>
          <a:endParaRPr lang="cs-CZ"/>
        </a:p>
      </dgm:t>
    </dgm:pt>
    <dgm:pt modelId="{170A343E-7E29-4ADF-A39B-5438011F8C5A}">
      <dgm:prSet phldrT="[Text]"/>
      <dgm:spPr>
        <a:xfrm>
          <a:off x="400329" y="1466315"/>
          <a:ext cx="3169681" cy="959967"/>
        </a:xfrm>
        <a:solidFill>
          <a:sysClr val="window" lastClr="FFFFFF">
            <a:hueOff val="0"/>
            <a:satOff val="0"/>
            <a:lumOff val="0"/>
            <a:alphaOff val="0"/>
          </a:sysClr>
        </a:solidFill>
        <a:ln w="25400" cap="flat" cmpd="sng" algn="ctr">
          <a:solidFill>
            <a:srgbClr val="9BBB59">
              <a:shade val="80000"/>
              <a:hueOff val="0"/>
              <a:satOff val="0"/>
              <a:lumOff val="0"/>
              <a:alphaOff val="0"/>
            </a:srgbClr>
          </a:solidFill>
          <a:prstDash val="solid"/>
        </a:ln>
        <a:effectLst/>
      </dgm:spPr>
      <dgm:t>
        <a:bodyPr/>
        <a:lstStyle/>
        <a:p>
          <a:r>
            <a:rPr lang="cs-CZ" dirty="0" smtClean="0">
              <a:solidFill>
                <a:srgbClr val="97BE0E"/>
              </a:solidFill>
              <a:latin typeface="Arial Narrow" pitchFamily="34" charset="0"/>
              <a:ea typeface="+mn-ea"/>
              <a:cs typeface="+mn-cs"/>
            </a:rPr>
            <a:t>Orientujeme se na klienty, dobře je známe díky delší spolupráci a také prověřujeme jejich motivaci.</a:t>
          </a:r>
          <a:endParaRPr lang="cs-CZ" dirty="0">
            <a:solidFill>
              <a:sysClr val="windowText" lastClr="000000">
                <a:hueOff val="0"/>
                <a:satOff val="0"/>
                <a:lumOff val="0"/>
                <a:alphaOff val="0"/>
              </a:sysClr>
            </a:solidFill>
            <a:latin typeface="Arial Narrow" pitchFamily="34" charset="0"/>
            <a:ea typeface="+mn-ea"/>
            <a:cs typeface="+mn-cs"/>
          </a:endParaRPr>
        </a:p>
      </dgm:t>
    </dgm:pt>
    <dgm:pt modelId="{418E1A2A-18A1-4919-80F4-71F11F70B769}" type="parTrans" cxnId="{2836CDF0-1DBA-4198-9BC2-ED16BD30CE9B}">
      <dgm:prSet/>
      <dgm:spPr/>
      <dgm:t>
        <a:bodyPr/>
        <a:lstStyle/>
        <a:p>
          <a:endParaRPr lang="cs-CZ"/>
        </a:p>
      </dgm:t>
    </dgm:pt>
    <dgm:pt modelId="{C3DA747C-720E-4887-A822-988EE328EE41}" type="sibTrans" cxnId="{2836CDF0-1DBA-4198-9BC2-ED16BD30CE9B}">
      <dgm:prSet/>
      <dgm:spPr/>
      <dgm:t>
        <a:bodyPr/>
        <a:lstStyle/>
        <a:p>
          <a:endParaRPr lang="cs-CZ"/>
        </a:p>
      </dgm:t>
    </dgm:pt>
    <dgm:pt modelId="{D0D2F16A-2BB5-4F78-B2B3-0E1163918536}">
      <dgm:prSet phldrT="[Text]"/>
      <dgm:spPr>
        <a:xfrm>
          <a:off x="4263378" y="0"/>
          <a:ext cx="3962102" cy="4886324"/>
        </a:xfrm>
        <a:solidFill>
          <a:srgbClr val="9BBB59">
            <a:tint val="40000"/>
            <a:hueOff val="0"/>
            <a:satOff val="0"/>
            <a:lumOff val="0"/>
            <a:alphaOff val="0"/>
          </a:srgbClr>
        </a:solidFill>
        <a:ln>
          <a:noFill/>
        </a:ln>
        <a:effectLst/>
      </dgm:spPr>
      <dgm:t>
        <a:bodyPr/>
        <a:lstStyle/>
        <a:p>
          <a:r>
            <a:rPr lang="cs-CZ" dirty="0" smtClean="0">
              <a:solidFill>
                <a:srgbClr val="707273"/>
              </a:solidFill>
              <a:latin typeface="Arial Narrow"/>
              <a:ea typeface="+mn-ea"/>
              <a:cs typeface="+mn-cs"/>
            </a:rPr>
            <a:t>V čem jsme stejní?</a:t>
          </a:r>
          <a:endParaRPr lang="cs-CZ" dirty="0">
            <a:solidFill>
              <a:sysClr val="windowText" lastClr="000000">
                <a:hueOff val="0"/>
                <a:satOff val="0"/>
                <a:lumOff val="0"/>
                <a:alphaOff val="0"/>
              </a:sysClr>
            </a:solidFill>
            <a:latin typeface="Calibri"/>
            <a:ea typeface="+mn-ea"/>
            <a:cs typeface="+mn-cs"/>
          </a:endParaRPr>
        </a:p>
      </dgm:t>
    </dgm:pt>
    <dgm:pt modelId="{A5D532B1-B077-4244-8307-73B50937A602}" type="parTrans" cxnId="{6B0FBCBC-869B-404E-B9E8-DE8CFAED71C8}">
      <dgm:prSet/>
      <dgm:spPr/>
      <dgm:t>
        <a:bodyPr/>
        <a:lstStyle/>
        <a:p>
          <a:endParaRPr lang="cs-CZ"/>
        </a:p>
      </dgm:t>
    </dgm:pt>
    <dgm:pt modelId="{45696FCB-97B1-492C-82C2-266C49CB4C13}" type="sibTrans" cxnId="{6B0FBCBC-869B-404E-B9E8-DE8CFAED71C8}">
      <dgm:prSet/>
      <dgm:spPr/>
      <dgm:t>
        <a:bodyPr/>
        <a:lstStyle/>
        <a:p>
          <a:endParaRPr lang="cs-CZ"/>
        </a:p>
      </dgm:t>
    </dgm:pt>
    <dgm:pt modelId="{496580FB-A74F-4C8E-AEA0-6E0073BE898B}">
      <dgm:prSet phldrT="[Text]"/>
      <dgm:spPr>
        <a:xfrm>
          <a:off x="4659589" y="1467329"/>
          <a:ext cx="3169681" cy="1473293"/>
        </a:xfrm>
        <a:solidFill>
          <a:sysClr val="window" lastClr="FFFFFF">
            <a:hueOff val="0"/>
            <a:satOff val="0"/>
            <a:lumOff val="0"/>
            <a:alphaOff val="0"/>
          </a:sysClr>
        </a:solidFill>
        <a:ln w="25400" cap="flat" cmpd="sng" algn="ctr">
          <a:solidFill>
            <a:srgbClr val="9BBB59">
              <a:shade val="80000"/>
              <a:hueOff val="0"/>
              <a:satOff val="0"/>
              <a:lumOff val="0"/>
              <a:alphaOff val="0"/>
            </a:srgbClr>
          </a:solidFill>
          <a:prstDash val="solid"/>
        </a:ln>
        <a:effectLst/>
      </dgm:spPr>
      <dgm:t>
        <a:bodyPr/>
        <a:lstStyle/>
        <a:p>
          <a:r>
            <a:rPr lang="cs-CZ" dirty="0" smtClean="0">
              <a:solidFill>
                <a:srgbClr val="97BE0E"/>
              </a:solidFill>
              <a:latin typeface="Arial Narrow" pitchFamily="34" charset="0"/>
              <a:ea typeface="+mn-ea"/>
              <a:cs typeface="+mn-cs"/>
            </a:rPr>
            <a:t>Pracujeme profesionálně na základě požadavků zaměstnavatelů.</a:t>
          </a:r>
          <a:endParaRPr lang="cs-CZ" dirty="0">
            <a:solidFill>
              <a:srgbClr val="97BE0E"/>
            </a:solidFill>
            <a:latin typeface="Arial Narrow" pitchFamily="34" charset="0"/>
            <a:ea typeface="+mn-ea"/>
            <a:cs typeface="+mn-cs"/>
          </a:endParaRPr>
        </a:p>
      </dgm:t>
    </dgm:pt>
    <dgm:pt modelId="{3AC9945A-9DEE-46E1-A32C-ECB82A3F9B88}" type="parTrans" cxnId="{D86D0443-DB0E-4C47-9C3B-F263B213C1AB}">
      <dgm:prSet/>
      <dgm:spPr/>
      <dgm:t>
        <a:bodyPr/>
        <a:lstStyle/>
        <a:p>
          <a:endParaRPr lang="cs-CZ"/>
        </a:p>
      </dgm:t>
    </dgm:pt>
    <dgm:pt modelId="{B290AF19-AFC3-4F1D-9EEC-6F36967F6D76}" type="sibTrans" cxnId="{D86D0443-DB0E-4C47-9C3B-F263B213C1AB}">
      <dgm:prSet/>
      <dgm:spPr/>
      <dgm:t>
        <a:bodyPr/>
        <a:lstStyle/>
        <a:p>
          <a:endParaRPr lang="cs-CZ"/>
        </a:p>
      </dgm:t>
    </dgm:pt>
    <dgm:pt modelId="{94B02A01-B710-44DC-BF35-B60F0134BF81}">
      <dgm:prSet phldrT="[Text]"/>
      <dgm:spPr>
        <a:xfrm>
          <a:off x="400329" y="2573969"/>
          <a:ext cx="3169681" cy="959967"/>
        </a:xfrm>
        <a:solidFill>
          <a:sysClr val="window" lastClr="FFFFFF">
            <a:hueOff val="0"/>
            <a:satOff val="0"/>
            <a:lumOff val="0"/>
            <a:alphaOff val="0"/>
          </a:sysClr>
        </a:solidFill>
        <a:ln w="25400" cap="flat" cmpd="sng" algn="ctr">
          <a:solidFill>
            <a:srgbClr val="9BBB59">
              <a:shade val="80000"/>
              <a:hueOff val="0"/>
              <a:satOff val="0"/>
              <a:lumOff val="0"/>
              <a:alphaOff val="0"/>
            </a:srgbClr>
          </a:solidFill>
          <a:prstDash val="solid"/>
        </a:ln>
        <a:effectLst/>
      </dgm:spPr>
      <dgm:t>
        <a:bodyPr/>
        <a:lstStyle/>
        <a:p>
          <a:r>
            <a:rPr lang="cs-CZ" dirty="0" smtClean="0">
              <a:solidFill>
                <a:srgbClr val="97BE0E"/>
              </a:solidFill>
              <a:latin typeface="Arial Narrow" pitchFamily="34" charset="0"/>
              <a:ea typeface="+mn-ea"/>
              <a:cs typeface="+mn-cs"/>
            </a:rPr>
            <a:t>Pracujeme bezplatně.</a:t>
          </a:r>
          <a:endParaRPr lang="cs-CZ" dirty="0">
            <a:solidFill>
              <a:sysClr val="windowText" lastClr="000000">
                <a:hueOff val="0"/>
                <a:satOff val="0"/>
                <a:lumOff val="0"/>
                <a:alphaOff val="0"/>
              </a:sysClr>
            </a:solidFill>
            <a:latin typeface="Arial Narrow" pitchFamily="34" charset="0"/>
            <a:ea typeface="+mn-ea"/>
            <a:cs typeface="+mn-cs"/>
          </a:endParaRPr>
        </a:p>
      </dgm:t>
    </dgm:pt>
    <dgm:pt modelId="{7133E86D-E6A4-438D-86FE-BC5A7D883A57}" type="parTrans" cxnId="{84C36779-E89D-4DEE-8A1E-F465251A6F15}">
      <dgm:prSet/>
      <dgm:spPr/>
      <dgm:t>
        <a:bodyPr/>
        <a:lstStyle/>
        <a:p>
          <a:endParaRPr lang="cs-CZ"/>
        </a:p>
      </dgm:t>
    </dgm:pt>
    <dgm:pt modelId="{0A136332-AC40-4D99-92AF-55D28D91449A}" type="sibTrans" cxnId="{84C36779-E89D-4DEE-8A1E-F465251A6F15}">
      <dgm:prSet/>
      <dgm:spPr/>
      <dgm:t>
        <a:bodyPr/>
        <a:lstStyle/>
        <a:p>
          <a:endParaRPr lang="cs-CZ"/>
        </a:p>
      </dgm:t>
    </dgm:pt>
    <dgm:pt modelId="{70AC7487-50A0-453E-AF07-B3D5B69696DC}">
      <dgm:prSet phldrT="[Text]"/>
      <dgm:spPr>
        <a:xfrm>
          <a:off x="4659589" y="3167283"/>
          <a:ext cx="3169681" cy="1473293"/>
        </a:xfrm>
        <a:solidFill>
          <a:sysClr val="window" lastClr="FFFFFF">
            <a:hueOff val="0"/>
            <a:satOff val="0"/>
            <a:lumOff val="0"/>
            <a:alphaOff val="0"/>
          </a:sysClr>
        </a:solidFill>
        <a:ln w="25400" cap="flat" cmpd="sng" algn="ctr">
          <a:solidFill>
            <a:srgbClr val="9BBB59">
              <a:shade val="80000"/>
              <a:hueOff val="0"/>
              <a:satOff val="0"/>
              <a:lumOff val="0"/>
              <a:alphaOff val="0"/>
            </a:srgbClr>
          </a:solidFill>
          <a:prstDash val="solid"/>
        </a:ln>
        <a:effectLst/>
      </dgm:spPr>
      <dgm:t>
        <a:bodyPr/>
        <a:lstStyle/>
        <a:p>
          <a:r>
            <a:rPr lang="cs-CZ" dirty="0" smtClean="0">
              <a:solidFill>
                <a:srgbClr val="97BE0E"/>
              </a:solidFill>
              <a:latin typeface="Arial Narrow" pitchFamily="34" charset="0"/>
              <a:ea typeface="+mn-ea"/>
              <a:cs typeface="+mn-cs"/>
            </a:rPr>
            <a:t>Zaměstnavatelům nabízíme pomoc s náborem nových zaměstnanců, organizujeme výběrové řízení na míru.</a:t>
          </a:r>
          <a:endParaRPr lang="cs-CZ" dirty="0">
            <a:solidFill>
              <a:srgbClr val="97BE0E"/>
            </a:solidFill>
            <a:latin typeface="Arial Narrow" pitchFamily="34" charset="0"/>
            <a:ea typeface="+mn-ea"/>
            <a:cs typeface="+mn-cs"/>
          </a:endParaRPr>
        </a:p>
      </dgm:t>
    </dgm:pt>
    <dgm:pt modelId="{8DF4DBFB-55FE-44E4-B4AA-851B7A74C0B1}" type="parTrans" cxnId="{4D71871D-BD48-4184-81B1-58EC3215E32A}">
      <dgm:prSet/>
      <dgm:spPr/>
      <dgm:t>
        <a:bodyPr/>
        <a:lstStyle/>
        <a:p>
          <a:endParaRPr lang="cs-CZ"/>
        </a:p>
      </dgm:t>
    </dgm:pt>
    <dgm:pt modelId="{682EFBB6-6409-46C3-8816-8B5FCD96FE84}" type="sibTrans" cxnId="{4D71871D-BD48-4184-81B1-58EC3215E32A}">
      <dgm:prSet/>
      <dgm:spPr/>
      <dgm:t>
        <a:bodyPr/>
        <a:lstStyle/>
        <a:p>
          <a:endParaRPr lang="cs-CZ"/>
        </a:p>
      </dgm:t>
    </dgm:pt>
    <dgm:pt modelId="{F00A0DC8-834A-42C8-99B5-093AC99EEBCB}">
      <dgm:prSet phldrT="[Text]"/>
      <dgm:spPr>
        <a:xfrm>
          <a:off x="400329" y="3681623"/>
          <a:ext cx="3169681" cy="959967"/>
        </a:xfrm>
        <a:solidFill>
          <a:sysClr val="window" lastClr="FFFFFF">
            <a:hueOff val="0"/>
            <a:satOff val="0"/>
            <a:lumOff val="0"/>
            <a:alphaOff val="0"/>
          </a:sysClr>
        </a:solidFill>
        <a:ln w="25400" cap="flat" cmpd="sng" algn="ctr">
          <a:solidFill>
            <a:srgbClr val="9BBB59">
              <a:shade val="80000"/>
              <a:hueOff val="0"/>
              <a:satOff val="0"/>
              <a:lumOff val="0"/>
              <a:alphaOff val="0"/>
            </a:srgbClr>
          </a:solidFill>
          <a:prstDash val="solid"/>
        </a:ln>
        <a:effectLst/>
      </dgm:spPr>
      <dgm:t>
        <a:bodyPr/>
        <a:lstStyle/>
        <a:p>
          <a:r>
            <a:rPr lang="cs-CZ" dirty="0">
              <a:solidFill>
                <a:srgbClr val="97BE0E"/>
              </a:solidFill>
              <a:latin typeface="Arial Narrow" pitchFamily="34" charset="0"/>
              <a:ea typeface="+mn-ea"/>
              <a:cs typeface="+mn-cs"/>
            </a:rPr>
            <a:t>Poskytujeme mzdové příspěvky zaměstnavatelům, vytváříme nová pracovní místa.</a:t>
          </a:r>
        </a:p>
      </dgm:t>
    </dgm:pt>
    <dgm:pt modelId="{88FCFBE3-2765-4436-B203-62463267B2F2}" type="parTrans" cxnId="{6B6BD997-BCED-4CB8-AEEF-85F9FAE52D6F}">
      <dgm:prSet/>
      <dgm:spPr/>
      <dgm:t>
        <a:bodyPr/>
        <a:lstStyle/>
        <a:p>
          <a:endParaRPr lang="cs-CZ"/>
        </a:p>
      </dgm:t>
    </dgm:pt>
    <dgm:pt modelId="{F9FB7407-1976-4CAD-9115-1A11468D2085}" type="sibTrans" cxnId="{6B6BD997-BCED-4CB8-AEEF-85F9FAE52D6F}">
      <dgm:prSet/>
      <dgm:spPr/>
      <dgm:t>
        <a:bodyPr/>
        <a:lstStyle/>
        <a:p>
          <a:endParaRPr lang="cs-CZ"/>
        </a:p>
      </dgm:t>
    </dgm:pt>
    <dgm:pt modelId="{0E756542-3922-478B-A744-3AC71C3C1BDD}" type="pres">
      <dgm:prSet presAssocID="{3F3A4403-36E3-4462-964A-B95704C65044}" presName="theList" presStyleCnt="0">
        <dgm:presLayoutVars>
          <dgm:dir/>
          <dgm:animLvl val="lvl"/>
          <dgm:resizeHandles val="exact"/>
        </dgm:presLayoutVars>
      </dgm:prSet>
      <dgm:spPr/>
      <dgm:t>
        <a:bodyPr/>
        <a:lstStyle/>
        <a:p>
          <a:endParaRPr lang="cs-CZ"/>
        </a:p>
      </dgm:t>
    </dgm:pt>
    <dgm:pt modelId="{47DCA18B-43AE-4BDD-BEFF-C8AB493CBF1D}" type="pres">
      <dgm:prSet presAssocID="{313F96CD-E0B4-4A4F-9AD6-382C64161E07}" presName="compNode" presStyleCnt="0"/>
      <dgm:spPr/>
    </dgm:pt>
    <dgm:pt modelId="{ECF94D26-E58C-416B-A74F-27098DF4F5ED}" type="pres">
      <dgm:prSet presAssocID="{313F96CD-E0B4-4A4F-9AD6-382C64161E07}" presName="aNode" presStyleLbl="bgShp" presStyleIdx="0" presStyleCnt="2"/>
      <dgm:spPr>
        <a:prstGeom prst="roundRect">
          <a:avLst>
            <a:gd name="adj" fmla="val 10000"/>
          </a:avLst>
        </a:prstGeom>
      </dgm:spPr>
      <dgm:t>
        <a:bodyPr/>
        <a:lstStyle/>
        <a:p>
          <a:endParaRPr lang="cs-CZ"/>
        </a:p>
      </dgm:t>
    </dgm:pt>
    <dgm:pt modelId="{62417177-67CD-48CC-B50B-979965C78E2D}" type="pres">
      <dgm:prSet presAssocID="{313F96CD-E0B4-4A4F-9AD6-382C64161E07}" presName="textNode" presStyleLbl="bgShp" presStyleIdx="0" presStyleCnt="2"/>
      <dgm:spPr/>
      <dgm:t>
        <a:bodyPr/>
        <a:lstStyle/>
        <a:p>
          <a:endParaRPr lang="cs-CZ"/>
        </a:p>
      </dgm:t>
    </dgm:pt>
    <dgm:pt modelId="{A46AF664-5767-45A8-B0CA-82E298E1AA1C}" type="pres">
      <dgm:prSet presAssocID="{313F96CD-E0B4-4A4F-9AD6-382C64161E07}" presName="compChildNode" presStyleCnt="0"/>
      <dgm:spPr/>
    </dgm:pt>
    <dgm:pt modelId="{51575AB5-A8E1-4283-A526-DBDE85B10B53}" type="pres">
      <dgm:prSet presAssocID="{313F96CD-E0B4-4A4F-9AD6-382C64161E07}" presName="theInnerList" presStyleCnt="0"/>
      <dgm:spPr/>
    </dgm:pt>
    <dgm:pt modelId="{F38E954D-FF89-443E-AE3B-F3042B999617}" type="pres">
      <dgm:prSet presAssocID="{170A343E-7E29-4ADF-A39B-5438011F8C5A}" presName="childNode" presStyleLbl="node1" presStyleIdx="0" presStyleCnt="5">
        <dgm:presLayoutVars>
          <dgm:bulletEnabled val="1"/>
        </dgm:presLayoutVars>
      </dgm:prSet>
      <dgm:spPr>
        <a:prstGeom prst="roundRect">
          <a:avLst>
            <a:gd name="adj" fmla="val 10000"/>
          </a:avLst>
        </a:prstGeom>
      </dgm:spPr>
      <dgm:t>
        <a:bodyPr/>
        <a:lstStyle/>
        <a:p>
          <a:endParaRPr lang="cs-CZ"/>
        </a:p>
      </dgm:t>
    </dgm:pt>
    <dgm:pt modelId="{AE616CA1-5DF8-47C5-BBC8-359042297207}" type="pres">
      <dgm:prSet presAssocID="{170A343E-7E29-4ADF-A39B-5438011F8C5A}" presName="aSpace2" presStyleCnt="0"/>
      <dgm:spPr/>
    </dgm:pt>
    <dgm:pt modelId="{18853A60-40F0-4BBC-AC19-8CF71B47BA14}" type="pres">
      <dgm:prSet presAssocID="{94B02A01-B710-44DC-BF35-B60F0134BF81}" presName="childNode" presStyleLbl="node1" presStyleIdx="1" presStyleCnt="5">
        <dgm:presLayoutVars>
          <dgm:bulletEnabled val="1"/>
        </dgm:presLayoutVars>
      </dgm:prSet>
      <dgm:spPr>
        <a:prstGeom prst="roundRect">
          <a:avLst>
            <a:gd name="adj" fmla="val 10000"/>
          </a:avLst>
        </a:prstGeom>
      </dgm:spPr>
      <dgm:t>
        <a:bodyPr/>
        <a:lstStyle/>
        <a:p>
          <a:endParaRPr lang="cs-CZ"/>
        </a:p>
      </dgm:t>
    </dgm:pt>
    <dgm:pt modelId="{6453E4AB-B4E7-4A62-8A50-38B51DD482AC}" type="pres">
      <dgm:prSet presAssocID="{94B02A01-B710-44DC-BF35-B60F0134BF81}" presName="aSpace2" presStyleCnt="0"/>
      <dgm:spPr/>
    </dgm:pt>
    <dgm:pt modelId="{F89DFA87-F1FE-4049-A6F8-7ECEC977CE8D}" type="pres">
      <dgm:prSet presAssocID="{F00A0DC8-834A-42C8-99B5-093AC99EEBCB}" presName="childNode" presStyleLbl="node1" presStyleIdx="2" presStyleCnt="5">
        <dgm:presLayoutVars>
          <dgm:bulletEnabled val="1"/>
        </dgm:presLayoutVars>
      </dgm:prSet>
      <dgm:spPr>
        <a:prstGeom prst="roundRect">
          <a:avLst>
            <a:gd name="adj" fmla="val 10000"/>
          </a:avLst>
        </a:prstGeom>
      </dgm:spPr>
      <dgm:t>
        <a:bodyPr/>
        <a:lstStyle/>
        <a:p>
          <a:endParaRPr lang="cs-CZ"/>
        </a:p>
      </dgm:t>
    </dgm:pt>
    <dgm:pt modelId="{A3974316-C118-44E7-8ED0-21A6331500C3}" type="pres">
      <dgm:prSet presAssocID="{313F96CD-E0B4-4A4F-9AD6-382C64161E07}" presName="aSpace" presStyleCnt="0"/>
      <dgm:spPr/>
    </dgm:pt>
    <dgm:pt modelId="{BB2CAB5B-2F52-4D85-A21D-57A0E86C3326}" type="pres">
      <dgm:prSet presAssocID="{D0D2F16A-2BB5-4F78-B2B3-0E1163918536}" presName="compNode" presStyleCnt="0"/>
      <dgm:spPr/>
    </dgm:pt>
    <dgm:pt modelId="{72D6569B-08F3-46D8-9E90-4206164E9464}" type="pres">
      <dgm:prSet presAssocID="{D0D2F16A-2BB5-4F78-B2B3-0E1163918536}" presName="aNode" presStyleLbl="bgShp" presStyleIdx="1" presStyleCnt="2"/>
      <dgm:spPr>
        <a:prstGeom prst="roundRect">
          <a:avLst>
            <a:gd name="adj" fmla="val 10000"/>
          </a:avLst>
        </a:prstGeom>
      </dgm:spPr>
      <dgm:t>
        <a:bodyPr/>
        <a:lstStyle/>
        <a:p>
          <a:endParaRPr lang="cs-CZ"/>
        </a:p>
      </dgm:t>
    </dgm:pt>
    <dgm:pt modelId="{AB7643AE-668C-41E0-A4FA-4C599D20CD57}" type="pres">
      <dgm:prSet presAssocID="{D0D2F16A-2BB5-4F78-B2B3-0E1163918536}" presName="textNode" presStyleLbl="bgShp" presStyleIdx="1" presStyleCnt="2"/>
      <dgm:spPr/>
      <dgm:t>
        <a:bodyPr/>
        <a:lstStyle/>
        <a:p>
          <a:endParaRPr lang="cs-CZ"/>
        </a:p>
      </dgm:t>
    </dgm:pt>
    <dgm:pt modelId="{F6FC44C8-183D-4D47-81B2-E8F831462A38}" type="pres">
      <dgm:prSet presAssocID="{D0D2F16A-2BB5-4F78-B2B3-0E1163918536}" presName="compChildNode" presStyleCnt="0"/>
      <dgm:spPr/>
    </dgm:pt>
    <dgm:pt modelId="{6D42D3CA-B655-4286-B5AB-F3F9C222A462}" type="pres">
      <dgm:prSet presAssocID="{D0D2F16A-2BB5-4F78-B2B3-0E1163918536}" presName="theInnerList" presStyleCnt="0"/>
      <dgm:spPr/>
    </dgm:pt>
    <dgm:pt modelId="{AC86FDB8-BC42-4223-80A8-328D4E856BCD}" type="pres">
      <dgm:prSet presAssocID="{496580FB-A74F-4C8E-AEA0-6E0073BE898B}" presName="childNode" presStyleLbl="node1" presStyleIdx="3" presStyleCnt="5">
        <dgm:presLayoutVars>
          <dgm:bulletEnabled val="1"/>
        </dgm:presLayoutVars>
      </dgm:prSet>
      <dgm:spPr>
        <a:prstGeom prst="roundRect">
          <a:avLst>
            <a:gd name="adj" fmla="val 10000"/>
          </a:avLst>
        </a:prstGeom>
      </dgm:spPr>
      <dgm:t>
        <a:bodyPr/>
        <a:lstStyle/>
        <a:p>
          <a:endParaRPr lang="cs-CZ"/>
        </a:p>
      </dgm:t>
    </dgm:pt>
    <dgm:pt modelId="{69334BAE-D743-471C-86B8-8C1F369BB7F1}" type="pres">
      <dgm:prSet presAssocID="{496580FB-A74F-4C8E-AEA0-6E0073BE898B}" presName="aSpace2" presStyleCnt="0"/>
      <dgm:spPr/>
    </dgm:pt>
    <dgm:pt modelId="{FF7E614A-EA96-4DE1-AFAA-7AD277B61DAE}" type="pres">
      <dgm:prSet presAssocID="{70AC7487-50A0-453E-AF07-B3D5B69696DC}" presName="childNode" presStyleLbl="node1" presStyleIdx="4" presStyleCnt="5">
        <dgm:presLayoutVars>
          <dgm:bulletEnabled val="1"/>
        </dgm:presLayoutVars>
      </dgm:prSet>
      <dgm:spPr>
        <a:prstGeom prst="roundRect">
          <a:avLst>
            <a:gd name="adj" fmla="val 10000"/>
          </a:avLst>
        </a:prstGeom>
      </dgm:spPr>
      <dgm:t>
        <a:bodyPr/>
        <a:lstStyle/>
        <a:p>
          <a:endParaRPr lang="cs-CZ"/>
        </a:p>
      </dgm:t>
    </dgm:pt>
  </dgm:ptLst>
  <dgm:cxnLst>
    <dgm:cxn modelId="{C60C4213-E8F3-49A8-97B0-2C868BBD1C18}" type="presOf" srcId="{3F3A4403-36E3-4462-964A-B95704C65044}" destId="{0E756542-3922-478B-A744-3AC71C3C1BDD}" srcOrd="0" destOrd="0" presId="urn:microsoft.com/office/officeart/2005/8/layout/lProcess2"/>
    <dgm:cxn modelId="{2836CDF0-1DBA-4198-9BC2-ED16BD30CE9B}" srcId="{313F96CD-E0B4-4A4F-9AD6-382C64161E07}" destId="{170A343E-7E29-4ADF-A39B-5438011F8C5A}" srcOrd="0" destOrd="0" parTransId="{418E1A2A-18A1-4919-80F4-71F11F70B769}" sibTransId="{C3DA747C-720E-4887-A822-988EE328EE41}"/>
    <dgm:cxn modelId="{84C36779-E89D-4DEE-8A1E-F465251A6F15}" srcId="{313F96CD-E0B4-4A4F-9AD6-382C64161E07}" destId="{94B02A01-B710-44DC-BF35-B60F0134BF81}" srcOrd="1" destOrd="0" parTransId="{7133E86D-E6A4-438D-86FE-BC5A7D883A57}" sibTransId="{0A136332-AC40-4D99-92AF-55D28D91449A}"/>
    <dgm:cxn modelId="{1BDA00CC-731B-47D4-A4C0-A9121EEE878B}" type="presOf" srcId="{D0D2F16A-2BB5-4F78-B2B3-0E1163918536}" destId="{72D6569B-08F3-46D8-9E90-4206164E9464}" srcOrd="0" destOrd="0" presId="urn:microsoft.com/office/officeart/2005/8/layout/lProcess2"/>
    <dgm:cxn modelId="{B6B1B4BD-25B5-4FA5-AFD6-16C1406B1EEE}" type="presOf" srcId="{313F96CD-E0B4-4A4F-9AD6-382C64161E07}" destId="{62417177-67CD-48CC-B50B-979965C78E2D}" srcOrd="1" destOrd="0" presId="urn:microsoft.com/office/officeart/2005/8/layout/lProcess2"/>
    <dgm:cxn modelId="{4D71871D-BD48-4184-81B1-58EC3215E32A}" srcId="{D0D2F16A-2BB5-4F78-B2B3-0E1163918536}" destId="{70AC7487-50A0-453E-AF07-B3D5B69696DC}" srcOrd="1" destOrd="0" parTransId="{8DF4DBFB-55FE-44E4-B4AA-851B7A74C0B1}" sibTransId="{682EFBB6-6409-46C3-8816-8B5FCD96FE84}"/>
    <dgm:cxn modelId="{962C5F0C-812B-416C-9B83-70C66CC48099}" type="presOf" srcId="{496580FB-A74F-4C8E-AEA0-6E0073BE898B}" destId="{AC86FDB8-BC42-4223-80A8-328D4E856BCD}" srcOrd="0" destOrd="0" presId="urn:microsoft.com/office/officeart/2005/8/layout/lProcess2"/>
    <dgm:cxn modelId="{C54C5017-AD60-4084-933C-A1100BA7DBCF}" type="presOf" srcId="{F00A0DC8-834A-42C8-99B5-093AC99EEBCB}" destId="{F89DFA87-F1FE-4049-A6F8-7ECEC977CE8D}" srcOrd="0" destOrd="0" presId="urn:microsoft.com/office/officeart/2005/8/layout/lProcess2"/>
    <dgm:cxn modelId="{4E5C2F53-366E-48DC-9F24-83559D71764C}" srcId="{3F3A4403-36E3-4462-964A-B95704C65044}" destId="{313F96CD-E0B4-4A4F-9AD6-382C64161E07}" srcOrd="0" destOrd="0" parTransId="{3586E7AC-1483-43F1-AA17-EB44203F7F0A}" sibTransId="{AC0C4E99-64A5-42BC-9576-B8E206D247FD}"/>
    <dgm:cxn modelId="{6B6BD997-BCED-4CB8-AEEF-85F9FAE52D6F}" srcId="{313F96CD-E0B4-4A4F-9AD6-382C64161E07}" destId="{F00A0DC8-834A-42C8-99B5-093AC99EEBCB}" srcOrd="2" destOrd="0" parTransId="{88FCFBE3-2765-4436-B203-62463267B2F2}" sibTransId="{F9FB7407-1976-4CAD-9115-1A11468D2085}"/>
    <dgm:cxn modelId="{15F2030C-60EF-4414-AE37-D621AA8D3E88}" type="presOf" srcId="{94B02A01-B710-44DC-BF35-B60F0134BF81}" destId="{18853A60-40F0-4BBC-AC19-8CF71B47BA14}" srcOrd="0" destOrd="0" presId="urn:microsoft.com/office/officeart/2005/8/layout/lProcess2"/>
    <dgm:cxn modelId="{2F9AC874-3721-4E5A-812C-D926A1D96F72}" type="presOf" srcId="{D0D2F16A-2BB5-4F78-B2B3-0E1163918536}" destId="{AB7643AE-668C-41E0-A4FA-4C599D20CD57}" srcOrd="1" destOrd="0" presId="urn:microsoft.com/office/officeart/2005/8/layout/lProcess2"/>
    <dgm:cxn modelId="{CF37CB81-E5A4-4B1A-90D4-B810815A64F8}" type="presOf" srcId="{170A343E-7E29-4ADF-A39B-5438011F8C5A}" destId="{F38E954D-FF89-443E-AE3B-F3042B999617}" srcOrd="0" destOrd="0" presId="urn:microsoft.com/office/officeart/2005/8/layout/lProcess2"/>
    <dgm:cxn modelId="{D86D0443-DB0E-4C47-9C3B-F263B213C1AB}" srcId="{D0D2F16A-2BB5-4F78-B2B3-0E1163918536}" destId="{496580FB-A74F-4C8E-AEA0-6E0073BE898B}" srcOrd="0" destOrd="0" parTransId="{3AC9945A-9DEE-46E1-A32C-ECB82A3F9B88}" sibTransId="{B290AF19-AFC3-4F1D-9EEC-6F36967F6D76}"/>
    <dgm:cxn modelId="{6B0FBCBC-869B-404E-B9E8-DE8CFAED71C8}" srcId="{3F3A4403-36E3-4462-964A-B95704C65044}" destId="{D0D2F16A-2BB5-4F78-B2B3-0E1163918536}" srcOrd="1" destOrd="0" parTransId="{A5D532B1-B077-4244-8307-73B50937A602}" sibTransId="{45696FCB-97B1-492C-82C2-266C49CB4C13}"/>
    <dgm:cxn modelId="{49DF0588-4F93-4949-ACD7-CA5BFC297870}" type="presOf" srcId="{313F96CD-E0B4-4A4F-9AD6-382C64161E07}" destId="{ECF94D26-E58C-416B-A74F-27098DF4F5ED}" srcOrd="0" destOrd="0" presId="urn:microsoft.com/office/officeart/2005/8/layout/lProcess2"/>
    <dgm:cxn modelId="{511AD0AB-B40A-41CE-9E38-53EC088052DC}" type="presOf" srcId="{70AC7487-50A0-453E-AF07-B3D5B69696DC}" destId="{FF7E614A-EA96-4DE1-AFAA-7AD277B61DAE}" srcOrd="0" destOrd="0" presId="urn:microsoft.com/office/officeart/2005/8/layout/lProcess2"/>
    <dgm:cxn modelId="{AEDB0597-9281-498B-8FA0-BCD311CA76E5}" type="presParOf" srcId="{0E756542-3922-478B-A744-3AC71C3C1BDD}" destId="{47DCA18B-43AE-4BDD-BEFF-C8AB493CBF1D}" srcOrd="0" destOrd="0" presId="urn:microsoft.com/office/officeart/2005/8/layout/lProcess2"/>
    <dgm:cxn modelId="{DC8DA3AC-F580-4B88-8720-3047D28815B6}" type="presParOf" srcId="{47DCA18B-43AE-4BDD-BEFF-C8AB493CBF1D}" destId="{ECF94D26-E58C-416B-A74F-27098DF4F5ED}" srcOrd="0" destOrd="0" presId="urn:microsoft.com/office/officeart/2005/8/layout/lProcess2"/>
    <dgm:cxn modelId="{C99F1980-ACB8-4D22-A9F3-06AD2B140EF2}" type="presParOf" srcId="{47DCA18B-43AE-4BDD-BEFF-C8AB493CBF1D}" destId="{62417177-67CD-48CC-B50B-979965C78E2D}" srcOrd="1" destOrd="0" presId="urn:microsoft.com/office/officeart/2005/8/layout/lProcess2"/>
    <dgm:cxn modelId="{0818C349-0505-46C9-A3C9-5D067A489756}" type="presParOf" srcId="{47DCA18B-43AE-4BDD-BEFF-C8AB493CBF1D}" destId="{A46AF664-5767-45A8-B0CA-82E298E1AA1C}" srcOrd="2" destOrd="0" presId="urn:microsoft.com/office/officeart/2005/8/layout/lProcess2"/>
    <dgm:cxn modelId="{ACB2E99A-8F70-428A-ACBB-4449AA8AFD64}" type="presParOf" srcId="{A46AF664-5767-45A8-B0CA-82E298E1AA1C}" destId="{51575AB5-A8E1-4283-A526-DBDE85B10B53}" srcOrd="0" destOrd="0" presId="urn:microsoft.com/office/officeart/2005/8/layout/lProcess2"/>
    <dgm:cxn modelId="{F302E3AF-C682-49F5-B6AD-D57AB362B995}" type="presParOf" srcId="{51575AB5-A8E1-4283-A526-DBDE85B10B53}" destId="{F38E954D-FF89-443E-AE3B-F3042B999617}" srcOrd="0" destOrd="0" presId="urn:microsoft.com/office/officeart/2005/8/layout/lProcess2"/>
    <dgm:cxn modelId="{390A58E9-FCD1-48D3-ABA2-EAF1BE20982B}" type="presParOf" srcId="{51575AB5-A8E1-4283-A526-DBDE85B10B53}" destId="{AE616CA1-5DF8-47C5-BBC8-359042297207}" srcOrd="1" destOrd="0" presId="urn:microsoft.com/office/officeart/2005/8/layout/lProcess2"/>
    <dgm:cxn modelId="{B2F4D9DD-BAC7-4D3A-9B63-89C6ABC28D3D}" type="presParOf" srcId="{51575AB5-A8E1-4283-A526-DBDE85B10B53}" destId="{18853A60-40F0-4BBC-AC19-8CF71B47BA14}" srcOrd="2" destOrd="0" presId="urn:microsoft.com/office/officeart/2005/8/layout/lProcess2"/>
    <dgm:cxn modelId="{04C10CEE-2F46-40CA-9FF3-D80F3FCB24A6}" type="presParOf" srcId="{51575AB5-A8E1-4283-A526-DBDE85B10B53}" destId="{6453E4AB-B4E7-4A62-8A50-38B51DD482AC}" srcOrd="3" destOrd="0" presId="urn:microsoft.com/office/officeart/2005/8/layout/lProcess2"/>
    <dgm:cxn modelId="{D1E2370C-CE0C-4BCC-BDE3-09E3D47950DD}" type="presParOf" srcId="{51575AB5-A8E1-4283-A526-DBDE85B10B53}" destId="{F89DFA87-F1FE-4049-A6F8-7ECEC977CE8D}" srcOrd="4" destOrd="0" presId="urn:microsoft.com/office/officeart/2005/8/layout/lProcess2"/>
    <dgm:cxn modelId="{92C28AAC-A639-49B9-A4CC-BBCAA4798F1E}" type="presParOf" srcId="{0E756542-3922-478B-A744-3AC71C3C1BDD}" destId="{A3974316-C118-44E7-8ED0-21A6331500C3}" srcOrd="1" destOrd="0" presId="urn:microsoft.com/office/officeart/2005/8/layout/lProcess2"/>
    <dgm:cxn modelId="{3C583E84-A5A6-4499-B59D-BFF5428C3317}" type="presParOf" srcId="{0E756542-3922-478B-A744-3AC71C3C1BDD}" destId="{BB2CAB5B-2F52-4D85-A21D-57A0E86C3326}" srcOrd="2" destOrd="0" presId="urn:microsoft.com/office/officeart/2005/8/layout/lProcess2"/>
    <dgm:cxn modelId="{1C7DC384-E3E6-42C4-A19E-C8D2796C2C1E}" type="presParOf" srcId="{BB2CAB5B-2F52-4D85-A21D-57A0E86C3326}" destId="{72D6569B-08F3-46D8-9E90-4206164E9464}" srcOrd="0" destOrd="0" presId="urn:microsoft.com/office/officeart/2005/8/layout/lProcess2"/>
    <dgm:cxn modelId="{D4B78CD0-A12C-4CB9-9486-1E33E978CC42}" type="presParOf" srcId="{BB2CAB5B-2F52-4D85-A21D-57A0E86C3326}" destId="{AB7643AE-668C-41E0-A4FA-4C599D20CD57}" srcOrd="1" destOrd="0" presId="urn:microsoft.com/office/officeart/2005/8/layout/lProcess2"/>
    <dgm:cxn modelId="{0B16D8E0-6E2C-41DB-8ED6-3F97C61ABD86}" type="presParOf" srcId="{BB2CAB5B-2F52-4D85-A21D-57A0E86C3326}" destId="{F6FC44C8-183D-4D47-81B2-E8F831462A38}" srcOrd="2" destOrd="0" presId="urn:microsoft.com/office/officeart/2005/8/layout/lProcess2"/>
    <dgm:cxn modelId="{85DC5CA0-9B80-48E5-8B44-31EB0D41FD73}" type="presParOf" srcId="{F6FC44C8-183D-4D47-81B2-E8F831462A38}" destId="{6D42D3CA-B655-4286-B5AB-F3F9C222A462}" srcOrd="0" destOrd="0" presId="urn:microsoft.com/office/officeart/2005/8/layout/lProcess2"/>
    <dgm:cxn modelId="{C71FA87E-A47E-4A6E-BCF4-5D60398FD962}" type="presParOf" srcId="{6D42D3CA-B655-4286-B5AB-F3F9C222A462}" destId="{AC86FDB8-BC42-4223-80A8-328D4E856BCD}" srcOrd="0" destOrd="0" presId="urn:microsoft.com/office/officeart/2005/8/layout/lProcess2"/>
    <dgm:cxn modelId="{DC93D673-931A-4668-AE40-9D8BCCCEE27B}" type="presParOf" srcId="{6D42D3CA-B655-4286-B5AB-F3F9C222A462}" destId="{69334BAE-D743-471C-86B8-8C1F369BB7F1}" srcOrd="1" destOrd="0" presId="urn:microsoft.com/office/officeart/2005/8/layout/lProcess2"/>
    <dgm:cxn modelId="{F44C24CF-2F2A-4764-B177-A79EA8E7F667}" type="presParOf" srcId="{6D42D3CA-B655-4286-B5AB-F3F9C222A462}" destId="{FF7E614A-EA96-4DE1-AFAA-7AD277B61DAE}" srcOrd="2" destOrd="0" presId="urn:microsoft.com/office/officeart/2005/8/layout/lProcess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66A9A3C-6875-46AB-9A7E-EEC75F3912C8}" type="doc">
      <dgm:prSet loTypeId="urn:microsoft.com/office/officeart/2005/8/layout/venn3" loCatId="relationship" qsTypeId="urn:microsoft.com/office/officeart/2005/8/quickstyle/simple4" qsCatId="simple" csTypeId="urn:microsoft.com/office/officeart/2005/8/colors/accent3_4" csCatId="accent3" phldr="1"/>
      <dgm:spPr/>
    </dgm:pt>
    <dgm:pt modelId="{8B1E7263-AE62-40A6-B9E3-2CB7E2DB1466}">
      <dgm:prSet phldrT="[Text]" custT="1"/>
      <dgm:spPr>
        <a:xfrm>
          <a:off x="2411" y="546050"/>
          <a:ext cx="2108299" cy="2108299"/>
        </a:xfrm>
        <a:gradFill rotWithShape="0">
          <a:gsLst>
            <a:gs pos="0">
              <a:srgbClr val="97BE0E"/>
            </a:gs>
            <a:gs pos="80000">
              <a:srgbClr val="9BBB59">
                <a:shade val="80000"/>
                <a:alpha val="50000"/>
                <a:hueOff val="0"/>
                <a:satOff val="0"/>
                <a:lumOff val="0"/>
                <a:alphaOff val="0"/>
                <a:shade val="93000"/>
                <a:satMod val="130000"/>
              </a:srgbClr>
            </a:gs>
            <a:gs pos="100000">
              <a:srgbClr val="9BBB59">
                <a:shade val="80000"/>
                <a:alpha val="50000"/>
                <a:hueOff val="0"/>
                <a:satOff val="0"/>
                <a:lumOff val="0"/>
                <a:alphaOff val="0"/>
                <a:shade val="94000"/>
                <a:satMod val="135000"/>
              </a:srgbClr>
            </a:gs>
          </a:gsLst>
          <a:lin ang="16200000" scaled="0"/>
        </a:gradFill>
        <a:ln>
          <a:noFill/>
        </a:ln>
        <a:effectLst/>
      </dgm:spPr>
      <dgm:t>
        <a:bodyPr/>
        <a:lstStyle/>
        <a:p>
          <a:r>
            <a:rPr lang="cs-CZ" sz="5400" b="1" dirty="0" smtClean="0">
              <a:solidFill>
                <a:sysClr val="windowText" lastClr="000000"/>
              </a:solidFill>
              <a:latin typeface="+mn-lt"/>
              <a:ea typeface="+mn-ea"/>
              <a:cs typeface="+mn-cs"/>
            </a:rPr>
            <a:t>70%</a:t>
          </a:r>
        </a:p>
        <a:p>
          <a:r>
            <a:rPr lang="cs-CZ" sz="2600" b="0" dirty="0" smtClean="0">
              <a:solidFill>
                <a:sysClr val="windowText" lastClr="000000"/>
              </a:solidFill>
              <a:latin typeface="+mn-lt"/>
              <a:ea typeface="+mn-ea"/>
              <a:cs typeface="+mn-cs"/>
            </a:rPr>
            <a:t>nastoupilo </a:t>
          </a:r>
          <a:r>
            <a:rPr lang="cs-CZ" sz="2600" b="0" dirty="0">
              <a:solidFill>
                <a:sysClr val="windowText" lastClr="000000"/>
              </a:solidFill>
              <a:latin typeface="+mn-lt"/>
              <a:ea typeface="+mn-ea"/>
              <a:cs typeface="+mn-cs"/>
            </a:rPr>
            <a:t>do </a:t>
          </a:r>
          <a:r>
            <a:rPr lang="cs-CZ" sz="2600" b="0" dirty="0" smtClean="0">
              <a:solidFill>
                <a:sysClr val="windowText" lastClr="000000"/>
              </a:solidFill>
              <a:latin typeface="+mn-lt"/>
              <a:ea typeface="+mn-ea"/>
              <a:cs typeface="+mn-cs"/>
            </a:rPr>
            <a:t>zaměstnání</a:t>
          </a:r>
        </a:p>
        <a:p>
          <a:r>
            <a:rPr lang="cs-CZ" sz="1800" b="0" dirty="0" smtClean="0">
              <a:solidFill>
                <a:sysClr val="windowText" lastClr="000000"/>
              </a:solidFill>
              <a:latin typeface="+mn-lt"/>
              <a:ea typeface="+mn-ea"/>
              <a:cs typeface="+mn-cs"/>
            </a:rPr>
            <a:t>(celkem 45 klientů)</a:t>
          </a:r>
        </a:p>
        <a:p>
          <a:endParaRPr lang="cs-CZ" sz="2600" b="1" dirty="0" smtClean="0">
            <a:solidFill>
              <a:sysClr val="windowText" lastClr="000000"/>
            </a:solidFill>
            <a:latin typeface="+mn-lt"/>
            <a:ea typeface="+mn-ea"/>
            <a:cs typeface="+mn-cs"/>
          </a:endParaRPr>
        </a:p>
        <a:p>
          <a:endParaRPr lang="cs-CZ" sz="2600" b="0" dirty="0">
            <a:solidFill>
              <a:sysClr val="windowText" lastClr="000000"/>
            </a:solidFill>
            <a:latin typeface="+mn-lt"/>
            <a:ea typeface="+mn-ea"/>
            <a:cs typeface="+mn-cs"/>
          </a:endParaRPr>
        </a:p>
      </dgm:t>
    </dgm:pt>
    <dgm:pt modelId="{FEBC37C2-54AF-436F-AD03-0F2E5CA439D0}" type="parTrans" cxnId="{41213C26-B6AC-438D-9E40-855AF1865FD0}">
      <dgm:prSet/>
      <dgm:spPr/>
      <dgm:t>
        <a:bodyPr/>
        <a:lstStyle/>
        <a:p>
          <a:endParaRPr lang="cs-CZ"/>
        </a:p>
      </dgm:t>
    </dgm:pt>
    <dgm:pt modelId="{16EB93BE-458F-47AD-A21D-AD2082BC0AFA}" type="sibTrans" cxnId="{41213C26-B6AC-438D-9E40-855AF1865FD0}">
      <dgm:prSet/>
      <dgm:spPr/>
      <dgm:t>
        <a:bodyPr/>
        <a:lstStyle/>
        <a:p>
          <a:endParaRPr lang="cs-CZ"/>
        </a:p>
      </dgm:t>
    </dgm:pt>
    <dgm:pt modelId="{E9D89DB8-D1A5-4650-A226-88A65DADB7B1}">
      <dgm:prSet phldrT="[Text]" custT="1"/>
      <dgm:spPr>
        <a:xfrm>
          <a:off x="1689050" y="546050"/>
          <a:ext cx="2108299" cy="2108299"/>
        </a:xfrm>
        <a:gradFill rotWithShape="0">
          <a:gsLst>
            <a:gs pos="0">
              <a:srgbClr val="97BE0E"/>
            </a:gs>
            <a:gs pos="80000">
              <a:srgbClr val="9BBB59">
                <a:shade val="80000"/>
                <a:alpha val="50000"/>
                <a:hueOff val="186903"/>
                <a:satOff val="-2604"/>
                <a:lumOff val="22363"/>
                <a:alphaOff val="0"/>
                <a:shade val="93000"/>
                <a:satMod val="130000"/>
              </a:srgbClr>
            </a:gs>
            <a:gs pos="100000">
              <a:srgbClr val="9BBB59">
                <a:shade val="80000"/>
                <a:alpha val="50000"/>
                <a:hueOff val="186903"/>
                <a:satOff val="-2604"/>
                <a:lumOff val="22363"/>
                <a:alphaOff val="0"/>
                <a:shade val="94000"/>
                <a:satMod val="135000"/>
              </a:srgbClr>
            </a:gs>
          </a:gsLst>
          <a:lin ang="16200000" scaled="0"/>
        </a:gradFill>
        <a:ln>
          <a:noFill/>
        </a:ln>
        <a:effectLst/>
      </dgm:spPr>
      <dgm:t>
        <a:bodyPr/>
        <a:lstStyle/>
        <a:p>
          <a:r>
            <a:rPr lang="cs-CZ" sz="5400" b="1" dirty="0">
              <a:solidFill>
                <a:sysClr val="windowText" lastClr="000000"/>
              </a:solidFill>
              <a:latin typeface="+mn-lt"/>
              <a:ea typeface="+mn-ea"/>
              <a:cs typeface="+mn-cs"/>
            </a:rPr>
            <a:t>80% </a:t>
          </a:r>
          <a:r>
            <a:rPr lang="cs-CZ" sz="2000" b="0" dirty="0" smtClean="0">
              <a:solidFill>
                <a:sysClr val="windowText" lastClr="000000"/>
              </a:solidFill>
              <a:latin typeface="+mn-lt"/>
              <a:ea typeface="+mn-ea"/>
              <a:cs typeface="+mn-cs"/>
            </a:rPr>
            <a:t>uspěje ve zkušební době a setrvává v zaměstnání i po ní</a:t>
          </a:r>
          <a:endParaRPr lang="cs-CZ" sz="2000" b="0" dirty="0">
            <a:solidFill>
              <a:sysClr val="windowText" lastClr="000000"/>
            </a:solidFill>
            <a:latin typeface="+mn-lt"/>
            <a:ea typeface="+mn-ea"/>
            <a:cs typeface="+mn-cs"/>
          </a:endParaRPr>
        </a:p>
      </dgm:t>
    </dgm:pt>
    <dgm:pt modelId="{483400E9-3247-4C32-8C87-BEEEB3609E80}" type="parTrans" cxnId="{FF654B3F-1FA7-40E4-B33B-9C0329DD778B}">
      <dgm:prSet/>
      <dgm:spPr/>
      <dgm:t>
        <a:bodyPr/>
        <a:lstStyle/>
        <a:p>
          <a:endParaRPr lang="cs-CZ"/>
        </a:p>
      </dgm:t>
    </dgm:pt>
    <dgm:pt modelId="{5C7DC813-566E-4BA8-9055-88A7D75514F0}" type="sibTrans" cxnId="{FF654B3F-1FA7-40E4-B33B-9C0329DD778B}">
      <dgm:prSet/>
      <dgm:spPr/>
      <dgm:t>
        <a:bodyPr/>
        <a:lstStyle/>
        <a:p>
          <a:endParaRPr lang="cs-CZ"/>
        </a:p>
      </dgm:t>
    </dgm:pt>
    <dgm:pt modelId="{77D01ED6-BCC9-4421-916C-FDA8E8F9153C}">
      <dgm:prSet phldrT="[Text]" custT="1"/>
      <dgm:spPr>
        <a:xfrm>
          <a:off x="3375689" y="546050"/>
          <a:ext cx="2108299" cy="2108299"/>
        </a:xfrm>
        <a:gradFill rotWithShape="0">
          <a:gsLst>
            <a:gs pos="0">
              <a:srgbClr val="97BE0E"/>
            </a:gs>
            <a:gs pos="80000">
              <a:srgbClr val="9BBB59">
                <a:shade val="80000"/>
                <a:alpha val="50000"/>
                <a:hueOff val="186903"/>
                <a:satOff val="-2604"/>
                <a:lumOff val="22363"/>
                <a:alphaOff val="0"/>
                <a:shade val="93000"/>
                <a:satMod val="130000"/>
              </a:srgbClr>
            </a:gs>
            <a:gs pos="100000">
              <a:srgbClr val="9BBB59">
                <a:shade val="80000"/>
                <a:alpha val="50000"/>
                <a:hueOff val="186903"/>
                <a:satOff val="-2604"/>
                <a:lumOff val="22363"/>
                <a:alphaOff val="0"/>
                <a:shade val="94000"/>
                <a:satMod val="135000"/>
              </a:srgbClr>
            </a:gs>
          </a:gsLst>
          <a:lin ang="16200000" scaled="0"/>
        </a:gradFill>
        <a:ln>
          <a:noFill/>
        </a:ln>
        <a:effectLst/>
      </dgm:spPr>
      <dgm:t>
        <a:bodyPr/>
        <a:lstStyle/>
        <a:p>
          <a:r>
            <a:rPr lang="cs-CZ" sz="5400" b="1" dirty="0">
              <a:solidFill>
                <a:sysClr val="windowText" lastClr="000000"/>
              </a:solidFill>
              <a:latin typeface="+mn-lt"/>
              <a:ea typeface="+mn-ea"/>
              <a:cs typeface="+mn-cs"/>
            </a:rPr>
            <a:t>2 měsíce </a:t>
          </a:r>
          <a:r>
            <a:rPr lang="cs-CZ" sz="2000" b="0" dirty="0">
              <a:solidFill>
                <a:sysClr val="windowText" lastClr="000000"/>
              </a:solidFill>
              <a:latin typeface="+mn-lt"/>
              <a:ea typeface="+mn-ea"/>
              <a:cs typeface="+mn-cs"/>
            </a:rPr>
            <a:t>je doba od prvního kontaktu PA do získání zaměstnání</a:t>
          </a:r>
        </a:p>
      </dgm:t>
    </dgm:pt>
    <dgm:pt modelId="{440F4DE4-60F3-4474-81F8-45765909C46E}" type="parTrans" cxnId="{8F306E43-A3E4-426C-94D1-744C1E99D93E}">
      <dgm:prSet/>
      <dgm:spPr/>
      <dgm:t>
        <a:bodyPr/>
        <a:lstStyle/>
        <a:p>
          <a:endParaRPr lang="cs-CZ"/>
        </a:p>
      </dgm:t>
    </dgm:pt>
    <dgm:pt modelId="{1869B7CF-3EC6-4417-9742-2FE7EC592716}" type="sibTrans" cxnId="{8F306E43-A3E4-426C-94D1-744C1E99D93E}">
      <dgm:prSet/>
      <dgm:spPr/>
      <dgm:t>
        <a:bodyPr/>
        <a:lstStyle/>
        <a:p>
          <a:endParaRPr lang="cs-CZ"/>
        </a:p>
      </dgm:t>
    </dgm:pt>
    <dgm:pt modelId="{BC85747A-691A-4037-B518-2C34FE51FC39}" type="pres">
      <dgm:prSet presAssocID="{F66A9A3C-6875-46AB-9A7E-EEC75F3912C8}" presName="Name0" presStyleCnt="0">
        <dgm:presLayoutVars>
          <dgm:dir/>
          <dgm:resizeHandles val="exact"/>
        </dgm:presLayoutVars>
      </dgm:prSet>
      <dgm:spPr/>
    </dgm:pt>
    <dgm:pt modelId="{1B24AD5C-B435-45CE-98B7-DEFD77BC66AE}" type="pres">
      <dgm:prSet presAssocID="{8B1E7263-AE62-40A6-B9E3-2CB7E2DB1466}" presName="Name5" presStyleLbl="vennNode1" presStyleIdx="0" presStyleCnt="3">
        <dgm:presLayoutVars>
          <dgm:bulletEnabled val="1"/>
        </dgm:presLayoutVars>
      </dgm:prSet>
      <dgm:spPr>
        <a:prstGeom prst="ellipse">
          <a:avLst/>
        </a:prstGeom>
      </dgm:spPr>
      <dgm:t>
        <a:bodyPr/>
        <a:lstStyle/>
        <a:p>
          <a:endParaRPr lang="cs-CZ"/>
        </a:p>
      </dgm:t>
    </dgm:pt>
    <dgm:pt modelId="{73FB0536-3131-47EB-9425-8B18E6676B31}" type="pres">
      <dgm:prSet presAssocID="{16EB93BE-458F-47AD-A21D-AD2082BC0AFA}" presName="space" presStyleCnt="0"/>
      <dgm:spPr/>
    </dgm:pt>
    <dgm:pt modelId="{78552AB1-6AB8-4FE7-A52D-3C91373CEAEA}" type="pres">
      <dgm:prSet presAssocID="{E9D89DB8-D1A5-4650-A226-88A65DADB7B1}" presName="Name5" presStyleLbl="vennNode1" presStyleIdx="1" presStyleCnt="3">
        <dgm:presLayoutVars>
          <dgm:bulletEnabled val="1"/>
        </dgm:presLayoutVars>
      </dgm:prSet>
      <dgm:spPr>
        <a:prstGeom prst="ellipse">
          <a:avLst/>
        </a:prstGeom>
      </dgm:spPr>
      <dgm:t>
        <a:bodyPr/>
        <a:lstStyle/>
        <a:p>
          <a:endParaRPr lang="cs-CZ"/>
        </a:p>
      </dgm:t>
    </dgm:pt>
    <dgm:pt modelId="{AA71902E-AD0E-43F7-ACE5-C735FAA80A6D}" type="pres">
      <dgm:prSet presAssocID="{5C7DC813-566E-4BA8-9055-88A7D75514F0}" presName="space" presStyleCnt="0"/>
      <dgm:spPr/>
    </dgm:pt>
    <dgm:pt modelId="{DC916D61-4140-492A-9B1C-8A0148BF651A}" type="pres">
      <dgm:prSet presAssocID="{77D01ED6-BCC9-4421-916C-FDA8E8F9153C}" presName="Name5" presStyleLbl="vennNode1" presStyleIdx="2" presStyleCnt="3" custScaleX="107539" custScaleY="103854">
        <dgm:presLayoutVars>
          <dgm:bulletEnabled val="1"/>
        </dgm:presLayoutVars>
      </dgm:prSet>
      <dgm:spPr>
        <a:prstGeom prst="ellipse">
          <a:avLst/>
        </a:prstGeom>
      </dgm:spPr>
      <dgm:t>
        <a:bodyPr/>
        <a:lstStyle/>
        <a:p>
          <a:endParaRPr lang="cs-CZ"/>
        </a:p>
      </dgm:t>
    </dgm:pt>
  </dgm:ptLst>
  <dgm:cxnLst>
    <dgm:cxn modelId="{E0C0DBEE-F647-401D-B5CE-D25FB81E599C}" type="presOf" srcId="{8B1E7263-AE62-40A6-B9E3-2CB7E2DB1466}" destId="{1B24AD5C-B435-45CE-98B7-DEFD77BC66AE}" srcOrd="0" destOrd="0" presId="urn:microsoft.com/office/officeart/2005/8/layout/venn3"/>
    <dgm:cxn modelId="{9E8C6DDE-01B3-4262-BD3E-BF850FC8FE89}" type="presOf" srcId="{77D01ED6-BCC9-4421-916C-FDA8E8F9153C}" destId="{DC916D61-4140-492A-9B1C-8A0148BF651A}" srcOrd="0" destOrd="0" presId="urn:microsoft.com/office/officeart/2005/8/layout/venn3"/>
    <dgm:cxn modelId="{FF654B3F-1FA7-40E4-B33B-9C0329DD778B}" srcId="{F66A9A3C-6875-46AB-9A7E-EEC75F3912C8}" destId="{E9D89DB8-D1A5-4650-A226-88A65DADB7B1}" srcOrd="1" destOrd="0" parTransId="{483400E9-3247-4C32-8C87-BEEEB3609E80}" sibTransId="{5C7DC813-566E-4BA8-9055-88A7D75514F0}"/>
    <dgm:cxn modelId="{FF464458-431E-451E-B562-94636D2F3428}" type="presOf" srcId="{E9D89DB8-D1A5-4650-A226-88A65DADB7B1}" destId="{78552AB1-6AB8-4FE7-A52D-3C91373CEAEA}" srcOrd="0" destOrd="0" presId="urn:microsoft.com/office/officeart/2005/8/layout/venn3"/>
    <dgm:cxn modelId="{41213C26-B6AC-438D-9E40-855AF1865FD0}" srcId="{F66A9A3C-6875-46AB-9A7E-EEC75F3912C8}" destId="{8B1E7263-AE62-40A6-B9E3-2CB7E2DB1466}" srcOrd="0" destOrd="0" parTransId="{FEBC37C2-54AF-436F-AD03-0F2E5CA439D0}" sibTransId="{16EB93BE-458F-47AD-A21D-AD2082BC0AFA}"/>
    <dgm:cxn modelId="{ED025372-71F9-4C9E-AB58-9A33CE6A939E}" type="presOf" srcId="{F66A9A3C-6875-46AB-9A7E-EEC75F3912C8}" destId="{BC85747A-691A-4037-B518-2C34FE51FC39}" srcOrd="0" destOrd="0" presId="urn:microsoft.com/office/officeart/2005/8/layout/venn3"/>
    <dgm:cxn modelId="{8F306E43-A3E4-426C-94D1-744C1E99D93E}" srcId="{F66A9A3C-6875-46AB-9A7E-EEC75F3912C8}" destId="{77D01ED6-BCC9-4421-916C-FDA8E8F9153C}" srcOrd="2" destOrd="0" parTransId="{440F4DE4-60F3-4474-81F8-45765909C46E}" sibTransId="{1869B7CF-3EC6-4417-9742-2FE7EC592716}"/>
    <dgm:cxn modelId="{AB3E15D7-D1FD-4730-A227-F157CD169F9F}" type="presParOf" srcId="{BC85747A-691A-4037-B518-2C34FE51FC39}" destId="{1B24AD5C-B435-45CE-98B7-DEFD77BC66AE}" srcOrd="0" destOrd="0" presId="urn:microsoft.com/office/officeart/2005/8/layout/venn3"/>
    <dgm:cxn modelId="{70CBBDE4-0953-4026-901A-EF4326CA175A}" type="presParOf" srcId="{BC85747A-691A-4037-B518-2C34FE51FC39}" destId="{73FB0536-3131-47EB-9425-8B18E6676B31}" srcOrd="1" destOrd="0" presId="urn:microsoft.com/office/officeart/2005/8/layout/venn3"/>
    <dgm:cxn modelId="{075FB4D1-A73C-4838-B31F-4D4F47FF977A}" type="presParOf" srcId="{BC85747A-691A-4037-B518-2C34FE51FC39}" destId="{78552AB1-6AB8-4FE7-A52D-3C91373CEAEA}" srcOrd="2" destOrd="0" presId="urn:microsoft.com/office/officeart/2005/8/layout/venn3"/>
    <dgm:cxn modelId="{7EF68338-B510-43E6-BFB9-0B357C3EF7BE}" type="presParOf" srcId="{BC85747A-691A-4037-B518-2C34FE51FC39}" destId="{AA71902E-AD0E-43F7-ACE5-C735FAA80A6D}" srcOrd="3" destOrd="0" presId="urn:microsoft.com/office/officeart/2005/8/layout/venn3"/>
    <dgm:cxn modelId="{0BA02F92-E593-4FC0-B929-8ABDCE2ED005}" type="presParOf" srcId="{BC85747A-691A-4037-B518-2C34FE51FC39}" destId="{DC916D61-4140-492A-9B1C-8A0148BF651A}" srcOrd="4" destOrd="0" presId="urn:microsoft.com/office/officeart/2005/8/layout/venn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List2">
  <dgm:title val=""/>
  <dgm:desc val=""/>
  <dgm:catLst>
    <dgm:cat type="list" pri="1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4">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cs-CZ"/>
          </a:p>
        </p:txBody>
      </p:sp>
      <p:sp>
        <p:nvSpPr>
          <p:cNvPr id="6147" name="Rectangle 3"/>
          <p:cNvSpPr>
            <a:spLocks noGrp="1" noChangeArrowheads="1"/>
          </p:cNvSpPr>
          <p:nvPr>
            <p:ph type="dt" sz="quarter" idx="1"/>
          </p:nvPr>
        </p:nvSpPr>
        <p:spPr bwMode="auto">
          <a:xfrm>
            <a:off x="5180013"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cs-CZ"/>
          </a:p>
        </p:txBody>
      </p:sp>
      <p:sp>
        <p:nvSpPr>
          <p:cNvPr id="6148" name="Rectangle 4"/>
          <p:cNvSpPr>
            <a:spLocks noGrp="1" noChangeArrowheads="1"/>
          </p:cNvSpPr>
          <p:nvPr>
            <p:ph type="ftr" sz="quarter" idx="2"/>
          </p:nvPr>
        </p:nvSpPr>
        <p:spPr bwMode="auto">
          <a:xfrm>
            <a:off x="0"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cs-CZ"/>
          </a:p>
        </p:txBody>
      </p:sp>
      <p:sp>
        <p:nvSpPr>
          <p:cNvPr id="6149" name="Rectangle 5"/>
          <p:cNvSpPr>
            <a:spLocks noGrp="1" noChangeArrowheads="1"/>
          </p:cNvSpPr>
          <p:nvPr>
            <p:ph type="sldNum" sz="quarter" idx="3"/>
          </p:nvPr>
        </p:nvSpPr>
        <p:spPr bwMode="auto">
          <a:xfrm>
            <a:off x="5180013"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8059ADE4-05FF-46AD-A511-A10480B9723D}" type="slidenum">
              <a:rPr lang="cs-CZ"/>
              <a:pPr>
                <a:defRPr/>
              </a:pPr>
              <a:t>‹#›</a:t>
            </a:fld>
            <a:endParaRPr lang="cs-CZ"/>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cs-CZ"/>
          </a:p>
        </p:txBody>
      </p:sp>
      <p:sp>
        <p:nvSpPr>
          <p:cNvPr id="3075" name="Rectangle 3"/>
          <p:cNvSpPr>
            <a:spLocks noGrp="1" noChangeArrowheads="1"/>
          </p:cNvSpPr>
          <p:nvPr>
            <p:ph type="dt" idx="1"/>
          </p:nvPr>
        </p:nvSpPr>
        <p:spPr bwMode="auto">
          <a:xfrm>
            <a:off x="5180013"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cs-CZ"/>
          </a:p>
        </p:txBody>
      </p:sp>
      <p:sp>
        <p:nvSpPr>
          <p:cNvPr id="13316" name="Rectangle 4"/>
          <p:cNvSpPr>
            <a:spLocks noGrp="1" noRot="1" noChangeAspect="1" noChangeArrowheads="1" noTextEdit="1"/>
          </p:cNvSpPr>
          <p:nvPr>
            <p:ph type="sldImg" idx="2"/>
          </p:nvPr>
        </p:nvSpPr>
        <p:spPr bwMode="auto">
          <a:xfrm>
            <a:off x="2857500" y="514350"/>
            <a:ext cx="3429000" cy="2571750"/>
          </a:xfrm>
          <a:prstGeom prst="rect">
            <a:avLst/>
          </a:prstGeom>
          <a:noFill/>
          <a:ln w="9525">
            <a:solidFill>
              <a:srgbClr val="000000"/>
            </a:solidFill>
            <a:miter lim="800000"/>
            <a:headEnd/>
            <a:tailEnd/>
          </a:ln>
        </p:spPr>
      </p:sp>
      <p:sp>
        <p:nvSpPr>
          <p:cNvPr id="3077" name="Rectangle 5"/>
          <p:cNvSpPr>
            <a:spLocks noGrp="1" noChangeArrowheads="1"/>
          </p:cNvSpPr>
          <p:nvPr>
            <p:ph type="body" sz="quarter" idx="3"/>
          </p:nvPr>
        </p:nvSpPr>
        <p:spPr bwMode="auto">
          <a:xfrm>
            <a:off x="914400" y="3257550"/>
            <a:ext cx="7315200" cy="30861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cs-CZ" noProof="0" smtClean="0"/>
              <a:t>Klepnutím lze upravit styly předlohy textu.</a:t>
            </a:r>
          </a:p>
          <a:p>
            <a:pPr lvl="1"/>
            <a:r>
              <a:rPr lang="cs-CZ" noProof="0" smtClean="0"/>
              <a:t>Druhá úroveň</a:t>
            </a:r>
          </a:p>
          <a:p>
            <a:pPr lvl="2"/>
            <a:r>
              <a:rPr lang="cs-CZ" noProof="0" smtClean="0"/>
              <a:t>Třetí úroveň</a:t>
            </a:r>
          </a:p>
          <a:p>
            <a:pPr lvl="3"/>
            <a:r>
              <a:rPr lang="cs-CZ" noProof="0" smtClean="0"/>
              <a:t>Čtvrtá úroveň</a:t>
            </a:r>
          </a:p>
          <a:p>
            <a:pPr lvl="4"/>
            <a:r>
              <a:rPr lang="cs-CZ" noProof="0" smtClean="0"/>
              <a:t>Pátá úroveň</a:t>
            </a:r>
          </a:p>
        </p:txBody>
      </p:sp>
      <p:sp>
        <p:nvSpPr>
          <p:cNvPr id="3078" name="Rectangle 6"/>
          <p:cNvSpPr>
            <a:spLocks noGrp="1" noChangeArrowheads="1"/>
          </p:cNvSpPr>
          <p:nvPr>
            <p:ph type="ftr" sz="quarter" idx="4"/>
          </p:nvPr>
        </p:nvSpPr>
        <p:spPr bwMode="auto">
          <a:xfrm>
            <a:off x="0"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cs-CZ"/>
          </a:p>
        </p:txBody>
      </p:sp>
      <p:sp>
        <p:nvSpPr>
          <p:cNvPr id="3079" name="Rectangle 7"/>
          <p:cNvSpPr>
            <a:spLocks noGrp="1" noChangeArrowheads="1"/>
          </p:cNvSpPr>
          <p:nvPr>
            <p:ph type="sldNum" sz="quarter" idx="5"/>
          </p:nvPr>
        </p:nvSpPr>
        <p:spPr bwMode="auto">
          <a:xfrm>
            <a:off x="5180013"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70538A4D-FEE7-4402-96AD-1B035B90F8FE}" type="slidenum">
              <a:rPr lang="cs-CZ"/>
              <a:pPr>
                <a:defRPr/>
              </a:pPr>
              <a:t>‹#›</a:t>
            </a:fld>
            <a:endParaRPr lang="cs-CZ"/>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7"/>
          <p:cNvSpPr>
            <a:spLocks noGrp="1" noChangeArrowheads="1"/>
          </p:cNvSpPr>
          <p:nvPr>
            <p:ph type="sldNum" sz="quarter" idx="5"/>
          </p:nvPr>
        </p:nvSpPr>
        <p:spPr>
          <a:noFill/>
        </p:spPr>
        <p:txBody>
          <a:bodyPr/>
          <a:lstStyle/>
          <a:p>
            <a:fld id="{418B0D51-38CD-42FD-AE33-4EBD4795AE56}" type="slidenum">
              <a:rPr lang="cs-CZ" smtClean="0"/>
              <a:pPr/>
              <a:t>1</a:t>
            </a:fld>
            <a:endParaRPr lang="cs-CZ" smtClean="0"/>
          </a:p>
        </p:txBody>
      </p:sp>
      <p:sp>
        <p:nvSpPr>
          <p:cNvPr id="16386" name="Rectangle 2"/>
          <p:cNvSpPr>
            <a:spLocks noGrp="1" noRot="1" noChangeAspect="1" noChangeArrowheads="1" noTextEdit="1"/>
          </p:cNvSpPr>
          <p:nvPr>
            <p:ph type="sldImg"/>
          </p:nvPr>
        </p:nvSpPr>
        <p:spPr>
          <a:ln/>
        </p:spPr>
      </p:sp>
      <p:sp>
        <p:nvSpPr>
          <p:cNvPr id="16387" name="Rectangle 3"/>
          <p:cNvSpPr>
            <a:spLocks noGrp="1" noChangeArrowheads="1"/>
          </p:cNvSpPr>
          <p:nvPr>
            <p:ph type="body" idx="1"/>
          </p:nvPr>
        </p:nvSpPr>
        <p:spPr>
          <a:noFill/>
          <a:ln/>
        </p:spPr>
        <p:txBody>
          <a:bodyPr/>
          <a:lstStyle/>
          <a:p>
            <a:pPr eaLnBrk="1" hangingPunct="1"/>
            <a:endParaRPr lang="cs-CZ"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Zástupný symbol pro obrázek snímku 1"/>
          <p:cNvSpPr>
            <a:spLocks noGrp="1" noRot="1" noChangeAspect="1" noTextEdit="1"/>
          </p:cNvSpPr>
          <p:nvPr>
            <p:ph type="sldImg"/>
          </p:nvPr>
        </p:nvSpPr>
        <p:spPr>
          <a:ln/>
        </p:spPr>
      </p:sp>
      <p:sp>
        <p:nvSpPr>
          <p:cNvPr id="19458" name="Zástupný symbol pro poznámky 2"/>
          <p:cNvSpPr>
            <a:spLocks noGrp="1"/>
          </p:cNvSpPr>
          <p:nvPr>
            <p:ph type="body" idx="1"/>
          </p:nvPr>
        </p:nvSpPr>
        <p:spPr>
          <a:noFill/>
          <a:ln/>
        </p:spPr>
        <p:txBody>
          <a:bodyPr/>
          <a:lstStyle/>
          <a:p>
            <a:endParaRPr lang="cs-CZ" smtClean="0"/>
          </a:p>
        </p:txBody>
      </p:sp>
      <p:sp>
        <p:nvSpPr>
          <p:cNvPr id="19459" name="Zástupný symbol pro číslo snímku 3"/>
          <p:cNvSpPr>
            <a:spLocks noGrp="1"/>
          </p:cNvSpPr>
          <p:nvPr>
            <p:ph type="sldNum" sz="quarter" idx="5"/>
          </p:nvPr>
        </p:nvSpPr>
        <p:spPr>
          <a:noFill/>
        </p:spPr>
        <p:txBody>
          <a:bodyPr/>
          <a:lstStyle/>
          <a:p>
            <a:fld id="{D0AFA041-7067-4BC7-8C41-4DC0F6442F93}" type="slidenum">
              <a:rPr lang="cs-CZ" smtClean="0"/>
              <a:pPr/>
              <a:t>3</a:t>
            </a:fld>
            <a:endParaRPr lang="cs-CZ"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Zástupný symbol pro obrázek snímku 1"/>
          <p:cNvSpPr>
            <a:spLocks noGrp="1" noRot="1" noChangeAspect="1" noTextEdit="1"/>
          </p:cNvSpPr>
          <p:nvPr>
            <p:ph type="sldImg"/>
          </p:nvPr>
        </p:nvSpPr>
        <p:spPr>
          <a:ln/>
        </p:spPr>
      </p:sp>
      <p:sp>
        <p:nvSpPr>
          <p:cNvPr id="21506" name="Zástupný symbol pro poznámky 2"/>
          <p:cNvSpPr>
            <a:spLocks noGrp="1"/>
          </p:cNvSpPr>
          <p:nvPr>
            <p:ph type="body" idx="1"/>
          </p:nvPr>
        </p:nvSpPr>
        <p:spPr>
          <a:noFill/>
          <a:ln/>
        </p:spPr>
        <p:txBody>
          <a:bodyPr/>
          <a:lstStyle/>
          <a:p>
            <a:endParaRPr lang="cs-CZ" smtClean="0"/>
          </a:p>
        </p:txBody>
      </p:sp>
      <p:sp>
        <p:nvSpPr>
          <p:cNvPr id="21507" name="Zástupný symbol pro číslo snímku 3"/>
          <p:cNvSpPr>
            <a:spLocks noGrp="1"/>
          </p:cNvSpPr>
          <p:nvPr>
            <p:ph type="sldNum" sz="quarter" idx="5"/>
          </p:nvPr>
        </p:nvSpPr>
        <p:spPr>
          <a:noFill/>
        </p:spPr>
        <p:txBody>
          <a:bodyPr/>
          <a:lstStyle/>
          <a:p>
            <a:fld id="{30F12A90-61C0-4816-902C-CE418705C10B}" type="slidenum">
              <a:rPr lang="cs-CZ" smtClean="0"/>
              <a:pPr/>
              <a:t>4</a:t>
            </a:fld>
            <a:endParaRPr lang="cs-CZ"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Zástupný symbol pro obrázek snímku 1"/>
          <p:cNvSpPr>
            <a:spLocks noGrp="1" noRot="1" noChangeAspect="1"/>
          </p:cNvSpPr>
          <p:nvPr>
            <p:ph type="sldImg"/>
          </p:nvPr>
        </p:nvSpPr>
        <p:spPr>
          <a:ln/>
        </p:spPr>
      </p:sp>
      <p:sp>
        <p:nvSpPr>
          <p:cNvPr id="23554" name="Zástupný symbol pro poznámky 2"/>
          <p:cNvSpPr>
            <a:spLocks noGrp="1"/>
          </p:cNvSpPr>
          <p:nvPr>
            <p:ph type="body" idx="1"/>
          </p:nvPr>
        </p:nvSpPr>
        <p:spPr>
          <a:noFill/>
          <a:ln/>
        </p:spPr>
        <p:txBody>
          <a:bodyPr/>
          <a:lstStyle/>
          <a:p>
            <a:endParaRPr lang="cs-CZ" smtClean="0"/>
          </a:p>
        </p:txBody>
      </p:sp>
      <p:sp>
        <p:nvSpPr>
          <p:cNvPr id="23555" name="Zástupný symbol pro číslo snímku 3"/>
          <p:cNvSpPr>
            <a:spLocks noGrp="1"/>
          </p:cNvSpPr>
          <p:nvPr>
            <p:ph type="sldNum" sz="quarter" idx="5"/>
          </p:nvPr>
        </p:nvSpPr>
        <p:spPr>
          <a:noFill/>
        </p:spPr>
        <p:txBody>
          <a:bodyPr/>
          <a:lstStyle/>
          <a:p>
            <a:fld id="{1BA6470C-03DF-4C79-919B-889F27E6B489}" type="slidenum">
              <a:rPr lang="cs-CZ" smtClean="0"/>
              <a:pPr/>
              <a:t>5</a:t>
            </a:fld>
            <a:endParaRPr lang="cs-CZ"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Zástupný symbol pro obrázek snímku 1"/>
          <p:cNvSpPr>
            <a:spLocks noGrp="1" noRot="1" noChangeAspect="1" noTextEdit="1"/>
          </p:cNvSpPr>
          <p:nvPr>
            <p:ph type="sldImg"/>
          </p:nvPr>
        </p:nvSpPr>
        <p:spPr>
          <a:ln/>
        </p:spPr>
      </p:sp>
      <p:sp>
        <p:nvSpPr>
          <p:cNvPr id="25602" name="Zástupný symbol pro poznámky 2"/>
          <p:cNvSpPr>
            <a:spLocks noGrp="1"/>
          </p:cNvSpPr>
          <p:nvPr>
            <p:ph type="body" idx="1"/>
          </p:nvPr>
        </p:nvSpPr>
        <p:spPr>
          <a:noFill/>
          <a:ln/>
        </p:spPr>
        <p:txBody>
          <a:bodyPr/>
          <a:lstStyle/>
          <a:p>
            <a:endParaRPr lang="cs-CZ" smtClean="0"/>
          </a:p>
        </p:txBody>
      </p:sp>
      <p:sp>
        <p:nvSpPr>
          <p:cNvPr id="25603" name="Zástupný symbol pro číslo snímku 3"/>
          <p:cNvSpPr>
            <a:spLocks noGrp="1"/>
          </p:cNvSpPr>
          <p:nvPr>
            <p:ph type="sldNum" sz="quarter" idx="5"/>
          </p:nvPr>
        </p:nvSpPr>
        <p:spPr>
          <a:noFill/>
        </p:spPr>
        <p:txBody>
          <a:bodyPr/>
          <a:lstStyle/>
          <a:p>
            <a:fld id="{333C8399-B291-4A69-9366-6B8589C743F1}" type="slidenum">
              <a:rPr lang="cs-CZ" smtClean="0"/>
              <a:pPr/>
              <a:t>6</a:t>
            </a:fld>
            <a:endParaRPr lang="cs-CZ"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cs-CZ" smtClean="0"/>
              <a:t>Klepnutím lze upravit styl předlohy podnadpisů.</a:t>
            </a:r>
            <a:endParaRPr lang="cs-CZ"/>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A0B88429-9954-463C-9F09-3F254BEDF973}" type="slidenum">
              <a:rPr lang="cs-CZ"/>
              <a:pPr>
                <a:defRPr/>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93D0DB10-1258-4418-A1A4-04721349E91D}" type="slidenum">
              <a:rPr lang="cs-CZ"/>
              <a:pPr>
                <a:defRPr/>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cs-CZ" smtClean="0"/>
              <a:t>Klepnutím lze upravit styly předlohy textu.</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98FCB2C4-03B6-4B0F-AA42-1D73B6B1AD24}" type="slidenum">
              <a:rPr lang="cs-CZ"/>
              <a:pPr>
                <a:defRPr/>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68313" y="1628775"/>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59313" y="1628775"/>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02825242-55AA-44B2-9FED-5D979E6FAB37}" type="slidenum">
              <a:rPr lang="cs-CZ"/>
              <a:pPr>
                <a:defRPr/>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Rectangle 4"/>
          <p:cNvSpPr>
            <a:spLocks noGrp="1" noChangeArrowheads="1"/>
          </p:cNvSpPr>
          <p:nvPr>
            <p:ph type="dt" sz="half" idx="10"/>
          </p:nvPr>
        </p:nvSpPr>
        <p:spPr>
          <a:ln/>
        </p:spPr>
        <p:txBody>
          <a:bodyPr/>
          <a:lstStyle>
            <a:lvl1pPr>
              <a:defRPr/>
            </a:lvl1pPr>
          </a:lstStyle>
          <a:p>
            <a:pPr>
              <a:defRPr/>
            </a:pPr>
            <a:endParaRPr lang="cs-CZ"/>
          </a:p>
        </p:txBody>
      </p:sp>
      <p:sp>
        <p:nvSpPr>
          <p:cNvPr id="8" name="Rectangle 5"/>
          <p:cNvSpPr>
            <a:spLocks noGrp="1" noChangeArrowheads="1"/>
          </p:cNvSpPr>
          <p:nvPr>
            <p:ph type="ftr" sz="quarter" idx="11"/>
          </p:nvPr>
        </p:nvSpPr>
        <p:spPr>
          <a:ln/>
        </p:spPr>
        <p:txBody>
          <a:bodyPr/>
          <a:lstStyle>
            <a:lvl1pPr>
              <a:defRPr/>
            </a:lvl1pPr>
          </a:lstStyle>
          <a:p>
            <a:pPr>
              <a:defRPr/>
            </a:pPr>
            <a:endParaRPr lang="cs-CZ"/>
          </a:p>
        </p:txBody>
      </p:sp>
      <p:sp>
        <p:nvSpPr>
          <p:cNvPr id="9" name="Rectangle 6"/>
          <p:cNvSpPr>
            <a:spLocks noGrp="1" noChangeArrowheads="1"/>
          </p:cNvSpPr>
          <p:nvPr>
            <p:ph type="sldNum" sz="quarter" idx="12"/>
          </p:nvPr>
        </p:nvSpPr>
        <p:spPr>
          <a:ln/>
        </p:spPr>
        <p:txBody>
          <a:bodyPr/>
          <a:lstStyle>
            <a:lvl1pPr>
              <a:defRPr/>
            </a:lvl1pPr>
          </a:lstStyle>
          <a:p>
            <a:pPr>
              <a:defRPr/>
            </a:pPr>
            <a:fld id="{EFCC050E-8B87-4142-995E-804AC9686EC8}" type="slidenum">
              <a:rPr lang="cs-CZ"/>
              <a:pPr>
                <a:defRPr/>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Rectangle 4"/>
          <p:cNvSpPr>
            <a:spLocks noGrp="1" noChangeArrowheads="1"/>
          </p:cNvSpPr>
          <p:nvPr>
            <p:ph type="dt" sz="half" idx="10"/>
          </p:nvPr>
        </p:nvSpPr>
        <p:spPr>
          <a:ln/>
        </p:spPr>
        <p:txBody>
          <a:bodyPr/>
          <a:lstStyle>
            <a:lvl1pPr>
              <a:defRPr/>
            </a:lvl1pPr>
          </a:lstStyle>
          <a:p>
            <a:pPr>
              <a:defRPr/>
            </a:pPr>
            <a:endParaRPr lang="cs-CZ"/>
          </a:p>
        </p:txBody>
      </p:sp>
      <p:sp>
        <p:nvSpPr>
          <p:cNvPr id="4" name="Rectangle 5"/>
          <p:cNvSpPr>
            <a:spLocks noGrp="1" noChangeArrowheads="1"/>
          </p:cNvSpPr>
          <p:nvPr>
            <p:ph type="ftr" sz="quarter" idx="11"/>
          </p:nvPr>
        </p:nvSpPr>
        <p:spPr>
          <a:ln/>
        </p:spPr>
        <p:txBody>
          <a:bodyPr/>
          <a:lstStyle>
            <a:lvl1pPr>
              <a:defRPr/>
            </a:lvl1pPr>
          </a:lstStyle>
          <a:p>
            <a:pPr>
              <a:defRPr/>
            </a:pPr>
            <a:endParaRPr lang="cs-CZ"/>
          </a:p>
        </p:txBody>
      </p:sp>
      <p:sp>
        <p:nvSpPr>
          <p:cNvPr id="5" name="Rectangle 6"/>
          <p:cNvSpPr>
            <a:spLocks noGrp="1" noChangeArrowheads="1"/>
          </p:cNvSpPr>
          <p:nvPr>
            <p:ph type="sldNum" sz="quarter" idx="12"/>
          </p:nvPr>
        </p:nvSpPr>
        <p:spPr>
          <a:ln/>
        </p:spPr>
        <p:txBody>
          <a:bodyPr/>
          <a:lstStyle>
            <a:lvl1pPr>
              <a:defRPr/>
            </a:lvl1pPr>
          </a:lstStyle>
          <a:p>
            <a:pPr>
              <a:defRPr/>
            </a:pPr>
            <a:fld id="{E536D30B-2845-4823-9BBC-D4580092FA2F}" type="slidenum">
              <a:rPr lang="cs-CZ"/>
              <a:pPr>
                <a:defRPr/>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cs-CZ"/>
          </a:p>
        </p:txBody>
      </p:sp>
      <p:sp>
        <p:nvSpPr>
          <p:cNvPr id="3" name="Rectangle 5"/>
          <p:cNvSpPr>
            <a:spLocks noGrp="1" noChangeArrowheads="1"/>
          </p:cNvSpPr>
          <p:nvPr>
            <p:ph type="ftr" sz="quarter" idx="11"/>
          </p:nvPr>
        </p:nvSpPr>
        <p:spPr>
          <a:ln/>
        </p:spPr>
        <p:txBody>
          <a:bodyPr/>
          <a:lstStyle>
            <a:lvl1pPr>
              <a:defRPr/>
            </a:lvl1pPr>
          </a:lstStyle>
          <a:p>
            <a:pPr>
              <a:defRPr/>
            </a:pPr>
            <a:endParaRPr lang="cs-CZ"/>
          </a:p>
        </p:txBody>
      </p:sp>
      <p:sp>
        <p:nvSpPr>
          <p:cNvPr id="4" name="Rectangle 6"/>
          <p:cNvSpPr>
            <a:spLocks noGrp="1" noChangeArrowheads="1"/>
          </p:cNvSpPr>
          <p:nvPr>
            <p:ph type="sldNum" sz="quarter" idx="12"/>
          </p:nvPr>
        </p:nvSpPr>
        <p:spPr>
          <a:ln/>
        </p:spPr>
        <p:txBody>
          <a:bodyPr/>
          <a:lstStyle>
            <a:lvl1pPr>
              <a:defRPr/>
            </a:lvl1pPr>
          </a:lstStyle>
          <a:p>
            <a:pPr>
              <a:defRPr/>
            </a:pPr>
            <a:fld id="{70D8413C-2B42-4B28-880B-E96E1E2EFABE}" type="slidenum">
              <a:rPr lang="cs-CZ"/>
              <a:pPr>
                <a:defRPr/>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CE8261C8-BD0A-4066-96D3-08D1838EED1F}" type="slidenum">
              <a:rPr lang="cs-CZ"/>
              <a:pPr>
                <a:defRPr/>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s-CZ" noProof="0" smtClean="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71EC6C46-05CF-434D-A21C-78CB05B0B73D}" type="slidenum">
              <a:rPr lang="cs-CZ"/>
              <a:pPr>
                <a:defRPr/>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73F2D4F8-321B-4344-856C-B8ABAD17C078}" type="slidenum">
              <a:rPr lang="cs-CZ"/>
              <a:pPr>
                <a:defRPr/>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38925" y="404813"/>
            <a:ext cx="2058988" cy="57499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404813"/>
            <a:ext cx="6029325" cy="57499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9D64D57F-51EF-4973-B769-65402BAAF5B4}" type="slidenum">
              <a:rPr lang="cs-CZ"/>
              <a:pPr>
                <a:defRPr/>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404813"/>
            <a:ext cx="5699125" cy="503237"/>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lvl="0"/>
            <a:r>
              <a:rPr lang="cs-CZ" smtClean="0"/>
              <a:t>Headline I.</a:t>
            </a:r>
          </a:p>
        </p:txBody>
      </p:sp>
      <p:sp>
        <p:nvSpPr>
          <p:cNvPr id="1027" name="Rectangle 3"/>
          <p:cNvSpPr>
            <a:spLocks noGrp="1" noChangeArrowheads="1"/>
          </p:cNvSpPr>
          <p:nvPr>
            <p:ph type="body" idx="1"/>
          </p:nvPr>
        </p:nvSpPr>
        <p:spPr bwMode="auto">
          <a:xfrm>
            <a:off x="468313" y="1628775"/>
            <a:ext cx="8229600" cy="4525963"/>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cs-CZ" smtClean="0"/>
              <a:t>Headline II.</a:t>
            </a:r>
          </a:p>
          <a:p>
            <a:pPr lvl="1"/>
            <a:r>
              <a:rPr lang="cs-CZ" smtClean="0"/>
              <a:t>Lorem ipsum dolor sit amet, consectetur adipiscing elit. Vestibulum convallis sagittis tincidunt. Duis vel vulputate mi. Sed quis nisl magna, vitae hendrerit velit. Curabitur eget urna tellus, quis tincidunt lacus. Nulla consequat velit nec nulla fermentum.</a:t>
            </a:r>
          </a:p>
          <a:p>
            <a:pPr lvl="2"/>
            <a:r>
              <a:rPr lang="cs-CZ" smtClean="0"/>
              <a:t>Headline III.</a:t>
            </a:r>
          </a:p>
          <a:p>
            <a:pPr lvl="3"/>
            <a:r>
              <a:rPr lang="cs-CZ" smtClean="0"/>
              <a:t>Aaa</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cs-CZ"/>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cs-CZ"/>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7B8AEB25-85B4-4349-A50D-01658BB6EDE4}" type="slidenum">
              <a:rPr lang="cs-CZ"/>
              <a:pPr>
                <a:defRPr/>
              </a:pPr>
              <a:t>‹#›</a:t>
            </a:fld>
            <a:endParaRPr lang="cs-CZ"/>
          </a:p>
        </p:txBody>
      </p:sp>
      <p:pic>
        <p:nvPicPr>
          <p:cNvPr id="1031" name="Picture 8" descr="pozadi-2_ostatni"/>
          <p:cNvPicPr>
            <a:picLocks noChangeAspect="1" noChangeArrowheads="1"/>
          </p:cNvPicPr>
          <p:nvPr userDrawn="1"/>
        </p:nvPicPr>
        <p:blipFill>
          <a:blip r:embed="rId13"/>
          <a:srcRect/>
          <a:stretch>
            <a:fillRect/>
          </a:stretch>
        </p:blipFill>
        <p:spPr bwMode="auto">
          <a:xfrm>
            <a:off x="0" y="0"/>
            <a:ext cx="9144000" cy="68580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l" rtl="0" eaLnBrk="0" fontAlgn="base" hangingPunct="0">
        <a:spcBef>
          <a:spcPct val="0"/>
        </a:spcBef>
        <a:spcAft>
          <a:spcPct val="0"/>
        </a:spcAft>
        <a:defRPr sz="2700" b="1">
          <a:solidFill>
            <a:srgbClr val="000000"/>
          </a:solidFill>
          <a:latin typeface="+mj-lt"/>
          <a:ea typeface="+mj-ea"/>
          <a:cs typeface="+mj-cs"/>
        </a:defRPr>
      </a:lvl1pPr>
      <a:lvl2pPr algn="l" rtl="0" eaLnBrk="0" fontAlgn="base" hangingPunct="0">
        <a:spcBef>
          <a:spcPct val="0"/>
        </a:spcBef>
        <a:spcAft>
          <a:spcPct val="0"/>
        </a:spcAft>
        <a:defRPr sz="2700" b="1">
          <a:solidFill>
            <a:srgbClr val="000000"/>
          </a:solidFill>
          <a:latin typeface="Arial Narrow" pitchFamily="34" charset="0"/>
          <a:cs typeface="Arial" charset="0"/>
        </a:defRPr>
      </a:lvl2pPr>
      <a:lvl3pPr algn="l" rtl="0" eaLnBrk="0" fontAlgn="base" hangingPunct="0">
        <a:spcBef>
          <a:spcPct val="0"/>
        </a:spcBef>
        <a:spcAft>
          <a:spcPct val="0"/>
        </a:spcAft>
        <a:defRPr sz="2700" b="1">
          <a:solidFill>
            <a:srgbClr val="000000"/>
          </a:solidFill>
          <a:latin typeface="Arial Narrow" pitchFamily="34" charset="0"/>
          <a:cs typeface="Arial" charset="0"/>
        </a:defRPr>
      </a:lvl3pPr>
      <a:lvl4pPr algn="l" rtl="0" eaLnBrk="0" fontAlgn="base" hangingPunct="0">
        <a:spcBef>
          <a:spcPct val="0"/>
        </a:spcBef>
        <a:spcAft>
          <a:spcPct val="0"/>
        </a:spcAft>
        <a:defRPr sz="2700" b="1">
          <a:solidFill>
            <a:srgbClr val="000000"/>
          </a:solidFill>
          <a:latin typeface="Arial Narrow" pitchFamily="34" charset="0"/>
          <a:cs typeface="Arial" charset="0"/>
        </a:defRPr>
      </a:lvl4pPr>
      <a:lvl5pPr algn="l" rtl="0" eaLnBrk="0" fontAlgn="base" hangingPunct="0">
        <a:spcBef>
          <a:spcPct val="0"/>
        </a:spcBef>
        <a:spcAft>
          <a:spcPct val="0"/>
        </a:spcAft>
        <a:defRPr sz="2700" b="1">
          <a:solidFill>
            <a:srgbClr val="000000"/>
          </a:solidFill>
          <a:latin typeface="Arial Narrow" pitchFamily="34" charset="0"/>
          <a:cs typeface="Arial" charset="0"/>
        </a:defRPr>
      </a:lvl5pPr>
      <a:lvl6pPr marL="457200" algn="l" rtl="0" fontAlgn="base">
        <a:spcBef>
          <a:spcPct val="0"/>
        </a:spcBef>
        <a:spcAft>
          <a:spcPct val="0"/>
        </a:spcAft>
        <a:defRPr sz="2700" b="1">
          <a:solidFill>
            <a:srgbClr val="000000"/>
          </a:solidFill>
          <a:latin typeface="Arial Narrow" pitchFamily="34" charset="0"/>
          <a:cs typeface="Arial" charset="0"/>
        </a:defRPr>
      </a:lvl6pPr>
      <a:lvl7pPr marL="914400" algn="l" rtl="0" fontAlgn="base">
        <a:spcBef>
          <a:spcPct val="0"/>
        </a:spcBef>
        <a:spcAft>
          <a:spcPct val="0"/>
        </a:spcAft>
        <a:defRPr sz="2700" b="1">
          <a:solidFill>
            <a:srgbClr val="000000"/>
          </a:solidFill>
          <a:latin typeface="Arial Narrow" pitchFamily="34" charset="0"/>
          <a:cs typeface="Arial" charset="0"/>
        </a:defRPr>
      </a:lvl7pPr>
      <a:lvl8pPr marL="1371600" algn="l" rtl="0" fontAlgn="base">
        <a:spcBef>
          <a:spcPct val="0"/>
        </a:spcBef>
        <a:spcAft>
          <a:spcPct val="0"/>
        </a:spcAft>
        <a:defRPr sz="2700" b="1">
          <a:solidFill>
            <a:srgbClr val="000000"/>
          </a:solidFill>
          <a:latin typeface="Arial Narrow" pitchFamily="34" charset="0"/>
          <a:cs typeface="Arial" charset="0"/>
        </a:defRPr>
      </a:lvl8pPr>
      <a:lvl9pPr marL="1828800" algn="l" rtl="0" fontAlgn="base">
        <a:spcBef>
          <a:spcPct val="0"/>
        </a:spcBef>
        <a:spcAft>
          <a:spcPct val="0"/>
        </a:spcAft>
        <a:defRPr sz="2700" b="1">
          <a:solidFill>
            <a:srgbClr val="000000"/>
          </a:solidFill>
          <a:latin typeface="Arial Narrow" pitchFamily="34" charset="0"/>
          <a:cs typeface="Arial" charset="0"/>
        </a:defRPr>
      </a:lvl9pPr>
    </p:titleStyle>
    <p:bodyStyle>
      <a:lvl1pPr marL="342900" indent="-342900" algn="l" rtl="0" eaLnBrk="0" fontAlgn="base" hangingPunct="0">
        <a:spcBef>
          <a:spcPct val="0"/>
        </a:spcBef>
        <a:spcAft>
          <a:spcPct val="75000"/>
        </a:spcAft>
        <a:buChar char="•"/>
        <a:defRPr sz="2400" b="1">
          <a:solidFill>
            <a:srgbClr val="A2BD2F"/>
          </a:solidFill>
          <a:latin typeface="+mn-lt"/>
          <a:ea typeface="+mn-ea"/>
          <a:cs typeface="+mn-cs"/>
        </a:defRPr>
      </a:lvl1pPr>
      <a:lvl2pPr marL="358775" indent="98425" algn="l" rtl="0" eaLnBrk="0" fontAlgn="base" hangingPunct="0">
        <a:spcBef>
          <a:spcPct val="20000"/>
        </a:spcBef>
        <a:spcAft>
          <a:spcPct val="50000"/>
        </a:spcAft>
        <a:buChar char="–"/>
        <a:defRPr sz="2000">
          <a:solidFill>
            <a:schemeClr val="tx1"/>
          </a:solidFill>
          <a:latin typeface="+mn-lt"/>
          <a:cs typeface="+mn-cs"/>
        </a:defRPr>
      </a:lvl2pPr>
      <a:lvl3pPr marL="715963" indent="1588" algn="l" rtl="0" eaLnBrk="0" fontAlgn="base" hangingPunct="0">
        <a:spcBef>
          <a:spcPct val="50000"/>
        </a:spcBef>
        <a:spcAft>
          <a:spcPct val="50000"/>
        </a:spcAft>
        <a:buChar char="•"/>
        <a:defRPr sz="2000" b="1">
          <a:solidFill>
            <a:srgbClr val="707273"/>
          </a:solidFill>
          <a:latin typeface="+mn-lt"/>
          <a:cs typeface="+mn-cs"/>
        </a:defRPr>
      </a:lvl3pPr>
      <a:lvl4pPr marL="1343025" indent="-268288" algn="l" rtl="0" eaLnBrk="0" fontAlgn="base" hangingPunct="0">
        <a:spcBef>
          <a:spcPct val="20000"/>
        </a:spcBef>
        <a:spcAft>
          <a:spcPct val="0"/>
        </a:spcAft>
        <a:buClr>
          <a:srgbClr val="97BE0E"/>
        </a:buClr>
        <a:buFont typeface="Wingdings" pitchFamily="2" charset="2"/>
        <a:buChar char=""/>
        <a:defRPr sz="2000">
          <a:solidFill>
            <a:srgbClr val="000000"/>
          </a:solidFill>
          <a:latin typeface="+mn-lt"/>
          <a:cs typeface="+mn-cs"/>
        </a:defRPr>
      </a:lvl4pPr>
      <a:lvl5pPr marL="1793875" indent="-1588" algn="l" rtl="0" eaLnBrk="0" fontAlgn="base" hangingPunct="0">
        <a:spcBef>
          <a:spcPct val="20000"/>
        </a:spcBef>
        <a:spcAft>
          <a:spcPct val="0"/>
        </a:spcAft>
        <a:buChar char="»"/>
        <a:defRPr sz="1300">
          <a:solidFill>
            <a:srgbClr val="707273"/>
          </a:solidFill>
          <a:latin typeface="Arial" charset="0"/>
          <a:cs typeface="+mn-cs"/>
        </a:defRPr>
      </a:lvl5pPr>
      <a:lvl6pPr marL="2251075" indent="-1588" algn="l" rtl="0" fontAlgn="base">
        <a:spcBef>
          <a:spcPct val="20000"/>
        </a:spcBef>
        <a:spcAft>
          <a:spcPct val="0"/>
        </a:spcAft>
        <a:defRPr sz="1300">
          <a:solidFill>
            <a:srgbClr val="707273"/>
          </a:solidFill>
          <a:latin typeface="Arial" charset="0"/>
          <a:cs typeface="+mn-cs"/>
        </a:defRPr>
      </a:lvl6pPr>
      <a:lvl7pPr marL="2708275" indent="-1588" algn="l" rtl="0" fontAlgn="base">
        <a:spcBef>
          <a:spcPct val="20000"/>
        </a:spcBef>
        <a:spcAft>
          <a:spcPct val="0"/>
        </a:spcAft>
        <a:defRPr sz="1300">
          <a:solidFill>
            <a:srgbClr val="707273"/>
          </a:solidFill>
          <a:latin typeface="Arial" charset="0"/>
          <a:cs typeface="+mn-cs"/>
        </a:defRPr>
      </a:lvl7pPr>
      <a:lvl8pPr marL="3165475" indent="-1588" algn="l" rtl="0" fontAlgn="base">
        <a:spcBef>
          <a:spcPct val="20000"/>
        </a:spcBef>
        <a:spcAft>
          <a:spcPct val="0"/>
        </a:spcAft>
        <a:defRPr sz="1300">
          <a:solidFill>
            <a:srgbClr val="707273"/>
          </a:solidFill>
          <a:latin typeface="Arial" charset="0"/>
          <a:cs typeface="+mn-cs"/>
        </a:defRPr>
      </a:lvl8pPr>
      <a:lvl9pPr marL="3622675" indent="-1588" algn="l" rtl="0" fontAlgn="base">
        <a:spcBef>
          <a:spcPct val="20000"/>
        </a:spcBef>
        <a:spcAft>
          <a:spcPct val="0"/>
        </a:spcAft>
        <a:defRPr sz="1300">
          <a:solidFill>
            <a:srgbClr val="707273"/>
          </a:solidFill>
          <a:latin typeface="Arial" charset="0"/>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Layout" Target="../diagrams/layout1.xml"/><Relationship Id="rId7" Type="http://schemas.openxmlformats.org/officeDocument/2006/relationships/image" Target="../media/image4.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Picture 5" descr="pozadi-2_titulka"/>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051" name="Rectangle 2"/>
          <p:cNvSpPr>
            <a:spLocks noGrp="1" noChangeArrowheads="1"/>
          </p:cNvSpPr>
          <p:nvPr>
            <p:ph type="ctrTitle"/>
          </p:nvPr>
        </p:nvSpPr>
        <p:spPr>
          <a:xfrm>
            <a:off x="685800" y="1196975"/>
            <a:ext cx="7772400" cy="863600"/>
          </a:xfrm>
        </p:spPr>
        <p:txBody>
          <a:bodyPr/>
          <a:lstStyle/>
          <a:p>
            <a:pPr algn="ctr" eaLnBrk="1" hangingPunct="1">
              <a:defRPr/>
            </a:pPr>
            <a:r>
              <a:rPr lang="cs-CZ" sz="3600" dirty="0" smtClean="0">
                <a:solidFill>
                  <a:srgbClr val="97BE0E"/>
                </a:solidFill>
                <a:latin typeface="Myriad Pro Black Cond" pitchFamily="34" charset="0"/>
                <a:ea typeface="+mn-ea"/>
                <a:cs typeface="+mn-cs"/>
              </a:rPr>
              <a:t>RUBIKON Centrum</a:t>
            </a:r>
            <a:br>
              <a:rPr lang="cs-CZ" sz="3600" dirty="0" smtClean="0">
                <a:solidFill>
                  <a:srgbClr val="97BE0E"/>
                </a:solidFill>
                <a:latin typeface="Myriad Pro Black Cond" pitchFamily="34" charset="0"/>
                <a:ea typeface="+mn-ea"/>
                <a:cs typeface="+mn-cs"/>
              </a:rPr>
            </a:br>
            <a:endParaRPr lang="cs-CZ" sz="3600" dirty="0" smtClean="0">
              <a:solidFill>
                <a:srgbClr val="97BE0E"/>
              </a:solidFill>
              <a:latin typeface="Myriad Pro Black Cond" pitchFamily="34" charset="0"/>
              <a:ea typeface="+mn-ea"/>
              <a:cs typeface="+mn-cs"/>
            </a:endParaRPr>
          </a:p>
        </p:txBody>
      </p:sp>
      <p:sp>
        <p:nvSpPr>
          <p:cNvPr id="2052" name="Rectangle 3"/>
          <p:cNvSpPr>
            <a:spLocks noGrp="1" noChangeArrowheads="1"/>
          </p:cNvSpPr>
          <p:nvPr>
            <p:ph type="subTitle" idx="1"/>
          </p:nvPr>
        </p:nvSpPr>
        <p:spPr>
          <a:xfrm>
            <a:off x="1371600" y="1989138"/>
            <a:ext cx="6153150" cy="1223962"/>
          </a:xfrm>
        </p:spPr>
        <p:txBody>
          <a:bodyPr/>
          <a:lstStyle/>
          <a:p>
            <a:pPr eaLnBrk="1" hangingPunct="1">
              <a:defRPr/>
            </a:pPr>
            <a:r>
              <a:rPr lang="cs-CZ" sz="2000" i="1" dirty="0" smtClean="0">
                <a:solidFill>
                  <a:srgbClr val="707273"/>
                </a:solidFill>
                <a:ea typeface="Calibri"/>
                <a:cs typeface="Symbol"/>
              </a:rPr>
              <a:t>„Bezpečí společnosti nespočívá ve vyloučení lidí s kriminální minulostí a jejich izolaci, ale především ve schopnosti společnosti je začleňovat do běžného života.“</a:t>
            </a:r>
            <a:endParaRPr lang="cs-CZ" sz="2000" dirty="0" smtClean="0">
              <a:solidFill>
                <a:schemeClr val="accent3">
                  <a:lumMod val="50000"/>
                </a:schemeClr>
              </a:solidFill>
            </a:endParaRPr>
          </a:p>
        </p:txBody>
      </p:sp>
      <p:pic>
        <p:nvPicPr>
          <p:cNvPr id="15364" name="Obrázek 3" descr="mapka.jpg"/>
          <p:cNvPicPr>
            <a:picLocks noChangeAspect="1"/>
          </p:cNvPicPr>
          <p:nvPr/>
        </p:nvPicPr>
        <p:blipFill>
          <a:blip r:embed="rId4"/>
          <a:srcRect/>
          <a:stretch>
            <a:fillRect/>
          </a:stretch>
        </p:blipFill>
        <p:spPr bwMode="auto">
          <a:xfrm>
            <a:off x="2700338" y="4149725"/>
            <a:ext cx="3692525" cy="20875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Nadpis 1"/>
          <p:cNvSpPr>
            <a:spLocks noGrp="1"/>
          </p:cNvSpPr>
          <p:nvPr>
            <p:ph type="title"/>
          </p:nvPr>
        </p:nvSpPr>
        <p:spPr>
          <a:xfrm>
            <a:off x="457200" y="500063"/>
            <a:ext cx="5699125" cy="407987"/>
          </a:xfrm>
        </p:spPr>
        <p:txBody>
          <a:bodyPr/>
          <a:lstStyle/>
          <a:p>
            <a:pPr marL="449263">
              <a:spcBef>
                <a:spcPts val="1000"/>
              </a:spcBef>
            </a:pPr>
            <a:r>
              <a:rPr lang="cs-CZ" sz="2400" smtClean="0">
                <a:solidFill>
                  <a:srgbClr val="97BE0E"/>
                </a:solidFill>
                <a:latin typeface="Calibri" pitchFamily="34" charset="0"/>
                <a:ea typeface="Times New Roman" pitchFamily="18" charset="0"/>
                <a:cs typeface="Calibri" pitchFamily="34" charset="0"/>
              </a:rPr>
              <a:t>RUBIKON Centrum v kostce</a:t>
            </a:r>
            <a:r>
              <a:rPr lang="cs-CZ" sz="2800" smtClean="0">
                <a:solidFill>
                  <a:srgbClr val="97BE0E"/>
                </a:solidFill>
                <a:latin typeface="Calibri" pitchFamily="34" charset="0"/>
                <a:ea typeface="Times New Roman" pitchFamily="18" charset="0"/>
                <a:cs typeface="Calibri" pitchFamily="34" charset="0"/>
              </a:rPr>
              <a:t/>
            </a:r>
            <a:br>
              <a:rPr lang="cs-CZ" sz="2800" smtClean="0">
                <a:solidFill>
                  <a:srgbClr val="97BE0E"/>
                </a:solidFill>
                <a:latin typeface="Calibri" pitchFamily="34" charset="0"/>
                <a:ea typeface="Times New Roman" pitchFamily="18" charset="0"/>
                <a:cs typeface="Calibri" pitchFamily="34" charset="0"/>
              </a:rPr>
            </a:br>
            <a:endParaRPr lang="cs-CZ" smtClean="0">
              <a:solidFill>
                <a:srgbClr val="97BE0E"/>
              </a:solidFill>
              <a:latin typeface="Calibri" pitchFamily="34" charset="0"/>
              <a:ea typeface="Times New Roman" pitchFamily="18" charset="0"/>
              <a:cs typeface="Calibri" pitchFamily="34" charset="0"/>
            </a:endParaRPr>
          </a:p>
        </p:txBody>
      </p:sp>
      <p:graphicFrame>
        <p:nvGraphicFramePr>
          <p:cNvPr id="5" name="Zástupný symbol pro obsah 4"/>
          <p:cNvGraphicFramePr>
            <a:graphicFrameLocks noGrp="1"/>
          </p:cNvGraphicFramePr>
          <p:nvPr>
            <p:ph idx="1"/>
          </p:nvPr>
        </p:nvGraphicFramePr>
        <p:xfrm>
          <a:off x="468313" y="1628775"/>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7411" name="Obrázek 3" descr="C:\Users\Lenka Petrboková\AppData\Local\Microsoft\Windows\Temporary Internet Files\Content.Outlook\ZR234E3K\crystal-3.png"/>
          <p:cNvPicPr>
            <a:picLocks noChangeAspect="1" noChangeArrowheads="1"/>
          </p:cNvPicPr>
          <p:nvPr/>
        </p:nvPicPr>
        <p:blipFill>
          <a:blip r:embed="rId7"/>
          <a:srcRect/>
          <a:stretch>
            <a:fillRect/>
          </a:stretch>
        </p:blipFill>
        <p:spPr bwMode="auto">
          <a:xfrm>
            <a:off x="7019925" y="1916113"/>
            <a:ext cx="2124075" cy="2124075"/>
          </a:xfrm>
          <a:prstGeom prst="rect">
            <a:avLst/>
          </a:prstGeom>
          <a:noFill/>
          <a:ln w="9525">
            <a:noFill/>
            <a:miter lim="800000"/>
            <a:headEnd/>
            <a:tailEnd/>
          </a:ln>
        </p:spPr>
      </p:pic>
      <p:pic>
        <p:nvPicPr>
          <p:cNvPr id="17412" name="Picture 2" descr="C:\Users\Lenka Petrboková\AppData\Local\Microsoft\Windows\Temporary Internet Files\Content.Outlook\ZR234E3K\mpsv (2).png"/>
          <p:cNvPicPr>
            <a:picLocks noChangeAspect="1" noChangeArrowheads="1"/>
          </p:cNvPicPr>
          <p:nvPr/>
        </p:nvPicPr>
        <p:blipFill>
          <a:blip r:embed="rId8"/>
          <a:srcRect/>
          <a:stretch>
            <a:fillRect/>
          </a:stretch>
        </p:blipFill>
        <p:spPr bwMode="auto">
          <a:xfrm>
            <a:off x="7164388" y="3860800"/>
            <a:ext cx="1511300" cy="15128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Nadpis 1"/>
          <p:cNvSpPr>
            <a:spLocks noGrp="1"/>
          </p:cNvSpPr>
          <p:nvPr>
            <p:ph type="title"/>
          </p:nvPr>
        </p:nvSpPr>
        <p:spPr>
          <a:xfrm>
            <a:off x="468313" y="476250"/>
            <a:ext cx="5699125" cy="503238"/>
          </a:xfrm>
        </p:spPr>
        <p:txBody>
          <a:bodyPr/>
          <a:lstStyle/>
          <a:p>
            <a:pPr eaLnBrk="1" hangingPunct="1"/>
            <a:r>
              <a:rPr lang="cs-CZ" sz="2400" smtClean="0">
                <a:solidFill>
                  <a:srgbClr val="97BE0E"/>
                </a:solidFill>
                <a:ea typeface="Times New Roman" pitchFamily="18" charset="0"/>
                <a:cs typeface="Calibri" pitchFamily="34" charset="0"/>
              </a:rPr>
              <a:t>Služby RUBIKON Centra</a:t>
            </a:r>
          </a:p>
        </p:txBody>
      </p:sp>
      <p:sp>
        <p:nvSpPr>
          <p:cNvPr id="18434" name="Zástupný symbol pro obsah 2"/>
          <p:cNvSpPr>
            <a:spLocks noGrp="1"/>
          </p:cNvSpPr>
          <p:nvPr>
            <p:ph idx="1"/>
          </p:nvPr>
        </p:nvSpPr>
        <p:spPr>
          <a:xfrm>
            <a:off x="468313" y="1484313"/>
            <a:ext cx="8229600" cy="5040312"/>
          </a:xfrm>
        </p:spPr>
        <p:txBody>
          <a:bodyPr/>
          <a:lstStyle/>
          <a:p>
            <a:pPr>
              <a:buFontTx/>
              <a:buNone/>
            </a:pPr>
            <a:endParaRPr lang="cs-CZ" sz="2800" smtClean="0">
              <a:solidFill>
                <a:srgbClr val="707273"/>
              </a:solidFill>
            </a:endParaRPr>
          </a:p>
          <a:p>
            <a:pPr>
              <a:buFontTx/>
              <a:buNone/>
            </a:pPr>
            <a:endParaRPr lang="cs-CZ" sz="9600" smtClean="0"/>
          </a:p>
          <a:p>
            <a:pPr>
              <a:buFontTx/>
              <a:buNone/>
            </a:pPr>
            <a:r>
              <a:rPr lang="cs-CZ" sz="9600" smtClean="0"/>
              <a:t> </a:t>
            </a:r>
          </a:p>
          <a:p>
            <a:pPr>
              <a:buFontTx/>
              <a:buNone/>
            </a:pPr>
            <a:endParaRPr lang="cs-CZ" smtClean="0"/>
          </a:p>
          <a:p>
            <a:pPr>
              <a:buFontTx/>
              <a:buNone/>
            </a:pPr>
            <a:endParaRPr lang="cs-CZ" smtClean="0"/>
          </a:p>
          <a:p>
            <a:endParaRPr lang="cs-CZ" smtClean="0"/>
          </a:p>
          <a:p>
            <a:endParaRPr lang="cs-CZ" smtClean="0"/>
          </a:p>
        </p:txBody>
      </p:sp>
      <p:graphicFrame>
        <p:nvGraphicFramePr>
          <p:cNvPr id="9" name="Diagram 8"/>
          <p:cNvGraphicFramePr/>
          <p:nvPr/>
        </p:nvGraphicFramePr>
        <p:xfrm>
          <a:off x="467544" y="1412776"/>
          <a:ext cx="8280920" cy="50405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Nadpis 1"/>
          <p:cNvSpPr>
            <a:spLocks noGrp="1"/>
          </p:cNvSpPr>
          <p:nvPr>
            <p:ph type="title"/>
          </p:nvPr>
        </p:nvSpPr>
        <p:spPr>
          <a:xfrm>
            <a:off x="457200" y="115888"/>
            <a:ext cx="5699125" cy="936625"/>
          </a:xfrm>
        </p:spPr>
        <p:txBody>
          <a:bodyPr/>
          <a:lstStyle/>
          <a:p>
            <a:r>
              <a:rPr lang="cs-CZ" smtClean="0">
                <a:solidFill>
                  <a:srgbClr val="707273"/>
                </a:solidFill>
              </a:rPr>
              <a:t>Pracovní agentura Rubikon</a:t>
            </a:r>
          </a:p>
        </p:txBody>
      </p:sp>
      <p:sp>
        <p:nvSpPr>
          <p:cNvPr id="20482" name="Zástupný symbol pro obsah 2"/>
          <p:cNvSpPr>
            <a:spLocks noGrp="1"/>
          </p:cNvSpPr>
          <p:nvPr>
            <p:ph idx="1"/>
          </p:nvPr>
        </p:nvSpPr>
        <p:spPr>
          <a:xfrm>
            <a:off x="468313" y="1341438"/>
            <a:ext cx="8229600" cy="5040312"/>
          </a:xfrm>
        </p:spPr>
        <p:txBody>
          <a:bodyPr/>
          <a:lstStyle/>
          <a:p>
            <a:pPr>
              <a:buFontTx/>
              <a:buNone/>
            </a:pPr>
            <a:endParaRPr lang="cs-CZ" smtClean="0"/>
          </a:p>
          <a:p>
            <a:pPr>
              <a:buFontTx/>
              <a:buNone/>
            </a:pPr>
            <a:endParaRPr lang="cs-CZ" smtClean="0"/>
          </a:p>
          <a:p>
            <a:pPr>
              <a:buFontTx/>
              <a:buNone/>
            </a:pPr>
            <a:endParaRPr lang="cs-CZ" smtClean="0"/>
          </a:p>
          <a:p>
            <a:endParaRPr lang="cs-CZ" smtClean="0"/>
          </a:p>
          <a:p>
            <a:endParaRPr lang="cs-CZ" smtClean="0"/>
          </a:p>
        </p:txBody>
      </p:sp>
      <p:sp>
        <p:nvSpPr>
          <p:cNvPr id="4" name="Obdélník 3"/>
          <p:cNvSpPr/>
          <p:nvPr/>
        </p:nvSpPr>
        <p:spPr>
          <a:xfrm>
            <a:off x="755650" y="981075"/>
            <a:ext cx="7632700" cy="922338"/>
          </a:xfrm>
          <a:prstGeom prst="rect">
            <a:avLst/>
          </a:prstGeom>
        </p:spPr>
        <p:txBody>
          <a:bodyPr>
            <a:spAutoFit/>
          </a:bodyPr>
          <a:lstStyle/>
          <a:p>
            <a:pPr algn="just" fontAlgn="auto">
              <a:spcBef>
                <a:spcPts val="0"/>
              </a:spcBef>
              <a:spcAft>
                <a:spcPts val="0"/>
              </a:spcAft>
              <a:defRPr/>
            </a:pPr>
            <a:endParaRPr lang="cs-CZ" b="1" dirty="0">
              <a:solidFill>
                <a:srgbClr val="707273"/>
              </a:solidFill>
              <a:latin typeface="+mn-lt"/>
            </a:endParaRPr>
          </a:p>
          <a:p>
            <a:pPr algn="just" fontAlgn="auto">
              <a:spcBef>
                <a:spcPts val="0"/>
              </a:spcBef>
              <a:spcAft>
                <a:spcPts val="0"/>
              </a:spcAft>
              <a:defRPr/>
            </a:pPr>
            <a:endParaRPr lang="cs-CZ" dirty="0">
              <a:solidFill>
                <a:srgbClr val="707273"/>
              </a:solidFill>
              <a:latin typeface="+mn-lt"/>
            </a:endParaRPr>
          </a:p>
          <a:p>
            <a:pPr algn="just" fontAlgn="auto">
              <a:spcBef>
                <a:spcPts val="0"/>
              </a:spcBef>
              <a:spcAft>
                <a:spcPts val="0"/>
              </a:spcAft>
              <a:buFontTx/>
              <a:buChar char="-"/>
              <a:defRPr/>
            </a:pPr>
            <a:endParaRPr lang="cs-CZ" b="1" dirty="0">
              <a:solidFill>
                <a:srgbClr val="97BE0E"/>
              </a:solidFill>
              <a:latin typeface="+mn-lt"/>
            </a:endParaRPr>
          </a:p>
        </p:txBody>
      </p:sp>
      <p:sp>
        <p:nvSpPr>
          <p:cNvPr id="5" name="Obdélník 4"/>
          <p:cNvSpPr/>
          <p:nvPr/>
        </p:nvSpPr>
        <p:spPr>
          <a:xfrm>
            <a:off x="539750" y="981075"/>
            <a:ext cx="8280400" cy="10126663"/>
          </a:xfrm>
          <a:prstGeom prst="rect">
            <a:avLst/>
          </a:prstGeom>
        </p:spPr>
        <p:txBody>
          <a:bodyPr>
            <a:spAutoFit/>
          </a:bodyPr>
          <a:lstStyle/>
          <a:p>
            <a:pPr algn="just">
              <a:defRPr/>
            </a:pPr>
            <a:r>
              <a:rPr lang="cs-CZ" sz="2400" dirty="0">
                <a:solidFill>
                  <a:srgbClr val="707273"/>
                </a:solidFill>
                <a:latin typeface="+mn-lt"/>
              </a:rPr>
              <a:t>Cílem její činnosti je  </a:t>
            </a:r>
            <a:r>
              <a:rPr lang="cs-CZ" sz="2400" dirty="0">
                <a:solidFill>
                  <a:srgbClr val="97BE0E"/>
                </a:solidFill>
                <a:latin typeface="+mn-lt"/>
              </a:rPr>
              <a:t>zvýšit zaměstnanost lidí se záznamem v rejstříku trestů. </a:t>
            </a:r>
          </a:p>
          <a:p>
            <a:pPr algn="just">
              <a:defRPr/>
            </a:pPr>
            <a:endParaRPr lang="cs-CZ" sz="2800" dirty="0">
              <a:solidFill>
                <a:srgbClr val="707273"/>
              </a:solidFill>
              <a:latin typeface="+mn-lt"/>
            </a:endParaRPr>
          </a:p>
          <a:p>
            <a:pPr algn="just">
              <a:defRPr/>
            </a:pPr>
            <a:endParaRPr lang="cs-CZ" sz="2800" dirty="0">
              <a:solidFill>
                <a:srgbClr val="707273"/>
              </a:solidFill>
              <a:latin typeface="+mn-lt"/>
            </a:endParaRPr>
          </a:p>
          <a:p>
            <a:pPr algn="just">
              <a:defRPr/>
            </a:pPr>
            <a:endParaRPr lang="cs-CZ" sz="2800" dirty="0">
              <a:solidFill>
                <a:srgbClr val="707273"/>
              </a:solidFill>
              <a:latin typeface="+mn-lt"/>
            </a:endParaRPr>
          </a:p>
          <a:p>
            <a:pPr algn="just">
              <a:defRPr/>
            </a:pPr>
            <a:endParaRPr lang="cs-CZ" sz="2800" dirty="0">
              <a:solidFill>
                <a:srgbClr val="707273"/>
              </a:solidFill>
              <a:latin typeface="+mn-lt"/>
            </a:endParaRPr>
          </a:p>
          <a:p>
            <a:pPr algn="just">
              <a:defRPr/>
            </a:pPr>
            <a:endParaRPr lang="cs-CZ" sz="2800" dirty="0">
              <a:solidFill>
                <a:srgbClr val="707273"/>
              </a:solidFill>
              <a:latin typeface="+mn-lt"/>
            </a:endParaRPr>
          </a:p>
          <a:p>
            <a:pPr algn="just">
              <a:defRPr/>
            </a:pPr>
            <a:endParaRPr lang="cs-CZ" sz="2800" dirty="0">
              <a:solidFill>
                <a:srgbClr val="707273"/>
              </a:solidFill>
              <a:latin typeface="+mn-lt"/>
            </a:endParaRPr>
          </a:p>
          <a:p>
            <a:pPr algn="just">
              <a:defRPr/>
            </a:pPr>
            <a:endParaRPr lang="cs-CZ" sz="2800" dirty="0">
              <a:solidFill>
                <a:srgbClr val="707273"/>
              </a:solidFill>
              <a:latin typeface="+mn-lt"/>
            </a:endParaRPr>
          </a:p>
          <a:p>
            <a:pPr>
              <a:defRPr/>
            </a:pPr>
            <a:endParaRPr lang="cs-CZ" sz="2800" dirty="0">
              <a:solidFill>
                <a:srgbClr val="707273"/>
              </a:solidFill>
            </a:endParaRPr>
          </a:p>
          <a:p>
            <a:pPr>
              <a:defRPr/>
            </a:pPr>
            <a:endParaRPr lang="cs-CZ" dirty="0">
              <a:solidFill>
                <a:srgbClr val="97BE0E"/>
              </a:solidFill>
            </a:endParaRPr>
          </a:p>
          <a:p>
            <a:pPr>
              <a:defRPr/>
            </a:pPr>
            <a:endParaRPr lang="cs-CZ" dirty="0">
              <a:solidFill>
                <a:srgbClr val="97BE0E"/>
              </a:solidFill>
            </a:endParaRPr>
          </a:p>
          <a:p>
            <a:pPr algn="just" fontAlgn="auto">
              <a:spcBef>
                <a:spcPts val="0"/>
              </a:spcBef>
              <a:spcAft>
                <a:spcPts val="0"/>
              </a:spcAft>
              <a:defRPr/>
            </a:pPr>
            <a:endParaRPr lang="cs-CZ" b="1" dirty="0">
              <a:solidFill>
                <a:srgbClr val="707273"/>
              </a:solidFill>
            </a:endParaRPr>
          </a:p>
          <a:p>
            <a:pPr algn="just" fontAlgn="auto">
              <a:spcBef>
                <a:spcPts val="0"/>
              </a:spcBef>
              <a:spcAft>
                <a:spcPts val="0"/>
              </a:spcAft>
              <a:defRPr/>
            </a:pPr>
            <a:endParaRPr lang="cs-CZ" b="1" dirty="0">
              <a:solidFill>
                <a:srgbClr val="A2BD2F"/>
              </a:solidFill>
            </a:endParaRPr>
          </a:p>
          <a:p>
            <a:pPr algn="just" fontAlgn="auto">
              <a:spcBef>
                <a:spcPts val="0"/>
              </a:spcBef>
              <a:spcAft>
                <a:spcPts val="0"/>
              </a:spcAft>
              <a:defRPr/>
            </a:pPr>
            <a:r>
              <a:rPr lang="cs-CZ" sz="1600" b="1" dirty="0">
                <a:solidFill>
                  <a:srgbClr val="A2BD2F"/>
                </a:solidFill>
              </a:rPr>
              <a:t>.</a:t>
            </a:r>
          </a:p>
          <a:p>
            <a:pPr>
              <a:defRPr/>
            </a:pPr>
            <a:endParaRPr lang="cs-CZ" dirty="0">
              <a:solidFill>
                <a:srgbClr val="707273"/>
              </a:solidFill>
            </a:endParaRPr>
          </a:p>
          <a:p>
            <a:pPr>
              <a:defRPr/>
            </a:pPr>
            <a:endParaRPr lang="cs-CZ" dirty="0">
              <a:solidFill>
                <a:srgbClr val="707273"/>
              </a:solidFill>
            </a:endParaRPr>
          </a:p>
          <a:p>
            <a:pPr>
              <a:defRPr/>
            </a:pPr>
            <a:endParaRPr lang="cs-CZ" dirty="0">
              <a:solidFill>
                <a:srgbClr val="707273"/>
              </a:solidFill>
            </a:endParaRPr>
          </a:p>
          <a:p>
            <a:pPr>
              <a:defRPr/>
            </a:pPr>
            <a:endParaRPr lang="cs-CZ" dirty="0">
              <a:solidFill>
                <a:srgbClr val="707273"/>
              </a:solidFill>
            </a:endParaRPr>
          </a:p>
          <a:p>
            <a:pPr>
              <a:defRPr/>
            </a:pPr>
            <a:endParaRPr lang="cs-CZ" dirty="0">
              <a:solidFill>
                <a:srgbClr val="707273"/>
              </a:solidFill>
            </a:endParaRPr>
          </a:p>
          <a:p>
            <a:pPr>
              <a:defRPr/>
            </a:pPr>
            <a:endParaRPr lang="cs-CZ" dirty="0">
              <a:solidFill>
                <a:srgbClr val="707273"/>
              </a:solidFill>
            </a:endParaRPr>
          </a:p>
          <a:p>
            <a:pPr>
              <a:defRPr/>
            </a:pPr>
            <a:endParaRPr lang="cs-CZ" dirty="0">
              <a:solidFill>
                <a:srgbClr val="707273"/>
              </a:solidFill>
            </a:endParaRPr>
          </a:p>
          <a:p>
            <a:pPr>
              <a:defRPr/>
            </a:pPr>
            <a:endParaRPr lang="cs-CZ" dirty="0">
              <a:solidFill>
                <a:srgbClr val="707273"/>
              </a:solidFill>
            </a:endParaRPr>
          </a:p>
          <a:p>
            <a:pPr>
              <a:defRPr/>
            </a:pPr>
            <a:endParaRPr lang="cs-CZ" dirty="0">
              <a:solidFill>
                <a:srgbClr val="707273"/>
              </a:solidFill>
            </a:endParaRPr>
          </a:p>
          <a:p>
            <a:pPr>
              <a:defRPr/>
            </a:pPr>
            <a:endParaRPr lang="cs-CZ" dirty="0">
              <a:solidFill>
                <a:srgbClr val="707273"/>
              </a:solidFill>
            </a:endParaRPr>
          </a:p>
          <a:p>
            <a:pPr>
              <a:defRPr/>
            </a:pPr>
            <a:endParaRPr lang="cs-CZ" dirty="0">
              <a:solidFill>
                <a:srgbClr val="707273"/>
              </a:solidFill>
            </a:endParaRPr>
          </a:p>
          <a:p>
            <a:pPr>
              <a:defRPr/>
            </a:pPr>
            <a:endParaRPr lang="cs-CZ" dirty="0">
              <a:solidFill>
                <a:srgbClr val="707273"/>
              </a:solidFill>
            </a:endParaRPr>
          </a:p>
          <a:p>
            <a:pPr>
              <a:defRPr/>
            </a:pPr>
            <a:endParaRPr lang="cs-CZ" dirty="0">
              <a:solidFill>
                <a:srgbClr val="707273"/>
              </a:solidFill>
            </a:endParaRPr>
          </a:p>
          <a:p>
            <a:pPr>
              <a:defRPr/>
            </a:pPr>
            <a:endParaRPr lang="cs-CZ" dirty="0">
              <a:solidFill>
                <a:srgbClr val="707273"/>
              </a:solidFill>
            </a:endParaRPr>
          </a:p>
          <a:p>
            <a:pPr>
              <a:defRPr/>
            </a:pPr>
            <a:endParaRPr lang="cs-CZ" dirty="0"/>
          </a:p>
        </p:txBody>
      </p:sp>
      <p:graphicFrame>
        <p:nvGraphicFramePr>
          <p:cNvPr id="7" name="Diagram 6"/>
          <p:cNvGraphicFramePr/>
          <p:nvPr/>
        </p:nvGraphicFramePr>
        <p:xfrm>
          <a:off x="539552" y="1844824"/>
          <a:ext cx="8136904" cy="45365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Nadpis 1"/>
          <p:cNvSpPr>
            <a:spLocks noGrp="1"/>
          </p:cNvSpPr>
          <p:nvPr>
            <p:ph type="title"/>
          </p:nvPr>
        </p:nvSpPr>
        <p:spPr/>
        <p:txBody>
          <a:bodyPr/>
          <a:lstStyle/>
          <a:p>
            <a:r>
              <a:rPr lang="cs-CZ" smtClean="0">
                <a:solidFill>
                  <a:srgbClr val="707273"/>
                </a:solidFill>
              </a:rPr>
              <a:t>Pracovní agentura Rubikon</a:t>
            </a:r>
            <a:endParaRPr lang="cs-CZ" smtClean="0"/>
          </a:p>
        </p:txBody>
      </p:sp>
      <p:graphicFrame>
        <p:nvGraphicFramePr>
          <p:cNvPr id="5" name="Zástupný symbol pro obsah 4"/>
          <p:cNvGraphicFramePr>
            <a:graphicFrameLocks noGrp="1"/>
          </p:cNvGraphicFramePr>
          <p:nvPr>
            <p:ph idx="1"/>
          </p:nvPr>
        </p:nvGraphicFramePr>
        <p:xfrm>
          <a:off x="468313" y="1268413"/>
          <a:ext cx="8229600" cy="48863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Nadpis 1"/>
          <p:cNvSpPr>
            <a:spLocks noGrp="1"/>
          </p:cNvSpPr>
          <p:nvPr>
            <p:ph type="title"/>
          </p:nvPr>
        </p:nvSpPr>
        <p:spPr>
          <a:xfrm>
            <a:off x="323850" y="333375"/>
            <a:ext cx="6264275" cy="574675"/>
          </a:xfrm>
        </p:spPr>
        <p:txBody>
          <a:bodyPr/>
          <a:lstStyle/>
          <a:p>
            <a:r>
              <a:rPr lang="cs-CZ" sz="2400" smtClean="0">
                <a:solidFill>
                  <a:srgbClr val="707273"/>
                </a:solidFill>
              </a:rPr>
              <a:t>Efektivita Pracovní agentury v číslech – rok 2012 </a:t>
            </a:r>
          </a:p>
        </p:txBody>
      </p:sp>
      <p:sp>
        <p:nvSpPr>
          <p:cNvPr id="24578" name="Zástupný symbol pro obsah 2"/>
          <p:cNvSpPr>
            <a:spLocks noGrp="1"/>
          </p:cNvSpPr>
          <p:nvPr>
            <p:ph idx="1"/>
          </p:nvPr>
        </p:nvSpPr>
        <p:spPr>
          <a:xfrm>
            <a:off x="468313" y="1341438"/>
            <a:ext cx="8229600" cy="5040312"/>
          </a:xfrm>
        </p:spPr>
        <p:txBody>
          <a:bodyPr/>
          <a:lstStyle/>
          <a:p>
            <a:pPr>
              <a:buFontTx/>
              <a:buNone/>
            </a:pPr>
            <a:r>
              <a:rPr lang="cs-CZ" sz="9600" smtClean="0"/>
              <a:t>          </a:t>
            </a:r>
            <a:endParaRPr lang="cs-CZ" smtClean="0"/>
          </a:p>
          <a:p>
            <a:pPr>
              <a:buFontTx/>
              <a:buNone/>
            </a:pPr>
            <a:endParaRPr lang="cs-CZ" smtClean="0"/>
          </a:p>
          <a:p>
            <a:endParaRPr lang="cs-CZ" smtClean="0"/>
          </a:p>
          <a:p>
            <a:endParaRPr lang="cs-CZ" smtClean="0"/>
          </a:p>
        </p:txBody>
      </p:sp>
      <p:graphicFrame>
        <p:nvGraphicFramePr>
          <p:cNvPr id="7" name="Diagram 6"/>
          <p:cNvGraphicFramePr/>
          <p:nvPr/>
        </p:nvGraphicFramePr>
        <p:xfrm>
          <a:off x="467544" y="1196752"/>
          <a:ext cx="8352928" cy="5400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Výchozí návrh">
  <a:themeElements>
    <a:clrScheme name="Výchozí návr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Výchozí návrh">
      <a:majorFont>
        <a:latin typeface="Arial Narrow"/>
        <a:ea typeface=""/>
        <a:cs typeface="Arial"/>
      </a:majorFont>
      <a:minorFont>
        <a:latin typeface="Arial Narrow"/>
        <a:ea typeface=""/>
        <a:cs typeface="Arial"/>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Výchozí návr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Výchozí návr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Výchozí návr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Výchozí návr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Výchozí návr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Výchozí návr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Výchozí návr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Výchozí návr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Výchozí návr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Výchozí návr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Výchozí návr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Výchozí návr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otiv sady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iv sady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635</TotalTime>
  <Words>61</Words>
  <Application>Microsoft Office PowerPoint</Application>
  <PresentationFormat>Předvádění na obrazovce (4:3)</PresentationFormat>
  <Paragraphs>50</Paragraphs>
  <Slides>6</Slides>
  <Notes>5</Notes>
  <HiddenSlides>0</HiddenSlides>
  <MMClips>0</MMClips>
  <ScaleCrop>false</ScaleCrop>
  <HeadingPairs>
    <vt:vector size="6" baseType="variant">
      <vt:variant>
        <vt:lpstr>Použitá písma</vt:lpstr>
      </vt:variant>
      <vt:variant>
        <vt:i4>7</vt:i4>
      </vt:variant>
      <vt:variant>
        <vt:lpstr>Šablona návrhu</vt:lpstr>
      </vt:variant>
      <vt:variant>
        <vt:i4>1</vt:i4>
      </vt:variant>
      <vt:variant>
        <vt:lpstr>Nadpisy snímků</vt:lpstr>
      </vt:variant>
      <vt:variant>
        <vt:i4>6</vt:i4>
      </vt:variant>
    </vt:vector>
  </HeadingPairs>
  <TitlesOfParts>
    <vt:vector size="14" baseType="lpstr">
      <vt:lpstr>Arial</vt:lpstr>
      <vt:lpstr>Arial Narrow</vt:lpstr>
      <vt:lpstr>Wingdings</vt:lpstr>
      <vt:lpstr>Myriad Pro Black Cond</vt:lpstr>
      <vt:lpstr>Calibri</vt:lpstr>
      <vt:lpstr>Symbol</vt:lpstr>
      <vt:lpstr>Times New Roman</vt:lpstr>
      <vt:lpstr>Výchozí návrh</vt:lpstr>
      <vt:lpstr>RUBIKON Centrum </vt:lpstr>
      <vt:lpstr>RUBIKON Centrum v kostce </vt:lpstr>
      <vt:lpstr>Služby RUBIKON Centra</vt:lpstr>
      <vt:lpstr>Pracovní agentura Rubikon</vt:lpstr>
      <vt:lpstr>Pracovní agentura Rubikon</vt:lpstr>
      <vt:lpstr>Efektivita Pracovní agentury v číslech – rok 2012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Jan Paroulek</dc:creator>
  <cp:lastModifiedBy>Dočkalová</cp:lastModifiedBy>
  <cp:revision>105</cp:revision>
  <dcterms:created xsi:type="dcterms:W3CDTF">2012-07-27T13:37:03Z</dcterms:created>
  <dcterms:modified xsi:type="dcterms:W3CDTF">2013-04-03T11:09:38Z</dcterms:modified>
</cp:coreProperties>
</file>