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57" r:id="rId3"/>
    <p:sldId id="262" r:id="rId4"/>
    <p:sldId id="259" r:id="rId5"/>
    <p:sldId id="265" r:id="rId6"/>
    <p:sldId id="266" r:id="rId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96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83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CCA11-C5C7-44FD-A8BB-090E678201A2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3619E-7D9F-4DBC-8CAF-0DB95D3CAC4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41048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851621-E5A0-446C-A1F6-AF9BA54208DF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D7E0C-1111-4681-BC3D-D63B6B19807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14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D7E0C-1111-4681-BC3D-D63B6B19807E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5621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6632"/>
            <a:ext cx="1659204" cy="1052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674640" cy="365125"/>
          </a:xfrm>
        </p:spPr>
        <p:txBody>
          <a:bodyPr/>
          <a:lstStyle>
            <a:lvl1pPr>
              <a:defRPr sz="1600" b="1"/>
            </a:lvl1pPr>
          </a:lstStyle>
          <a:p>
            <a:r>
              <a:rPr lang="cs-CZ" dirty="0" smtClean="0"/>
              <a:t>25/6 VÝSTAVIŠTĚ PRAHA </a:t>
            </a:r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25/6 VÝSTAVIŠTĚ PRAHA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98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cs-CZ" dirty="0" smtClean="0"/>
              <a:t>25/6 VÝSTAVIŠTĚ PRAHA 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16632"/>
            <a:ext cx="1659204" cy="1052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5514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2488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48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4322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1364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5504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061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1566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534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9634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1952E-898B-41B7-8B5F-1A256DA7C169}" type="datetimeFigureOut">
              <a:rPr lang="cs-CZ" smtClean="0"/>
              <a:t>23.4.2019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DED26-6C53-436F-B529-88F750361C5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4927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2zOl8-8zEA&amp;list=PLheJ6hlBRB8x1O5hANnC2by6xgneClB6V&amp;index=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yellowribbonrun/" TargetMode="External"/><Relationship Id="rId2" Type="http://schemas.openxmlformats.org/officeDocument/2006/relationships/hyperlink" Target="http://yellowribbon.cz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hyperlink" Target="https://www.youtube.com/channel/UCGTs22EwKZVCndMlK_lTP3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 idx="4294967295"/>
          </p:nvPr>
        </p:nvSpPr>
        <p:spPr>
          <a:xfrm>
            <a:off x="-252536" y="12382"/>
            <a:ext cx="7772400" cy="1827634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YELLOW RIBBON RUN</a:t>
            </a:r>
            <a:br>
              <a:rPr lang="cs-CZ" sz="5400" b="1" dirty="0" smtClean="0"/>
            </a:br>
            <a:r>
              <a:rPr lang="cs-CZ" sz="4900" b="1" dirty="0" smtClean="0"/>
              <a:t>2019</a:t>
            </a:r>
            <a:endParaRPr lang="cs-CZ" sz="49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971600" y="1628800"/>
            <a:ext cx="6400800" cy="864096"/>
          </a:xfrm>
        </p:spPr>
        <p:txBody>
          <a:bodyPr>
            <a:normAutofit fontScale="62500" lnSpcReduction="20000"/>
          </a:bodyPr>
          <a:lstStyle/>
          <a:p>
            <a:pPr algn="r"/>
            <a:endParaRPr lang="cs-CZ" sz="2400" dirty="0" smtClean="0"/>
          </a:p>
          <a:p>
            <a:r>
              <a:rPr lang="cs-CZ" sz="3100" dirty="0"/>
              <a:t>„„</a:t>
            </a:r>
            <a:r>
              <a:rPr lang="cs-CZ" sz="3100" i="1" dirty="0"/>
              <a:t>Naší vizí je společnost, která dává lidem s trestní minulostí a jejich rodinám druhou šanci na slušný život</a:t>
            </a:r>
            <a:r>
              <a:rPr lang="cs-CZ" sz="3100" dirty="0"/>
              <a:t>.“</a:t>
            </a:r>
          </a:p>
          <a:p>
            <a:endParaRPr lang="cs-CZ" sz="2400" i="1" dirty="0" smtClean="0"/>
          </a:p>
          <a:p>
            <a:pPr algn="r"/>
            <a:endParaRPr lang="cs-CZ" sz="2400" dirty="0"/>
          </a:p>
          <a:p>
            <a:pPr algn="r"/>
            <a:endParaRPr lang="cs-CZ" sz="2400" dirty="0" smtClean="0"/>
          </a:p>
        </p:txBody>
      </p:sp>
      <p:pic>
        <p:nvPicPr>
          <p:cNvPr id="1026" name="Picture 2" descr="Z:\Dokumenty RUBIKON Centra\PR\YRR\PR\foto a audio\2018\stafety\foto_profi\1_1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52936"/>
            <a:ext cx="5652120" cy="375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73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ZÁKLADNÍ INFORMACE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dirty="0" smtClean="0"/>
              <a:t>2004 – Singapur, 1. ročník </a:t>
            </a:r>
          </a:p>
          <a:p>
            <a:endParaRPr lang="cs-CZ" sz="2800" dirty="0" smtClean="0"/>
          </a:p>
          <a:p>
            <a:r>
              <a:rPr lang="cs-CZ" sz="2800" dirty="0" smtClean="0"/>
              <a:t>2016 – Česko, 1. ročník </a:t>
            </a:r>
          </a:p>
          <a:p>
            <a:endParaRPr lang="cs-CZ" sz="2800" dirty="0" smtClean="0"/>
          </a:p>
          <a:p>
            <a:r>
              <a:rPr lang="cs-CZ" sz="2800" dirty="0" smtClean="0"/>
              <a:t>2018 – píseň „</a:t>
            </a:r>
            <a:r>
              <a:rPr lang="cs-CZ" sz="2800" dirty="0" smtClean="0">
                <a:hlinkClick r:id="rId2" tooltip="píseň Žlutá stužka"/>
              </a:rPr>
              <a:t>Žlutá stužka</a:t>
            </a:r>
            <a:r>
              <a:rPr lang="cs-CZ" sz="2800" dirty="0" smtClean="0"/>
              <a:t>“ – kapela Wsedě, Věznice Kuřim</a:t>
            </a:r>
          </a:p>
          <a:p>
            <a:endParaRPr lang="cs-CZ" sz="2800" dirty="0" smtClean="0"/>
          </a:p>
          <a:p>
            <a:r>
              <a:rPr lang="cs-CZ" sz="2800" dirty="0" smtClean="0"/>
              <a:t>Iniciátorkou projektu YRR ředitelka ženské věznice ve Světlé nad Sázavou, plk. PhDr. Gabriela Slováková, Ph.D. </a:t>
            </a:r>
          </a:p>
          <a:p>
            <a:endParaRPr lang="cs-CZ" sz="2800" dirty="0" smtClean="0"/>
          </a:p>
          <a:p>
            <a:r>
              <a:rPr lang="cs-CZ" sz="2800" b="1" dirty="0" smtClean="0"/>
              <a:t>Organizátoři: </a:t>
            </a:r>
            <a:r>
              <a:rPr lang="cs-CZ" sz="2800" dirty="0"/>
              <a:t>RUBIKON </a:t>
            </a:r>
            <a:r>
              <a:rPr lang="cs-CZ" sz="2800" dirty="0" smtClean="0"/>
              <a:t>Centrum, Vězeňská služba ČR, Probační a mediační služba, RunCzech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133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 PROJEKTU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 smtClean="0"/>
              <a:t>Upozornit na problém obtížné zaměstnatelnosti lidí </a:t>
            </a:r>
            <a:br>
              <a:rPr lang="cs-CZ" sz="2800" dirty="0" smtClean="0"/>
            </a:br>
            <a:r>
              <a:rPr lang="cs-CZ" sz="2800" dirty="0" smtClean="0"/>
              <a:t>s trestní minulostí a jejich integrace do společnosti. </a:t>
            </a:r>
          </a:p>
          <a:p>
            <a:pPr algn="just"/>
            <a:endParaRPr lang="cs-CZ" sz="2800" dirty="0" smtClean="0"/>
          </a:p>
          <a:p>
            <a:pPr algn="just"/>
            <a:r>
              <a:rPr lang="cs-CZ" sz="2800" dirty="0" smtClean="0"/>
              <a:t>Vytvářet </a:t>
            </a:r>
            <a:r>
              <a:rPr lang="cs-CZ" sz="2800" dirty="0"/>
              <a:t>pracovní příležitosti pro lidi s trestní minulostí, propojovat je s širší komunitou, a tím přispívat k prevenci kriminality, snížení míry recidivy a větší bezpečnosti ve </a:t>
            </a:r>
            <a:r>
              <a:rPr lang="cs-CZ" sz="2800" dirty="0" smtClean="0"/>
              <a:t>společnosti. </a:t>
            </a:r>
          </a:p>
          <a:p>
            <a:pPr marL="0" indent="0">
              <a:buNone/>
            </a:pPr>
            <a:endParaRPr lang="cs-CZ" sz="2800" dirty="0" smtClean="0"/>
          </a:p>
          <a:p>
            <a:pPr algn="just"/>
            <a:r>
              <a:rPr lang="cs-CZ" sz="2800" b="1" dirty="0" smtClean="0"/>
              <a:t>Motto: </a:t>
            </a:r>
            <a:r>
              <a:rPr lang="cs-CZ" sz="2800" dirty="0" smtClean="0"/>
              <a:t>„</a:t>
            </a:r>
            <a:r>
              <a:rPr lang="cs-CZ" sz="2800" i="1" dirty="0" smtClean="0"/>
              <a:t>uteč předsudkům</a:t>
            </a:r>
            <a:r>
              <a:rPr lang="cs-CZ" sz="2800" dirty="0" smtClean="0"/>
              <a:t>“ / „</a:t>
            </a:r>
            <a:r>
              <a:rPr lang="cs-CZ" sz="2800" i="1" dirty="0" smtClean="0"/>
              <a:t>dej druhou šanci</a:t>
            </a:r>
            <a:r>
              <a:rPr lang="cs-CZ" sz="2800" dirty="0" smtClean="0"/>
              <a:t>“ </a:t>
            </a:r>
          </a:p>
        </p:txBody>
      </p:sp>
    </p:spTree>
    <p:extLst>
      <p:ext uri="{BB962C8B-B14F-4D97-AF65-F5344CB8AC3E}">
        <p14:creationId xmlns:p14="http://schemas.microsoft.com/office/powerpoint/2010/main" val="128711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ROČNÍK 2018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600" dirty="0" smtClean="0"/>
              <a:t>450 běžců (25 lidí ve výkonu trestu, 18 lidí s trestní minulostí, 94 manažerů firem, zaměstnanci Vězeňské služby, Probační a mediační služby, Ministerstva spravedlnosti atd.)</a:t>
            </a:r>
          </a:p>
          <a:p>
            <a:pPr algn="just"/>
            <a:r>
              <a:rPr lang="cs-CZ" sz="2600" dirty="0"/>
              <a:t>z</a:t>
            </a:r>
            <a:r>
              <a:rPr lang="cs-CZ" sz="2600" dirty="0" smtClean="0"/>
              <a:t>apojeno 45 organizací</a:t>
            </a:r>
          </a:p>
          <a:p>
            <a:pPr algn="just"/>
            <a:r>
              <a:rPr lang="cs-CZ" sz="2600" dirty="0" smtClean="0"/>
              <a:t>18 firem zaměstnává vězně a dává šanci lidem </a:t>
            </a:r>
            <a:br>
              <a:rPr lang="cs-CZ" sz="2600" dirty="0" smtClean="0"/>
            </a:br>
            <a:r>
              <a:rPr lang="cs-CZ" sz="2600" dirty="0" smtClean="0"/>
              <a:t>s trestní minulostí</a:t>
            </a:r>
          </a:p>
          <a:p>
            <a:pPr algn="just"/>
            <a:r>
              <a:rPr lang="cs-CZ" sz="2600" dirty="0"/>
              <a:t>v</a:t>
            </a:r>
            <a:r>
              <a:rPr lang="cs-CZ" sz="2600" dirty="0" smtClean="0"/>
              <a:t>ytvořeno 520 pracovních míst pro vězně a 265 míst pro lidi s trestní minulostí</a:t>
            </a:r>
          </a:p>
          <a:p>
            <a:pPr algn="just"/>
            <a:r>
              <a:rPr lang="cs-CZ" sz="2600" dirty="0"/>
              <a:t>z</a:t>
            </a:r>
            <a:r>
              <a:rPr lang="cs-CZ" sz="2600" dirty="0" smtClean="0"/>
              <a:t>účastnily se i rodiny vězňů a lidé s trestní minulostí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82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936104"/>
          </a:xfrm>
        </p:spPr>
        <p:txBody>
          <a:bodyPr/>
          <a:lstStyle/>
          <a:p>
            <a:r>
              <a:rPr lang="cs-CZ" b="1" dirty="0" smtClean="0"/>
              <a:t>ROČNÍK 2019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187220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4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cs-CZ" dirty="0" smtClean="0"/>
              <a:t>rok</a:t>
            </a:r>
            <a:endParaRPr lang="en-US" dirty="0" smtClean="0"/>
          </a:p>
          <a:p>
            <a:pPr marL="0" indent="0" algn="ctr">
              <a:buNone/>
            </a:pPr>
            <a:r>
              <a:rPr lang="en-US" b="1" dirty="0" smtClean="0"/>
              <a:t>25/6 VÝSTAVIŠTĚ PRAHA</a:t>
            </a:r>
          </a:p>
          <a:p>
            <a:pPr marL="0" indent="0" algn="ctr">
              <a:buNone/>
            </a:pPr>
            <a:r>
              <a:rPr lang="cs-CZ" dirty="0" smtClean="0"/>
              <a:t>Štafetový závod</a:t>
            </a:r>
            <a:r>
              <a:rPr lang="en-US" dirty="0" smtClean="0"/>
              <a:t> 4 x 5 km </a:t>
            </a:r>
            <a:endParaRPr lang="cs-CZ" dirty="0" smtClean="0"/>
          </a:p>
          <a:p>
            <a:pPr marL="0" indent="0" algn="ctr">
              <a:buNone/>
            </a:pPr>
            <a:r>
              <a:rPr lang="cs-CZ" dirty="0" err="1"/>
              <a:t>Chill-out</a:t>
            </a:r>
            <a:r>
              <a:rPr lang="cs-CZ" dirty="0"/>
              <a:t> zóna s doprovodným programem a zajímavými hosty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2050" name="Picture 2" descr="Z:\Dokumenty RUBIKON Centra\PR\YRR\PR\foto a audio\2018\stafety\foto_profi\1_1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2"/>
            <a:ext cx="5796136" cy="385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02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 idx="4294967295"/>
          </p:nvPr>
        </p:nvSpPr>
        <p:spPr>
          <a:xfrm>
            <a:off x="683568" y="4218881"/>
            <a:ext cx="7772400" cy="1827634"/>
          </a:xfrm>
        </p:spPr>
        <p:txBody>
          <a:bodyPr>
            <a:normAutofit/>
          </a:bodyPr>
          <a:lstStyle/>
          <a:p>
            <a:r>
              <a:rPr lang="cs-CZ" sz="4000" b="1" dirty="0"/>
              <a:t>Připněte si žlutou stužku a poběžte </a:t>
            </a:r>
            <a:br>
              <a:rPr lang="cs-CZ" sz="4000" b="1" dirty="0"/>
            </a:br>
            <a:r>
              <a:rPr lang="cs-CZ" sz="4000" b="1" dirty="0"/>
              <a:t>s námi!</a:t>
            </a:r>
            <a:endParaRPr lang="en-US" sz="40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23528" y="5517232"/>
            <a:ext cx="8568952" cy="1080120"/>
          </a:xfrm>
        </p:spPr>
        <p:txBody>
          <a:bodyPr>
            <a:normAutofit fontScale="70000" lnSpcReduction="20000"/>
          </a:bodyPr>
          <a:lstStyle/>
          <a:p>
            <a:pPr algn="r"/>
            <a:endParaRPr lang="cs-CZ" sz="2400" dirty="0" smtClean="0"/>
          </a:p>
          <a:p>
            <a:r>
              <a:rPr lang="cs-CZ" sz="2400" b="1" dirty="0">
                <a:hlinkClick r:id="rId2"/>
              </a:rPr>
              <a:t>http://yellowribbon.cz</a:t>
            </a:r>
            <a:r>
              <a:rPr lang="cs-CZ" sz="2400" b="1" dirty="0" smtClean="0">
                <a:hlinkClick r:id="rId2"/>
              </a:rPr>
              <a:t>/</a:t>
            </a:r>
            <a:endParaRPr lang="cs-CZ" sz="2400" b="1" dirty="0" smtClean="0"/>
          </a:p>
          <a:p>
            <a:r>
              <a:rPr lang="cs-CZ" sz="2400" b="1" dirty="0">
                <a:hlinkClick r:id="rId3"/>
              </a:rPr>
              <a:t>https://www.facebook.com/yellowribbonrun</a:t>
            </a:r>
            <a:r>
              <a:rPr lang="cs-CZ" sz="2400" b="1" dirty="0" smtClean="0">
                <a:hlinkClick r:id="rId3"/>
              </a:rPr>
              <a:t>/</a:t>
            </a:r>
            <a:endParaRPr lang="cs-CZ" sz="2400" b="1" dirty="0" smtClean="0"/>
          </a:p>
          <a:p>
            <a:r>
              <a:rPr lang="cs-CZ" sz="2400" dirty="0">
                <a:hlinkClick r:id="rId4"/>
              </a:rPr>
              <a:t>https://</a:t>
            </a:r>
            <a:r>
              <a:rPr lang="cs-CZ" sz="2400" dirty="0" smtClean="0">
                <a:hlinkClick r:id="rId4"/>
              </a:rPr>
              <a:t>www.youtube.com/channel/UCGTs22EwKZVCndMlK_lTP3w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pPr algn="r"/>
            <a:endParaRPr lang="cs-CZ" sz="2400" dirty="0" smtClean="0"/>
          </a:p>
          <a:p>
            <a:pPr algn="r"/>
            <a:endParaRPr lang="cs-CZ" sz="2400" dirty="0"/>
          </a:p>
          <a:p>
            <a:pPr algn="r"/>
            <a:endParaRPr lang="cs-CZ" sz="2400" dirty="0" smtClean="0"/>
          </a:p>
        </p:txBody>
      </p:sp>
      <p:pic>
        <p:nvPicPr>
          <p:cNvPr id="3074" name="Picture 2" descr="Z:\Dokumenty RUBIKON Centra\PR\YRR\PR\foto a audio\2018\stafety\foto_profi\1_1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2794"/>
            <a:ext cx="5976664" cy="397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16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181</Words>
  <Application>Microsoft Office PowerPoint</Application>
  <PresentationFormat>Předvádění na obrazovce (4:3)</PresentationFormat>
  <Paragraphs>42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YELLOW RIBBON RUN 2019</vt:lpstr>
      <vt:lpstr>ZÁKLADNÍ INFORMACE</vt:lpstr>
      <vt:lpstr>O PROJEKTU</vt:lpstr>
      <vt:lpstr>ROČNÍK 2018</vt:lpstr>
      <vt:lpstr>ROČNÍK 2019</vt:lpstr>
      <vt:lpstr>Připněte si žlutou stužku a poběžte  s námi!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Běh se žlutou stužkou 2019</dc:title>
  <dc:creator>Jakešová Miroslava</dc:creator>
  <cp:lastModifiedBy>MVCR HL</cp:lastModifiedBy>
  <cp:revision>30</cp:revision>
  <cp:lastPrinted>2019-02-18T13:00:45Z</cp:lastPrinted>
  <dcterms:created xsi:type="dcterms:W3CDTF">2019-02-06T12:10:16Z</dcterms:created>
  <dcterms:modified xsi:type="dcterms:W3CDTF">2019-04-23T14:26:45Z</dcterms:modified>
</cp:coreProperties>
</file>