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6"/>
  </p:notesMasterIdLst>
  <p:sldIdLst>
    <p:sldId id="256" r:id="rId4"/>
    <p:sldId id="279" r:id="rId5"/>
    <p:sldId id="278" r:id="rId6"/>
    <p:sldId id="276" r:id="rId7"/>
    <p:sldId id="277" r:id="rId8"/>
    <p:sldId id="280" r:id="rId9"/>
    <p:sldId id="281" r:id="rId10"/>
    <p:sldId id="283" r:id="rId11"/>
    <p:sldId id="282" r:id="rId12"/>
    <p:sldId id="284" r:id="rId13"/>
    <p:sldId id="285" r:id="rId14"/>
    <p:sldId id="272" r:id="rId15"/>
  </p:sldIdLst>
  <p:sldSz cx="9144000" cy="6858000" type="screen4x3"/>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50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857161-865B-4981-8A50-0A62C72809FB}" type="doc">
      <dgm:prSet loTypeId="urn:microsoft.com/office/officeart/2005/8/layout/funnel1" loCatId="relationship" qsTypeId="urn:microsoft.com/office/officeart/2005/8/quickstyle/simple1" qsCatId="simple" csTypeId="urn:microsoft.com/office/officeart/2005/8/colors/accent0_3" csCatId="mainScheme" phldr="1"/>
      <dgm:spPr/>
      <dgm:t>
        <a:bodyPr/>
        <a:lstStyle/>
        <a:p>
          <a:endParaRPr lang="cs-CZ"/>
        </a:p>
      </dgm:t>
    </dgm:pt>
    <dgm:pt modelId="{68E76643-7BAD-4B94-BC22-0F6BA8D31D5E}">
      <dgm:prSet phldrT="[Text]"/>
      <dgm:spPr/>
      <dgm:t>
        <a:bodyPr/>
        <a:lstStyle/>
        <a:p>
          <a:r>
            <a:rPr lang="cs-CZ" b="1" dirty="0" smtClean="0">
              <a:solidFill>
                <a:srgbClr val="FFC000"/>
              </a:solidFill>
            </a:rPr>
            <a:t>OPVVV</a:t>
          </a:r>
          <a:endParaRPr lang="cs-CZ" b="1" dirty="0">
            <a:solidFill>
              <a:srgbClr val="FFC000"/>
            </a:solidFill>
          </a:endParaRPr>
        </a:p>
      </dgm:t>
    </dgm:pt>
    <dgm:pt modelId="{3D2F0E33-CBB8-4457-AE05-F4AF7F11FD87}" type="parTrans" cxnId="{309B92E9-1EB2-4763-9A13-DE287ED28D9E}">
      <dgm:prSet/>
      <dgm:spPr/>
      <dgm:t>
        <a:bodyPr/>
        <a:lstStyle/>
        <a:p>
          <a:endParaRPr lang="cs-CZ"/>
        </a:p>
      </dgm:t>
    </dgm:pt>
    <dgm:pt modelId="{F35928CF-6CF4-4F2C-A239-A0CDBF9D0CE6}" type="sibTrans" cxnId="{309B92E9-1EB2-4763-9A13-DE287ED28D9E}">
      <dgm:prSet/>
      <dgm:spPr/>
      <dgm:t>
        <a:bodyPr/>
        <a:lstStyle/>
        <a:p>
          <a:endParaRPr lang="cs-CZ"/>
        </a:p>
      </dgm:t>
    </dgm:pt>
    <dgm:pt modelId="{01B184BB-E6E2-4A7B-8750-57DC2240F915}">
      <dgm:prSet phldrT="[Text]"/>
      <dgm:spPr/>
      <dgm:t>
        <a:bodyPr/>
        <a:lstStyle/>
        <a:p>
          <a:r>
            <a:rPr lang="cs-CZ" b="1" dirty="0" smtClean="0">
              <a:solidFill>
                <a:srgbClr val="FFC000"/>
              </a:solidFill>
            </a:rPr>
            <a:t>OPZ</a:t>
          </a:r>
          <a:endParaRPr lang="cs-CZ" b="1" dirty="0">
            <a:solidFill>
              <a:srgbClr val="FFC000"/>
            </a:solidFill>
          </a:endParaRPr>
        </a:p>
      </dgm:t>
    </dgm:pt>
    <dgm:pt modelId="{51F06B5B-8E31-4400-9A60-7DF10AF4D99C}" type="parTrans" cxnId="{825C9D70-65DC-4F07-B6C4-AB4222970D18}">
      <dgm:prSet/>
      <dgm:spPr/>
      <dgm:t>
        <a:bodyPr/>
        <a:lstStyle/>
        <a:p>
          <a:endParaRPr lang="cs-CZ"/>
        </a:p>
      </dgm:t>
    </dgm:pt>
    <dgm:pt modelId="{BA59EF6D-2ED7-4B58-BF21-80BA45B8E6AF}" type="sibTrans" cxnId="{825C9D70-65DC-4F07-B6C4-AB4222970D18}">
      <dgm:prSet/>
      <dgm:spPr/>
      <dgm:t>
        <a:bodyPr/>
        <a:lstStyle/>
        <a:p>
          <a:endParaRPr lang="cs-CZ"/>
        </a:p>
      </dgm:t>
    </dgm:pt>
    <dgm:pt modelId="{691658DB-0D56-4500-B072-454EBFC297DA}">
      <dgm:prSet phldrT="[Text]"/>
      <dgm:spPr/>
      <dgm:t>
        <a:bodyPr/>
        <a:lstStyle/>
        <a:p>
          <a:r>
            <a:rPr lang="cs-CZ" b="1" i="0" dirty="0" smtClean="0">
              <a:solidFill>
                <a:srgbClr val="FFC000"/>
              </a:solidFill>
            </a:rPr>
            <a:t>IROP</a:t>
          </a:r>
          <a:endParaRPr lang="cs-CZ" b="1" i="0" dirty="0">
            <a:solidFill>
              <a:srgbClr val="FFC000"/>
            </a:solidFill>
          </a:endParaRPr>
        </a:p>
      </dgm:t>
    </dgm:pt>
    <dgm:pt modelId="{82B6A560-1847-482C-BC4A-58BCAC1C2F64}" type="parTrans" cxnId="{5697CB24-07F0-4C72-857B-D11D6F6D405F}">
      <dgm:prSet/>
      <dgm:spPr/>
      <dgm:t>
        <a:bodyPr/>
        <a:lstStyle/>
        <a:p>
          <a:endParaRPr lang="cs-CZ"/>
        </a:p>
      </dgm:t>
    </dgm:pt>
    <dgm:pt modelId="{AB0CEBA7-785A-4958-88BA-2386ED15E687}" type="sibTrans" cxnId="{5697CB24-07F0-4C72-857B-D11D6F6D405F}">
      <dgm:prSet/>
      <dgm:spPr/>
      <dgm:t>
        <a:bodyPr/>
        <a:lstStyle/>
        <a:p>
          <a:endParaRPr lang="cs-CZ"/>
        </a:p>
      </dgm:t>
    </dgm:pt>
    <dgm:pt modelId="{EE05A56B-366F-4E92-AEA9-C5233DF61627}">
      <dgm:prSet phldrT="[Text]"/>
      <dgm:spPr/>
      <dgm:t>
        <a:bodyPr/>
        <a:lstStyle/>
        <a:p>
          <a:endParaRPr lang="cs-CZ" dirty="0"/>
        </a:p>
      </dgm:t>
    </dgm:pt>
    <dgm:pt modelId="{1BCF2232-1FD3-4F40-BCA7-951ED8B45920}" type="parTrans" cxnId="{0EE06AD3-FDBD-4DDB-9D0C-30273BB48686}">
      <dgm:prSet/>
      <dgm:spPr/>
      <dgm:t>
        <a:bodyPr/>
        <a:lstStyle/>
        <a:p>
          <a:endParaRPr lang="cs-CZ"/>
        </a:p>
      </dgm:t>
    </dgm:pt>
    <dgm:pt modelId="{454C61CE-469E-48B6-9B69-8700F1E2D80A}" type="sibTrans" cxnId="{0EE06AD3-FDBD-4DDB-9D0C-30273BB48686}">
      <dgm:prSet/>
      <dgm:spPr/>
      <dgm:t>
        <a:bodyPr/>
        <a:lstStyle/>
        <a:p>
          <a:endParaRPr lang="cs-CZ"/>
        </a:p>
      </dgm:t>
    </dgm:pt>
    <dgm:pt modelId="{4392C7ED-8DB4-4980-93DE-9C332CD8F174}" type="pres">
      <dgm:prSet presAssocID="{C3857161-865B-4981-8A50-0A62C72809FB}" presName="Name0" presStyleCnt="0">
        <dgm:presLayoutVars>
          <dgm:chMax val="4"/>
          <dgm:resizeHandles val="exact"/>
        </dgm:presLayoutVars>
      </dgm:prSet>
      <dgm:spPr/>
      <dgm:t>
        <a:bodyPr/>
        <a:lstStyle/>
        <a:p>
          <a:endParaRPr lang="en-US"/>
        </a:p>
      </dgm:t>
    </dgm:pt>
    <dgm:pt modelId="{63DBE0AE-8762-4721-A015-DD16D4817048}" type="pres">
      <dgm:prSet presAssocID="{C3857161-865B-4981-8A50-0A62C72809FB}" presName="ellipse" presStyleLbl="trBgShp" presStyleIdx="0" presStyleCnt="1"/>
      <dgm:spPr/>
    </dgm:pt>
    <dgm:pt modelId="{ED7F0E5C-2E11-44E0-A2A4-0A8B36AD77DB}" type="pres">
      <dgm:prSet presAssocID="{C3857161-865B-4981-8A50-0A62C72809FB}" presName="arrow1" presStyleLbl="fgShp" presStyleIdx="0" presStyleCnt="1" custScaleX="60586"/>
      <dgm:spPr>
        <a:solidFill>
          <a:srgbClr val="FFC000"/>
        </a:solidFill>
      </dgm:spPr>
      <dgm:t>
        <a:bodyPr/>
        <a:lstStyle/>
        <a:p>
          <a:endParaRPr lang="cs-CZ"/>
        </a:p>
      </dgm:t>
    </dgm:pt>
    <dgm:pt modelId="{435699B2-BF0E-48E6-A645-646921324049}" type="pres">
      <dgm:prSet presAssocID="{C3857161-865B-4981-8A50-0A62C72809FB}" presName="rectangle" presStyleLbl="revTx" presStyleIdx="0" presStyleCnt="1">
        <dgm:presLayoutVars>
          <dgm:bulletEnabled val="1"/>
        </dgm:presLayoutVars>
      </dgm:prSet>
      <dgm:spPr/>
      <dgm:t>
        <a:bodyPr/>
        <a:lstStyle/>
        <a:p>
          <a:endParaRPr lang="cs-CZ"/>
        </a:p>
      </dgm:t>
    </dgm:pt>
    <dgm:pt modelId="{97186305-363D-49BB-99F1-179411EDDA22}" type="pres">
      <dgm:prSet presAssocID="{01B184BB-E6E2-4A7B-8750-57DC2240F915}" presName="item1" presStyleLbl="node1" presStyleIdx="0" presStyleCnt="3">
        <dgm:presLayoutVars>
          <dgm:bulletEnabled val="1"/>
        </dgm:presLayoutVars>
      </dgm:prSet>
      <dgm:spPr/>
      <dgm:t>
        <a:bodyPr/>
        <a:lstStyle/>
        <a:p>
          <a:endParaRPr lang="en-US"/>
        </a:p>
      </dgm:t>
    </dgm:pt>
    <dgm:pt modelId="{2A66948E-DB88-4DE9-AF89-7E8D48C6A4D1}" type="pres">
      <dgm:prSet presAssocID="{691658DB-0D56-4500-B072-454EBFC297DA}" presName="item2" presStyleLbl="node1" presStyleIdx="1" presStyleCnt="3">
        <dgm:presLayoutVars>
          <dgm:bulletEnabled val="1"/>
        </dgm:presLayoutVars>
      </dgm:prSet>
      <dgm:spPr/>
      <dgm:t>
        <a:bodyPr/>
        <a:lstStyle/>
        <a:p>
          <a:endParaRPr lang="en-US"/>
        </a:p>
      </dgm:t>
    </dgm:pt>
    <dgm:pt modelId="{F26E4671-291E-4EEB-A91E-0144F11A706A}" type="pres">
      <dgm:prSet presAssocID="{EE05A56B-366F-4E92-AEA9-C5233DF61627}" presName="item3" presStyleLbl="node1" presStyleIdx="2" presStyleCnt="3">
        <dgm:presLayoutVars>
          <dgm:bulletEnabled val="1"/>
        </dgm:presLayoutVars>
      </dgm:prSet>
      <dgm:spPr/>
      <dgm:t>
        <a:bodyPr/>
        <a:lstStyle/>
        <a:p>
          <a:endParaRPr lang="en-US"/>
        </a:p>
      </dgm:t>
    </dgm:pt>
    <dgm:pt modelId="{E6AFFE96-D830-4FF3-9256-3DF55089E26A}" type="pres">
      <dgm:prSet presAssocID="{C3857161-865B-4981-8A50-0A62C72809FB}" presName="funnel" presStyleLbl="trAlignAcc1" presStyleIdx="0" presStyleCnt="1" custLinFactNeighborX="-624" custLinFactNeighborY="-338"/>
      <dgm:spPr/>
    </dgm:pt>
  </dgm:ptLst>
  <dgm:cxnLst>
    <dgm:cxn modelId="{AF094839-CCD9-467E-8204-C0878794954D}" type="presOf" srcId="{68E76643-7BAD-4B94-BC22-0F6BA8D31D5E}" destId="{F26E4671-291E-4EEB-A91E-0144F11A706A}" srcOrd="0" destOrd="0" presId="urn:microsoft.com/office/officeart/2005/8/layout/funnel1"/>
    <dgm:cxn modelId="{FCB87F2C-1E09-4B0D-B0F9-FE7A6999AC3C}" type="presOf" srcId="{691658DB-0D56-4500-B072-454EBFC297DA}" destId="{97186305-363D-49BB-99F1-179411EDDA22}" srcOrd="0" destOrd="0" presId="urn:microsoft.com/office/officeart/2005/8/layout/funnel1"/>
    <dgm:cxn modelId="{980D065D-720F-4595-8939-7F61AF48BD37}" type="presOf" srcId="{01B184BB-E6E2-4A7B-8750-57DC2240F915}" destId="{2A66948E-DB88-4DE9-AF89-7E8D48C6A4D1}" srcOrd="0" destOrd="0" presId="urn:microsoft.com/office/officeart/2005/8/layout/funnel1"/>
    <dgm:cxn modelId="{309B92E9-1EB2-4763-9A13-DE287ED28D9E}" srcId="{C3857161-865B-4981-8A50-0A62C72809FB}" destId="{68E76643-7BAD-4B94-BC22-0F6BA8D31D5E}" srcOrd="0" destOrd="0" parTransId="{3D2F0E33-CBB8-4457-AE05-F4AF7F11FD87}" sibTransId="{F35928CF-6CF4-4F2C-A239-A0CDBF9D0CE6}"/>
    <dgm:cxn modelId="{D9BD3028-2435-469B-AE5D-62E62704E513}" type="presOf" srcId="{EE05A56B-366F-4E92-AEA9-C5233DF61627}" destId="{435699B2-BF0E-48E6-A645-646921324049}" srcOrd="0" destOrd="0" presId="urn:microsoft.com/office/officeart/2005/8/layout/funnel1"/>
    <dgm:cxn modelId="{1C526E88-3611-470C-98EB-C30D148BEBD3}" type="presOf" srcId="{C3857161-865B-4981-8A50-0A62C72809FB}" destId="{4392C7ED-8DB4-4980-93DE-9C332CD8F174}" srcOrd="0" destOrd="0" presId="urn:microsoft.com/office/officeart/2005/8/layout/funnel1"/>
    <dgm:cxn modelId="{5697CB24-07F0-4C72-857B-D11D6F6D405F}" srcId="{C3857161-865B-4981-8A50-0A62C72809FB}" destId="{691658DB-0D56-4500-B072-454EBFC297DA}" srcOrd="2" destOrd="0" parTransId="{82B6A560-1847-482C-BC4A-58BCAC1C2F64}" sibTransId="{AB0CEBA7-785A-4958-88BA-2386ED15E687}"/>
    <dgm:cxn modelId="{825C9D70-65DC-4F07-B6C4-AB4222970D18}" srcId="{C3857161-865B-4981-8A50-0A62C72809FB}" destId="{01B184BB-E6E2-4A7B-8750-57DC2240F915}" srcOrd="1" destOrd="0" parTransId="{51F06B5B-8E31-4400-9A60-7DF10AF4D99C}" sibTransId="{BA59EF6D-2ED7-4B58-BF21-80BA45B8E6AF}"/>
    <dgm:cxn modelId="{0EE06AD3-FDBD-4DDB-9D0C-30273BB48686}" srcId="{C3857161-865B-4981-8A50-0A62C72809FB}" destId="{EE05A56B-366F-4E92-AEA9-C5233DF61627}" srcOrd="3" destOrd="0" parTransId="{1BCF2232-1FD3-4F40-BCA7-951ED8B45920}" sibTransId="{454C61CE-469E-48B6-9B69-8700F1E2D80A}"/>
    <dgm:cxn modelId="{BB94546A-7635-4CC9-B96E-6FFCF5B5E008}" type="presParOf" srcId="{4392C7ED-8DB4-4980-93DE-9C332CD8F174}" destId="{63DBE0AE-8762-4721-A015-DD16D4817048}" srcOrd="0" destOrd="0" presId="urn:microsoft.com/office/officeart/2005/8/layout/funnel1"/>
    <dgm:cxn modelId="{8D430CD6-A85B-4782-90F4-996218D40A76}" type="presParOf" srcId="{4392C7ED-8DB4-4980-93DE-9C332CD8F174}" destId="{ED7F0E5C-2E11-44E0-A2A4-0A8B36AD77DB}" srcOrd="1" destOrd="0" presId="urn:microsoft.com/office/officeart/2005/8/layout/funnel1"/>
    <dgm:cxn modelId="{F462D4FD-BD2A-444A-9357-FF7C1E81198C}" type="presParOf" srcId="{4392C7ED-8DB4-4980-93DE-9C332CD8F174}" destId="{435699B2-BF0E-48E6-A645-646921324049}" srcOrd="2" destOrd="0" presId="urn:microsoft.com/office/officeart/2005/8/layout/funnel1"/>
    <dgm:cxn modelId="{7F836BDA-EBE7-454A-BF8D-80989DB86282}" type="presParOf" srcId="{4392C7ED-8DB4-4980-93DE-9C332CD8F174}" destId="{97186305-363D-49BB-99F1-179411EDDA22}" srcOrd="3" destOrd="0" presId="urn:microsoft.com/office/officeart/2005/8/layout/funnel1"/>
    <dgm:cxn modelId="{7743B241-49BA-4FEE-8582-8F2FAEACAB65}" type="presParOf" srcId="{4392C7ED-8DB4-4980-93DE-9C332CD8F174}" destId="{2A66948E-DB88-4DE9-AF89-7E8D48C6A4D1}" srcOrd="4" destOrd="0" presId="urn:microsoft.com/office/officeart/2005/8/layout/funnel1"/>
    <dgm:cxn modelId="{252D7BDF-3A74-406B-A72A-85FB5C959811}" type="presParOf" srcId="{4392C7ED-8DB4-4980-93DE-9C332CD8F174}" destId="{F26E4671-291E-4EEB-A91E-0144F11A706A}" srcOrd="5" destOrd="0" presId="urn:microsoft.com/office/officeart/2005/8/layout/funnel1"/>
    <dgm:cxn modelId="{26A0A0B7-308B-4ED7-926A-2E083F6323F6}" type="presParOf" srcId="{4392C7ED-8DB4-4980-93DE-9C332CD8F174}" destId="{E6AFFE96-D830-4FF3-9256-3DF55089E26A}" srcOrd="6" destOrd="0" presId="urn:microsoft.com/office/officeart/2005/8/layout/funne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DBE0AE-8762-4721-A015-DD16D4817048}">
      <dsp:nvSpPr>
        <dsp:cNvPr id="0" name=""/>
        <dsp:cNvSpPr/>
      </dsp:nvSpPr>
      <dsp:spPr>
        <a:xfrm>
          <a:off x="1404620" y="165099"/>
          <a:ext cx="3276600" cy="1137920"/>
        </a:xfrm>
        <a:prstGeom prst="ellipse">
          <a:avLst/>
        </a:prstGeom>
        <a:solidFill>
          <a:schemeClr val="dk2">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7F0E5C-2E11-44E0-A2A4-0A8B36AD77DB}">
      <dsp:nvSpPr>
        <dsp:cNvPr id="0" name=""/>
        <dsp:cNvSpPr/>
      </dsp:nvSpPr>
      <dsp:spPr>
        <a:xfrm>
          <a:off x="2855639" y="2951479"/>
          <a:ext cx="384721" cy="406400"/>
        </a:xfrm>
        <a:prstGeom prst="downArrow">
          <a:avLst/>
        </a:prstGeom>
        <a:solidFill>
          <a:srgbClr val="FFC000"/>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35699B2-BF0E-48E6-A645-646921324049}">
      <dsp:nvSpPr>
        <dsp:cNvPr id="0" name=""/>
        <dsp:cNvSpPr/>
      </dsp:nvSpPr>
      <dsp:spPr>
        <a:xfrm>
          <a:off x="1524000" y="3276600"/>
          <a:ext cx="3048000" cy="76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endParaRPr lang="cs-CZ" sz="2700" kern="1200" dirty="0"/>
        </a:p>
      </dsp:txBody>
      <dsp:txXfrm>
        <a:off x="1524000" y="3276600"/>
        <a:ext cx="3048000" cy="762000"/>
      </dsp:txXfrm>
    </dsp:sp>
    <dsp:sp modelId="{97186305-363D-49BB-99F1-179411EDDA22}">
      <dsp:nvSpPr>
        <dsp:cNvPr id="0" name=""/>
        <dsp:cNvSpPr/>
      </dsp:nvSpPr>
      <dsp:spPr>
        <a:xfrm>
          <a:off x="2595880" y="1390904"/>
          <a:ext cx="1143000" cy="1143000"/>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cs-CZ" sz="1900" b="1" i="0" kern="1200" dirty="0" smtClean="0">
              <a:solidFill>
                <a:srgbClr val="FFC000"/>
              </a:solidFill>
            </a:rPr>
            <a:t>IROP</a:t>
          </a:r>
          <a:endParaRPr lang="cs-CZ" sz="1900" b="1" i="0" kern="1200" dirty="0">
            <a:solidFill>
              <a:srgbClr val="FFC000"/>
            </a:solidFill>
          </a:endParaRPr>
        </a:p>
      </dsp:txBody>
      <dsp:txXfrm>
        <a:off x="2763268" y="1558292"/>
        <a:ext cx="808224" cy="808224"/>
      </dsp:txXfrm>
    </dsp:sp>
    <dsp:sp modelId="{2A66948E-DB88-4DE9-AF89-7E8D48C6A4D1}">
      <dsp:nvSpPr>
        <dsp:cNvPr id="0" name=""/>
        <dsp:cNvSpPr/>
      </dsp:nvSpPr>
      <dsp:spPr>
        <a:xfrm>
          <a:off x="1778000" y="533399"/>
          <a:ext cx="1143000" cy="1143000"/>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cs-CZ" sz="1900" b="1" kern="1200" dirty="0" smtClean="0">
              <a:solidFill>
                <a:srgbClr val="FFC000"/>
              </a:solidFill>
            </a:rPr>
            <a:t>OPZ</a:t>
          </a:r>
          <a:endParaRPr lang="cs-CZ" sz="1900" b="1" kern="1200" dirty="0">
            <a:solidFill>
              <a:srgbClr val="FFC000"/>
            </a:solidFill>
          </a:endParaRPr>
        </a:p>
      </dsp:txBody>
      <dsp:txXfrm>
        <a:off x="1945388" y="700787"/>
        <a:ext cx="808224" cy="808224"/>
      </dsp:txXfrm>
    </dsp:sp>
    <dsp:sp modelId="{F26E4671-291E-4EEB-A91E-0144F11A706A}">
      <dsp:nvSpPr>
        <dsp:cNvPr id="0" name=""/>
        <dsp:cNvSpPr/>
      </dsp:nvSpPr>
      <dsp:spPr>
        <a:xfrm>
          <a:off x="2946400" y="257047"/>
          <a:ext cx="1143000" cy="1143000"/>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cs-CZ" sz="1900" b="1" kern="1200" dirty="0" smtClean="0">
              <a:solidFill>
                <a:srgbClr val="FFC000"/>
              </a:solidFill>
            </a:rPr>
            <a:t>OPVVV</a:t>
          </a:r>
          <a:endParaRPr lang="cs-CZ" sz="1900" b="1" kern="1200" dirty="0">
            <a:solidFill>
              <a:srgbClr val="FFC000"/>
            </a:solidFill>
          </a:endParaRPr>
        </a:p>
      </dsp:txBody>
      <dsp:txXfrm>
        <a:off x="3113788" y="424435"/>
        <a:ext cx="808224" cy="808224"/>
      </dsp:txXfrm>
    </dsp:sp>
    <dsp:sp modelId="{E6AFFE96-D830-4FF3-9256-3DF55089E26A}">
      <dsp:nvSpPr>
        <dsp:cNvPr id="0" name=""/>
        <dsp:cNvSpPr/>
      </dsp:nvSpPr>
      <dsp:spPr>
        <a:xfrm>
          <a:off x="1247810" y="15784"/>
          <a:ext cx="3556000" cy="2844800"/>
        </a:xfrm>
        <a:prstGeom prst="funnel">
          <a:avLst/>
        </a:prstGeom>
        <a:solidFill>
          <a:schemeClr val="lt2">
            <a:alpha val="4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61C6C1CE-F47E-447B-9147-9C082D2CEF77}" type="datetimeFigureOut">
              <a:rPr lang="cs-CZ" smtClean="0"/>
              <a:t>30.3.2017</a:t>
            </a:fld>
            <a:endParaRPr lang="cs-CZ"/>
          </a:p>
        </p:txBody>
      </p:sp>
      <p:sp>
        <p:nvSpPr>
          <p:cNvPr id="4" name="Zástupný symbol pro obrázek snímku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A62A67A-634E-4F1E-89DD-69B30E54D338}" type="slidenum">
              <a:rPr lang="cs-CZ" smtClean="0"/>
              <a:t>‹#›</a:t>
            </a:fld>
            <a:endParaRPr lang="cs-CZ"/>
          </a:p>
        </p:txBody>
      </p:sp>
    </p:spTree>
    <p:extLst>
      <p:ext uri="{BB962C8B-B14F-4D97-AF65-F5344CB8AC3E}">
        <p14:creationId xmlns:p14="http://schemas.microsoft.com/office/powerpoint/2010/main" val="299834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0A62A67A-634E-4F1E-89DD-69B30E54D338}" type="slidenum">
              <a:rPr lang="cs-CZ" smtClean="0"/>
              <a:t>1</a:t>
            </a:fld>
            <a:endParaRPr lang="cs-CZ"/>
          </a:p>
        </p:txBody>
      </p:sp>
    </p:spTree>
    <p:extLst>
      <p:ext uri="{BB962C8B-B14F-4D97-AF65-F5344CB8AC3E}">
        <p14:creationId xmlns:p14="http://schemas.microsoft.com/office/powerpoint/2010/main" val="3857846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eaLnBrk="0">
              <a:tabLst>
                <a:tab pos="723900" algn="l"/>
                <a:tab pos="1447800" algn="l"/>
                <a:tab pos="2171700" algn="l"/>
                <a:tab pos="2895600" algn="l"/>
              </a:tabLst>
              <a:defRPr>
                <a:solidFill>
                  <a:schemeClr val="tx1"/>
                </a:solidFill>
                <a:latin typeface="Arial" charset="0"/>
                <a:ea typeface="Microsoft YaHei" charset="-122"/>
              </a:defRPr>
            </a:lvl1pPr>
            <a:lvl2pPr eaLnBrk="0">
              <a:tabLst>
                <a:tab pos="723900" algn="l"/>
                <a:tab pos="1447800" algn="l"/>
                <a:tab pos="2171700" algn="l"/>
                <a:tab pos="2895600" algn="l"/>
              </a:tabLst>
              <a:defRPr>
                <a:solidFill>
                  <a:schemeClr val="tx1"/>
                </a:solidFill>
                <a:latin typeface="Arial" charset="0"/>
                <a:ea typeface="Microsoft YaHei" charset="-122"/>
              </a:defRPr>
            </a:lvl2pPr>
            <a:lvl3pPr eaLnBrk="0">
              <a:tabLst>
                <a:tab pos="723900" algn="l"/>
                <a:tab pos="1447800" algn="l"/>
                <a:tab pos="2171700" algn="l"/>
                <a:tab pos="2895600" algn="l"/>
              </a:tabLst>
              <a:defRPr>
                <a:solidFill>
                  <a:schemeClr val="tx1"/>
                </a:solidFill>
                <a:latin typeface="Arial" charset="0"/>
                <a:ea typeface="Microsoft YaHei" charset="-122"/>
              </a:defRPr>
            </a:lvl3pPr>
            <a:lvl4pPr eaLnBrk="0">
              <a:tabLst>
                <a:tab pos="723900" algn="l"/>
                <a:tab pos="1447800" algn="l"/>
                <a:tab pos="2171700" algn="l"/>
                <a:tab pos="2895600" algn="l"/>
              </a:tabLst>
              <a:defRPr>
                <a:solidFill>
                  <a:schemeClr val="tx1"/>
                </a:solidFill>
                <a:latin typeface="Arial" charset="0"/>
                <a:ea typeface="Microsoft YaHei" charset="-122"/>
              </a:defRPr>
            </a:lvl4pPr>
            <a:lvl5pPr eaLnBrk="0">
              <a:tabLst>
                <a:tab pos="723900" algn="l"/>
                <a:tab pos="1447800" algn="l"/>
                <a:tab pos="2171700" algn="l"/>
                <a:tab pos="2895600" algn="l"/>
              </a:tabLst>
              <a:defRPr>
                <a:solidFill>
                  <a:schemeClr val="tx1"/>
                </a:solidFill>
                <a:latin typeface="Arial" charset="0"/>
                <a:ea typeface="Microsoft YaHei"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9pPr>
          </a:lstStyle>
          <a:p>
            <a:pPr eaLnBrk="1"/>
            <a:fld id="{19A30D47-CCA9-4F3F-8690-5AD16F525098}" type="slidenum">
              <a:rPr lang="cs-CZ" altLang="cs-CZ" smtClean="0">
                <a:solidFill>
                  <a:srgbClr val="000000"/>
                </a:solidFill>
                <a:latin typeface="Times New Roman" pitchFamily="16" charset="0"/>
              </a:rPr>
              <a:pPr eaLnBrk="1"/>
              <a:t>2</a:t>
            </a:fld>
            <a:endParaRPr lang="cs-CZ" altLang="cs-CZ" smtClean="0">
              <a:solidFill>
                <a:srgbClr val="000000"/>
              </a:solidFill>
              <a:latin typeface="Times New Roman" pitchFamily="16" charset="0"/>
            </a:endParaRPr>
          </a:p>
        </p:txBody>
      </p:sp>
      <p:sp>
        <p:nvSpPr>
          <p:cNvPr id="44035" name="Text Box 1"/>
          <p:cNvSpPr txBox="1">
            <a:spLocks noChangeArrowheads="1"/>
          </p:cNvSpPr>
          <p:nvPr/>
        </p:nvSpPr>
        <p:spPr bwMode="auto">
          <a:xfrm>
            <a:off x="3849689" y="9428164"/>
            <a:ext cx="2946400" cy="496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eaLnBrk="0">
              <a:tabLst>
                <a:tab pos="723900" algn="l"/>
                <a:tab pos="1447800" algn="l"/>
                <a:tab pos="2171700" algn="l"/>
                <a:tab pos="2895600" algn="l"/>
              </a:tabLst>
              <a:defRPr>
                <a:solidFill>
                  <a:schemeClr val="tx1"/>
                </a:solidFill>
                <a:latin typeface="Arial" charset="0"/>
                <a:ea typeface="Microsoft YaHei" charset="-122"/>
              </a:defRPr>
            </a:lvl1pPr>
            <a:lvl2pPr eaLnBrk="0">
              <a:tabLst>
                <a:tab pos="723900" algn="l"/>
                <a:tab pos="1447800" algn="l"/>
                <a:tab pos="2171700" algn="l"/>
                <a:tab pos="2895600" algn="l"/>
              </a:tabLst>
              <a:defRPr>
                <a:solidFill>
                  <a:schemeClr val="tx1"/>
                </a:solidFill>
                <a:latin typeface="Arial" charset="0"/>
                <a:ea typeface="Microsoft YaHei" charset="-122"/>
              </a:defRPr>
            </a:lvl2pPr>
            <a:lvl3pPr eaLnBrk="0">
              <a:tabLst>
                <a:tab pos="723900" algn="l"/>
                <a:tab pos="1447800" algn="l"/>
                <a:tab pos="2171700" algn="l"/>
                <a:tab pos="2895600" algn="l"/>
              </a:tabLst>
              <a:defRPr>
                <a:solidFill>
                  <a:schemeClr val="tx1"/>
                </a:solidFill>
                <a:latin typeface="Arial" charset="0"/>
                <a:ea typeface="Microsoft YaHei" charset="-122"/>
              </a:defRPr>
            </a:lvl3pPr>
            <a:lvl4pPr eaLnBrk="0">
              <a:tabLst>
                <a:tab pos="723900" algn="l"/>
                <a:tab pos="1447800" algn="l"/>
                <a:tab pos="2171700" algn="l"/>
                <a:tab pos="2895600" algn="l"/>
              </a:tabLst>
              <a:defRPr>
                <a:solidFill>
                  <a:schemeClr val="tx1"/>
                </a:solidFill>
                <a:latin typeface="Arial" charset="0"/>
                <a:ea typeface="Microsoft YaHei" charset="-122"/>
              </a:defRPr>
            </a:lvl4pPr>
            <a:lvl5pPr eaLnBrk="0">
              <a:tabLst>
                <a:tab pos="723900" algn="l"/>
                <a:tab pos="1447800" algn="l"/>
                <a:tab pos="2171700" algn="l"/>
                <a:tab pos="2895600" algn="l"/>
              </a:tabLst>
              <a:defRPr>
                <a:solidFill>
                  <a:schemeClr val="tx1"/>
                </a:solidFill>
                <a:latin typeface="Arial" charset="0"/>
                <a:ea typeface="Microsoft YaHei"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9pPr>
          </a:lstStyle>
          <a:p>
            <a:pPr eaLnBrk="1" hangingPunct="1">
              <a:lnSpc>
                <a:spcPct val="100000"/>
              </a:lnSpc>
            </a:pPr>
            <a:fld id="{BC3810F8-1DB6-49AA-ABE0-BDA990D7F152}" type="slidenum">
              <a:rPr lang="cs-CZ" altLang="cs-CZ" sz="1400">
                <a:solidFill>
                  <a:srgbClr val="000000"/>
                </a:solidFill>
                <a:ea typeface="ＭＳ Ｐゴシック" charset="-128"/>
              </a:rPr>
              <a:pPr eaLnBrk="1" hangingPunct="1">
                <a:lnSpc>
                  <a:spcPct val="100000"/>
                </a:lnSpc>
              </a:pPr>
              <a:t>2</a:t>
            </a:fld>
            <a:endParaRPr lang="cs-CZ" altLang="cs-CZ" sz="1400">
              <a:solidFill>
                <a:srgbClr val="000000"/>
              </a:solidFill>
              <a:ea typeface="ＭＳ Ｐゴシック" charset="-128"/>
            </a:endParaRPr>
          </a:p>
        </p:txBody>
      </p:sp>
      <p:sp>
        <p:nvSpPr>
          <p:cNvPr id="44036" name="Rectangle 2"/>
          <p:cNvSpPr>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4037" name="Rectangle 3"/>
          <p:cNvSpPr>
            <a:spLocks noGrp="1" noChangeArrowheads="1"/>
          </p:cNvSpPr>
          <p:nvPr>
            <p:ph type="body" idx="1"/>
          </p:nvPr>
        </p:nvSpPr>
        <p:spPr>
          <a:xfrm>
            <a:off x="679451" y="4714876"/>
            <a:ext cx="5438775" cy="4467225"/>
          </a:xfrm>
          <a:noFill/>
          <a:extLst>
            <a:ext uri="{91240B29-F687-4F45-9708-019B960494DF}">
              <a14:hiddenLine xmlns:a14="http://schemas.microsoft.com/office/drawing/2010/main" w="9525" cap="flat">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215900" indent="-214313" eaLnBrk="1">
              <a:spcBef>
                <a:spcPct val="0"/>
              </a:spcBef>
              <a:tabLst>
                <a:tab pos="723900" algn="l"/>
                <a:tab pos="1447800" algn="l"/>
                <a:tab pos="2171700" algn="l"/>
                <a:tab pos="2895600" algn="l"/>
                <a:tab pos="3619500" algn="l"/>
                <a:tab pos="4343400" algn="l"/>
                <a:tab pos="5067300" algn="l"/>
              </a:tabLst>
            </a:pPr>
            <a:endParaRPr lang="cs-CZ" altLang="cs-CZ" sz="2000" smtClean="0">
              <a:latin typeface="Arial" charset="0"/>
              <a:ea typeface="Microsoft YaHei"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eaLnBrk="0">
              <a:spcBef>
                <a:spcPct val="30000"/>
              </a:spcBef>
              <a:tabLst>
                <a:tab pos="723900" algn="l"/>
                <a:tab pos="1447800" algn="l"/>
                <a:tab pos="2171700" algn="l"/>
                <a:tab pos="2895600" algn="l"/>
              </a:tabLst>
              <a:defRPr sz="1200">
                <a:solidFill>
                  <a:srgbClr val="000000"/>
                </a:solidFill>
                <a:latin typeface="Times New Roman" pitchFamily="16" charset="0"/>
              </a:defRPr>
            </a:lvl1pPr>
            <a:lvl2pPr eaLnBrk="0">
              <a:spcBef>
                <a:spcPct val="30000"/>
              </a:spcBef>
              <a:tabLst>
                <a:tab pos="723900" algn="l"/>
                <a:tab pos="1447800" algn="l"/>
                <a:tab pos="2171700" algn="l"/>
                <a:tab pos="2895600" algn="l"/>
              </a:tabLst>
              <a:defRPr sz="1200">
                <a:solidFill>
                  <a:srgbClr val="000000"/>
                </a:solidFill>
                <a:latin typeface="Times New Roman" pitchFamily="16" charset="0"/>
              </a:defRPr>
            </a:lvl2pPr>
            <a:lvl3pPr eaLnBrk="0">
              <a:spcBef>
                <a:spcPct val="30000"/>
              </a:spcBef>
              <a:tabLst>
                <a:tab pos="723900" algn="l"/>
                <a:tab pos="1447800" algn="l"/>
                <a:tab pos="2171700" algn="l"/>
                <a:tab pos="2895600" algn="l"/>
              </a:tabLst>
              <a:defRPr sz="1200">
                <a:solidFill>
                  <a:srgbClr val="000000"/>
                </a:solidFill>
                <a:latin typeface="Times New Roman" pitchFamily="16" charset="0"/>
              </a:defRPr>
            </a:lvl3pPr>
            <a:lvl4pPr eaLnBrk="0">
              <a:spcBef>
                <a:spcPct val="30000"/>
              </a:spcBef>
              <a:tabLst>
                <a:tab pos="723900" algn="l"/>
                <a:tab pos="1447800" algn="l"/>
                <a:tab pos="2171700" algn="l"/>
                <a:tab pos="2895600" algn="l"/>
              </a:tabLst>
              <a:defRPr sz="1200">
                <a:solidFill>
                  <a:srgbClr val="000000"/>
                </a:solidFill>
                <a:latin typeface="Times New Roman" pitchFamily="16" charset="0"/>
              </a:defRPr>
            </a:lvl4pPr>
            <a:lvl5pPr eaLnBrk="0">
              <a:spcBef>
                <a:spcPct val="30000"/>
              </a:spcBef>
              <a:tabLst>
                <a:tab pos="723900" algn="l"/>
                <a:tab pos="1447800" algn="l"/>
                <a:tab pos="2171700" algn="l"/>
                <a:tab pos="2895600" algn="l"/>
              </a:tabLst>
              <a:defRPr sz="1200">
                <a:solidFill>
                  <a:srgbClr val="000000"/>
                </a:solidFill>
                <a:latin typeface="Times New Roman" pitchFamily="16" charset="0"/>
              </a:defRPr>
            </a:lvl5pPr>
            <a:lvl6pPr marL="2514600" indent="-228600" defTabSz="449263" eaLnBrk="0" fontAlgn="base" hangingPunct="0">
              <a:spcBef>
                <a:spcPct val="30000"/>
              </a:spcBef>
              <a:spcAft>
                <a:spcPct val="0"/>
              </a:spcAft>
              <a:buClr>
                <a:srgbClr val="000000"/>
              </a:buClr>
              <a:buSzPct val="100000"/>
              <a:buFont typeface="Times New Roman" pitchFamily="16" charset="0"/>
              <a:tabLst>
                <a:tab pos="723900" algn="l"/>
                <a:tab pos="1447800" algn="l"/>
                <a:tab pos="2171700" algn="l"/>
                <a:tab pos="2895600" algn="l"/>
              </a:tabLst>
              <a:defRPr sz="1200">
                <a:solidFill>
                  <a:srgbClr val="000000"/>
                </a:solidFill>
                <a:latin typeface="Times New Roman" pitchFamily="16" charset="0"/>
              </a:defRPr>
            </a:lvl6pPr>
            <a:lvl7pPr marL="2971800" indent="-228600" defTabSz="449263" eaLnBrk="0" fontAlgn="base" hangingPunct="0">
              <a:spcBef>
                <a:spcPct val="30000"/>
              </a:spcBef>
              <a:spcAft>
                <a:spcPct val="0"/>
              </a:spcAft>
              <a:buClr>
                <a:srgbClr val="000000"/>
              </a:buClr>
              <a:buSzPct val="100000"/>
              <a:buFont typeface="Times New Roman" pitchFamily="16" charset="0"/>
              <a:tabLst>
                <a:tab pos="723900" algn="l"/>
                <a:tab pos="1447800" algn="l"/>
                <a:tab pos="2171700" algn="l"/>
                <a:tab pos="2895600" algn="l"/>
              </a:tabLst>
              <a:defRPr sz="1200">
                <a:solidFill>
                  <a:srgbClr val="000000"/>
                </a:solidFill>
                <a:latin typeface="Times New Roman" pitchFamily="16" charset="0"/>
              </a:defRPr>
            </a:lvl7pPr>
            <a:lvl8pPr marL="3429000" indent="-228600" defTabSz="449263" eaLnBrk="0" fontAlgn="base" hangingPunct="0">
              <a:spcBef>
                <a:spcPct val="30000"/>
              </a:spcBef>
              <a:spcAft>
                <a:spcPct val="0"/>
              </a:spcAft>
              <a:buClr>
                <a:srgbClr val="000000"/>
              </a:buClr>
              <a:buSzPct val="100000"/>
              <a:buFont typeface="Times New Roman" pitchFamily="16" charset="0"/>
              <a:tabLst>
                <a:tab pos="723900" algn="l"/>
                <a:tab pos="1447800" algn="l"/>
                <a:tab pos="2171700" algn="l"/>
                <a:tab pos="2895600" algn="l"/>
              </a:tabLst>
              <a:defRPr sz="1200">
                <a:solidFill>
                  <a:srgbClr val="000000"/>
                </a:solidFill>
                <a:latin typeface="Times New Roman" pitchFamily="16" charset="0"/>
              </a:defRPr>
            </a:lvl8pPr>
            <a:lvl9pPr marL="3886200" indent="-228600" defTabSz="449263" eaLnBrk="0" fontAlgn="base" hangingPunct="0">
              <a:spcBef>
                <a:spcPct val="30000"/>
              </a:spcBef>
              <a:spcAft>
                <a:spcPct val="0"/>
              </a:spcAft>
              <a:buClr>
                <a:srgbClr val="000000"/>
              </a:buClr>
              <a:buSzPct val="100000"/>
              <a:buFont typeface="Times New Roman" pitchFamily="16" charset="0"/>
              <a:tabLst>
                <a:tab pos="723900" algn="l"/>
                <a:tab pos="1447800" algn="l"/>
                <a:tab pos="2171700" algn="l"/>
                <a:tab pos="2895600" algn="l"/>
              </a:tabLst>
              <a:defRPr sz="1200">
                <a:solidFill>
                  <a:srgbClr val="000000"/>
                </a:solidFill>
                <a:latin typeface="Times New Roman" pitchFamily="16" charset="0"/>
              </a:defRPr>
            </a:lvl9pPr>
          </a:lstStyle>
          <a:p>
            <a:pPr eaLnBrk="1" hangingPunct="1">
              <a:spcBef>
                <a:spcPct val="0"/>
              </a:spcBef>
            </a:pPr>
            <a:fld id="{1648270E-00D9-4185-B8F0-6959D5D4B10C}" type="slidenum">
              <a:rPr lang="cs-CZ" altLang="cs-CZ" sz="1400" smtClean="0">
                <a:latin typeface="Arial" charset="0"/>
                <a:ea typeface="ＭＳ Ｐゴシック" charset="-128"/>
              </a:rPr>
              <a:pPr eaLnBrk="1" hangingPunct="1">
                <a:spcBef>
                  <a:spcPct val="0"/>
                </a:spcBef>
              </a:pPr>
              <a:t>3</a:t>
            </a:fld>
            <a:endParaRPr lang="cs-CZ" altLang="cs-CZ" sz="1400" smtClean="0">
              <a:latin typeface="Arial" charset="0"/>
              <a:ea typeface="ＭＳ Ｐゴシック" charset="-128"/>
            </a:endParaRPr>
          </a:p>
        </p:txBody>
      </p:sp>
      <p:sp>
        <p:nvSpPr>
          <p:cNvPr id="40963" name="Rectangle 2"/>
          <p:cNvSpPr>
            <a:spLocks noGrp="1" noRot="1" noChangeAspect="1" noChangeArrowheads="1" noTextEdit="1"/>
          </p:cNvSpPr>
          <p:nvPr>
            <p:ph type="sldImg"/>
          </p:nvPr>
        </p:nvSpPr>
        <p:spPr>
          <a:xfrm>
            <a:off x="917575" y="744538"/>
            <a:ext cx="4962525" cy="3722687"/>
          </a:xfrm>
        </p:spPr>
      </p:sp>
      <p:sp>
        <p:nvSpPr>
          <p:cNvPr id="40964" name="Rectangle 3"/>
          <p:cNvSpPr>
            <a:spLocks noGrp="1" noChangeArrowheads="1"/>
          </p:cNvSpPr>
          <p:nvPr>
            <p:ph type="body" idx="1"/>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cs-CZ" smtClean="0">
              <a:ea typeface="ＭＳ Ｐゴシック"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eaLnBrk="0">
              <a:tabLst>
                <a:tab pos="723900" algn="l"/>
                <a:tab pos="1447800" algn="l"/>
                <a:tab pos="2171700" algn="l"/>
                <a:tab pos="2895600" algn="l"/>
              </a:tabLst>
              <a:defRPr>
                <a:solidFill>
                  <a:schemeClr val="tx1"/>
                </a:solidFill>
                <a:latin typeface="Arial" charset="0"/>
                <a:ea typeface="Microsoft YaHei" charset="-122"/>
              </a:defRPr>
            </a:lvl1pPr>
            <a:lvl2pPr eaLnBrk="0">
              <a:tabLst>
                <a:tab pos="723900" algn="l"/>
                <a:tab pos="1447800" algn="l"/>
                <a:tab pos="2171700" algn="l"/>
                <a:tab pos="2895600" algn="l"/>
              </a:tabLst>
              <a:defRPr>
                <a:solidFill>
                  <a:schemeClr val="tx1"/>
                </a:solidFill>
                <a:latin typeface="Arial" charset="0"/>
                <a:ea typeface="Microsoft YaHei" charset="-122"/>
              </a:defRPr>
            </a:lvl2pPr>
            <a:lvl3pPr eaLnBrk="0">
              <a:tabLst>
                <a:tab pos="723900" algn="l"/>
                <a:tab pos="1447800" algn="l"/>
                <a:tab pos="2171700" algn="l"/>
                <a:tab pos="2895600" algn="l"/>
              </a:tabLst>
              <a:defRPr>
                <a:solidFill>
                  <a:schemeClr val="tx1"/>
                </a:solidFill>
                <a:latin typeface="Arial" charset="0"/>
                <a:ea typeface="Microsoft YaHei" charset="-122"/>
              </a:defRPr>
            </a:lvl3pPr>
            <a:lvl4pPr eaLnBrk="0">
              <a:tabLst>
                <a:tab pos="723900" algn="l"/>
                <a:tab pos="1447800" algn="l"/>
                <a:tab pos="2171700" algn="l"/>
                <a:tab pos="2895600" algn="l"/>
              </a:tabLst>
              <a:defRPr>
                <a:solidFill>
                  <a:schemeClr val="tx1"/>
                </a:solidFill>
                <a:latin typeface="Arial" charset="0"/>
                <a:ea typeface="Microsoft YaHei" charset="-122"/>
              </a:defRPr>
            </a:lvl4pPr>
            <a:lvl5pPr eaLnBrk="0">
              <a:tabLst>
                <a:tab pos="723900" algn="l"/>
                <a:tab pos="1447800" algn="l"/>
                <a:tab pos="2171700" algn="l"/>
                <a:tab pos="2895600" algn="l"/>
              </a:tabLst>
              <a:defRPr>
                <a:solidFill>
                  <a:schemeClr val="tx1"/>
                </a:solidFill>
                <a:latin typeface="Arial" charset="0"/>
                <a:ea typeface="Microsoft YaHei"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9pPr>
          </a:lstStyle>
          <a:p>
            <a:pPr eaLnBrk="1"/>
            <a:fld id="{019D50A5-4F5A-45AC-A86B-7C1F389B7443}" type="slidenum">
              <a:rPr lang="cs-CZ" altLang="cs-CZ" smtClean="0">
                <a:solidFill>
                  <a:srgbClr val="000000"/>
                </a:solidFill>
                <a:latin typeface="Times New Roman" pitchFamily="16" charset="0"/>
              </a:rPr>
              <a:pPr eaLnBrk="1"/>
              <a:t>4</a:t>
            </a:fld>
            <a:endParaRPr lang="cs-CZ" altLang="cs-CZ" smtClean="0">
              <a:solidFill>
                <a:srgbClr val="000000"/>
              </a:solidFill>
              <a:latin typeface="Times New Roman" pitchFamily="16" charset="0"/>
            </a:endParaRPr>
          </a:p>
        </p:txBody>
      </p:sp>
      <p:sp>
        <p:nvSpPr>
          <p:cNvPr id="35843" name="Text Box 1"/>
          <p:cNvSpPr txBox="1">
            <a:spLocks noChangeArrowheads="1"/>
          </p:cNvSpPr>
          <p:nvPr/>
        </p:nvSpPr>
        <p:spPr bwMode="auto">
          <a:xfrm>
            <a:off x="3849689" y="9428164"/>
            <a:ext cx="2946400" cy="496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eaLnBrk="0">
              <a:tabLst>
                <a:tab pos="723900" algn="l"/>
                <a:tab pos="1447800" algn="l"/>
                <a:tab pos="2171700" algn="l"/>
                <a:tab pos="2895600" algn="l"/>
              </a:tabLst>
              <a:defRPr>
                <a:solidFill>
                  <a:schemeClr val="tx1"/>
                </a:solidFill>
                <a:latin typeface="Arial" charset="0"/>
                <a:ea typeface="Microsoft YaHei" charset="-122"/>
              </a:defRPr>
            </a:lvl1pPr>
            <a:lvl2pPr eaLnBrk="0">
              <a:tabLst>
                <a:tab pos="723900" algn="l"/>
                <a:tab pos="1447800" algn="l"/>
                <a:tab pos="2171700" algn="l"/>
                <a:tab pos="2895600" algn="l"/>
              </a:tabLst>
              <a:defRPr>
                <a:solidFill>
                  <a:schemeClr val="tx1"/>
                </a:solidFill>
                <a:latin typeface="Arial" charset="0"/>
                <a:ea typeface="Microsoft YaHei" charset="-122"/>
              </a:defRPr>
            </a:lvl2pPr>
            <a:lvl3pPr eaLnBrk="0">
              <a:tabLst>
                <a:tab pos="723900" algn="l"/>
                <a:tab pos="1447800" algn="l"/>
                <a:tab pos="2171700" algn="l"/>
                <a:tab pos="2895600" algn="l"/>
              </a:tabLst>
              <a:defRPr>
                <a:solidFill>
                  <a:schemeClr val="tx1"/>
                </a:solidFill>
                <a:latin typeface="Arial" charset="0"/>
                <a:ea typeface="Microsoft YaHei" charset="-122"/>
              </a:defRPr>
            </a:lvl3pPr>
            <a:lvl4pPr eaLnBrk="0">
              <a:tabLst>
                <a:tab pos="723900" algn="l"/>
                <a:tab pos="1447800" algn="l"/>
                <a:tab pos="2171700" algn="l"/>
                <a:tab pos="2895600" algn="l"/>
              </a:tabLst>
              <a:defRPr>
                <a:solidFill>
                  <a:schemeClr val="tx1"/>
                </a:solidFill>
                <a:latin typeface="Arial" charset="0"/>
                <a:ea typeface="Microsoft YaHei" charset="-122"/>
              </a:defRPr>
            </a:lvl4pPr>
            <a:lvl5pPr eaLnBrk="0">
              <a:tabLst>
                <a:tab pos="723900" algn="l"/>
                <a:tab pos="1447800" algn="l"/>
                <a:tab pos="2171700" algn="l"/>
                <a:tab pos="2895600" algn="l"/>
              </a:tabLst>
              <a:defRPr>
                <a:solidFill>
                  <a:schemeClr val="tx1"/>
                </a:solidFill>
                <a:latin typeface="Arial" charset="0"/>
                <a:ea typeface="Microsoft YaHei"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9pPr>
          </a:lstStyle>
          <a:p>
            <a:pPr eaLnBrk="1">
              <a:lnSpc>
                <a:spcPct val="100000"/>
              </a:lnSpc>
            </a:pPr>
            <a:fld id="{B512B200-EEF1-480C-9943-26204962CB4D}" type="slidenum">
              <a:rPr lang="cs-CZ" altLang="cs-CZ" sz="1400">
                <a:solidFill>
                  <a:srgbClr val="000000"/>
                </a:solidFill>
              </a:rPr>
              <a:pPr eaLnBrk="1">
                <a:lnSpc>
                  <a:spcPct val="100000"/>
                </a:lnSpc>
              </a:pPr>
              <a:t>4</a:t>
            </a:fld>
            <a:endParaRPr lang="cs-CZ" altLang="cs-CZ" sz="1400">
              <a:solidFill>
                <a:srgbClr val="000000"/>
              </a:solidFill>
            </a:endParaRPr>
          </a:p>
        </p:txBody>
      </p:sp>
      <p:sp>
        <p:nvSpPr>
          <p:cNvPr id="35844" name="Rectangle 2"/>
          <p:cNvSpPr>
            <a:spLocks noChangeArrowheads="1"/>
          </p:cNvSpPr>
          <p:nvPr/>
        </p:nvSpPr>
        <p:spPr bwMode="auto">
          <a:xfrm>
            <a:off x="4279900" y="10228264"/>
            <a:ext cx="3278188" cy="5349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1pPr>
            <a:lvl2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2pPr>
            <a:lvl3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3pPr>
            <a:lvl4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4pPr>
            <a:lvl5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9pPr>
          </a:lstStyle>
          <a:p>
            <a:pPr algn="r" eaLnBrk="1">
              <a:lnSpc>
                <a:spcPct val="95000"/>
              </a:lnSpc>
            </a:pPr>
            <a:fld id="{CB86CBDB-251A-4BC6-ACDD-C753911E7776}" type="slidenum">
              <a:rPr lang="cs-CZ" altLang="cs-CZ" sz="1400">
                <a:solidFill>
                  <a:srgbClr val="000000"/>
                </a:solidFill>
                <a:latin typeface="Times New Roman" pitchFamily="16" charset="0"/>
              </a:rPr>
              <a:pPr algn="r" eaLnBrk="1">
                <a:lnSpc>
                  <a:spcPct val="95000"/>
                </a:lnSpc>
              </a:pPr>
              <a:t>4</a:t>
            </a:fld>
            <a:endParaRPr lang="cs-CZ" altLang="cs-CZ" sz="1400">
              <a:solidFill>
                <a:srgbClr val="000000"/>
              </a:solidFill>
              <a:latin typeface="Times New Roman" pitchFamily="16" charset="0"/>
            </a:endParaRPr>
          </a:p>
        </p:txBody>
      </p:sp>
      <p:sp>
        <p:nvSpPr>
          <p:cNvPr id="35845" name="Rectangle 3"/>
          <p:cNvSpPr>
            <a:spLocks noChangeArrowheads="1"/>
          </p:cNvSpPr>
          <p:nvPr/>
        </p:nvSpPr>
        <p:spPr bwMode="auto">
          <a:xfrm>
            <a:off x="4279901" y="10228264"/>
            <a:ext cx="3279775" cy="536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1pPr>
            <a:lvl2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2pPr>
            <a:lvl3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3pPr>
            <a:lvl4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4pPr>
            <a:lvl5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9pPr>
          </a:lstStyle>
          <a:p>
            <a:pPr algn="r" eaLnBrk="1">
              <a:lnSpc>
                <a:spcPct val="95000"/>
              </a:lnSpc>
            </a:pPr>
            <a:fld id="{8030119C-35DF-484B-A4CC-3C81638493D2}" type="slidenum">
              <a:rPr lang="cs-CZ" altLang="cs-CZ" sz="1400">
                <a:solidFill>
                  <a:srgbClr val="000000"/>
                </a:solidFill>
                <a:latin typeface="Times New Roman" pitchFamily="16" charset="0"/>
              </a:rPr>
              <a:pPr algn="r" eaLnBrk="1">
                <a:lnSpc>
                  <a:spcPct val="95000"/>
                </a:lnSpc>
              </a:pPr>
              <a:t>4</a:t>
            </a:fld>
            <a:endParaRPr lang="cs-CZ" altLang="cs-CZ" sz="1400">
              <a:solidFill>
                <a:srgbClr val="000000"/>
              </a:solidFill>
              <a:latin typeface="Times New Roman" pitchFamily="16" charset="0"/>
            </a:endParaRPr>
          </a:p>
        </p:txBody>
      </p:sp>
      <p:sp>
        <p:nvSpPr>
          <p:cNvPr id="35846" name="Rectangle 4"/>
          <p:cNvSpPr>
            <a:spLocks noGrp="1" noChangeArrowheads="1"/>
          </p:cNvSpPr>
          <p:nvPr>
            <p:ph type="body"/>
          </p:nvPr>
        </p:nvSpPr>
        <p:spPr>
          <a:xfrm>
            <a:off x="679451" y="4714876"/>
            <a:ext cx="5438775" cy="4467225"/>
          </a:xfrm>
          <a:noFill/>
          <a:extLst>
            <a:ext uri="{91240B29-F687-4F45-9708-019B960494DF}">
              <a14:hiddenLine xmlns:a14="http://schemas.microsoft.com/office/drawing/2010/main" w="9525" cap="flat">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215900" indent="-214313" eaLnBrk="1">
              <a:spcBef>
                <a:spcPct val="0"/>
              </a:spcBef>
              <a:tabLst>
                <a:tab pos="723900" algn="l"/>
                <a:tab pos="1447800" algn="l"/>
                <a:tab pos="2171700" algn="l"/>
                <a:tab pos="2895600" algn="l"/>
                <a:tab pos="3619500" algn="l"/>
                <a:tab pos="4343400" algn="l"/>
                <a:tab pos="5067300" algn="l"/>
              </a:tabLst>
            </a:pPr>
            <a:endParaRPr lang="cs-CZ" altLang="cs-CZ" sz="2000" smtClean="0">
              <a:latin typeface="Arial" charset="0"/>
              <a:ea typeface="Microsoft YaHei" charset="-122"/>
            </a:endParaRPr>
          </a:p>
        </p:txBody>
      </p:sp>
      <p:sp>
        <p:nvSpPr>
          <p:cNvPr id="35847" name="Rectangle 5"/>
          <p:cNvSpPr>
            <a:spLocks noGrp="1" noRot="1" noChangeAspect="1" noChangeArrowheads="1" noTextEdit="1"/>
          </p:cNvSpPr>
          <p:nvPr>
            <p:ph type="sldImg" idx="1"/>
          </p:nvPr>
        </p:nvSpPr>
        <p:spPr>
          <a:xfrm>
            <a:off x="919163" y="754063"/>
            <a:ext cx="4960937" cy="3722687"/>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eaLnBrk="0">
              <a:tabLst>
                <a:tab pos="723900" algn="l"/>
                <a:tab pos="1447800" algn="l"/>
                <a:tab pos="2171700" algn="l"/>
                <a:tab pos="2895600" algn="l"/>
              </a:tabLst>
              <a:defRPr>
                <a:solidFill>
                  <a:schemeClr val="tx1"/>
                </a:solidFill>
                <a:latin typeface="Arial" charset="0"/>
                <a:ea typeface="Microsoft YaHei" charset="-122"/>
              </a:defRPr>
            </a:lvl1pPr>
            <a:lvl2pPr eaLnBrk="0">
              <a:tabLst>
                <a:tab pos="723900" algn="l"/>
                <a:tab pos="1447800" algn="l"/>
                <a:tab pos="2171700" algn="l"/>
                <a:tab pos="2895600" algn="l"/>
              </a:tabLst>
              <a:defRPr>
                <a:solidFill>
                  <a:schemeClr val="tx1"/>
                </a:solidFill>
                <a:latin typeface="Arial" charset="0"/>
                <a:ea typeface="Microsoft YaHei" charset="-122"/>
              </a:defRPr>
            </a:lvl2pPr>
            <a:lvl3pPr eaLnBrk="0">
              <a:tabLst>
                <a:tab pos="723900" algn="l"/>
                <a:tab pos="1447800" algn="l"/>
                <a:tab pos="2171700" algn="l"/>
                <a:tab pos="2895600" algn="l"/>
              </a:tabLst>
              <a:defRPr>
                <a:solidFill>
                  <a:schemeClr val="tx1"/>
                </a:solidFill>
                <a:latin typeface="Arial" charset="0"/>
                <a:ea typeface="Microsoft YaHei" charset="-122"/>
              </a:defRPr>
            </a:lvl3pPr>
            <a:lvl4pPr eaLnBrk="0">
              <a:tabLst>
                <a:tab pos="723900" algn="l"/>
                <a:tab pos="1447800" algn="l"/>
                <a:tab pos="2171700" algn="l"/>
                <a:tab pos="2895600" algn="l"/>
              </a:tabLst>
              <a:defRPr>
                <a:solidFill>
                  <a:schemeClr val="tx1"/>
                </a:solidFill>
                <a:latin typeface="Arial" charset="0"/>
                <a:ea typeface="Microsoft YaHei" charset="-122"/>
              </a:defRPr>
            </a:lvl4pPr>
            <a:lvl5pPr eaLnBrk="0">
              <a:tabLst>
                <a:tab pos="723900" algn="l"/>
                <a:tab pos="1447800" algn="l"/>
                <a:tab pos="2171700" algn="l"/>
                <a:tab pos="2895600" algn="l"/>
              </a:tabLst>
              <a:defRPr>
                <a:solidFill>
                  <a:schemeClr val="tx1"/>
                </a:solidFill>
                <a:latin typeface="Arial" charset="0"/>
                <a:ea typeface="Microsoft YaHei"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9pPr>
          </a:lstStyle>
          <a:p>
            <a:pPr eaLnBrk="1"/>
            <a:fld id="{7BECA175-6003-433F-BBF0-A1C16A92F8FE}" type="slidenum">
              <a:rPr lang="cs-CZ" altLang="cs-CZ" smtClean="0">
                <a:solidFill>
                  <a:srgbClr val="000000"/>
                </a:solidFill>
                <a:latin typeface="Times New Roman" pitchFamily="16" charset="0"/>
              </a:rPr>
              <a:pPr eaLnBrk="1"/>
              <a:t>5</a:t>
            </a:fld>
            <a:endParaRPr lang="cs-CZ" altLang="cs-CZ" smtClean="0">
              <a:solidFill>
                <a:srgbClr val="000000"/>
              </a:solidFill>
              <a:latin typeface="Times New Roman" pitchFamily="16" charset="0"/>
            </a:endParaRPr>
          </a:p>
        </p:txBody>
      </p:sp>
      <p:sp>
        <p:nvSpPr>
          <p:cNvPr id="37891" name="Text Box 1"/>
          <p:cNvSpPr txBox="1">
            <a:spLocks noChangeArrowheads="1"/>
          </p:cNvSpPr>
          <p:nvPr/>
        </p:nvSpPr>
        <p:spPr bwMode="auto">
          <a:xfrm>
            <a:off x="3849689" y="9428164"/>
            <a:ext cx="2946400" cy="496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eaLnBrk="0">
              <a:tabLst>
                <a:tab pos="723900" algn="l"/>
                <a:tab pos="1447800" algn="l"/>
                <a:tab pos="2171700" algn="l"/>
                <a:tab pos="2895600" algn="l"/>
              </a:tabLst>
              <a:defRPr>
                <a:solidFill>
                  <a:schemeClr val="tx1"/>
                </a:solidFill>
                <a:latin typeface="Arial" charset="0"/>
                <a:ea typeface="Microsoft YaHei" charset="-122"/>
              </a:defRPr>
            </a:lvl1pPr>
            <a:lvl2pPr eaLnBrk="0">
              <a:tabLst>
                <a:tab pos="723900" algn="l"/>
                <a:tab pos="1447800" algn="l"/>
                <a:tab pos="2171700" algn="l"/>
                <a:tab pos="2895600" algn="l"/>
              </a:tabLst>
              <a:defRPr>
                <a:solidFill>
                  <a:schemeClr val="tx1"/>
                </a:solidFill>
                <a:latin typeface="Arial" charset="0"/>
                <a:ea typeface="Microsoft YaHei" charset="-122"/>
              </a:defRPr>
            </a:lvl2pPr>
            <a:lvl3pPr eaLnBrk="0">
              <a:tabLst>
                <a:tab pos="723900" algn="l"/>
                <a:tab pos="1447800" algn="l"/>
                <a:tab pos="2171700" algn="l"/>
                <a:tab pos="2895600" algn="l"/>
              </a:tabLst>
              <a:defRPr>
                <a:solidFill>
                  <a:schemeClr val="tx1"/>
                </a:solidFill>
                <a:latin typeface="Arial" charset="0"/>
                <a:ea typeface="Microsoft YaHei" charset="-122"/>
              </a:defRPr>
            </a:lvl3pPr>
            <a:lvl4pPr eaLnBrk="0">
              <a:tabLst>
                <a:tab pos="723900" algn="l"/>
                <a:tab pos="1447800" algn="l"/>
                <a:tab pos="2171700" algn="l"/>
                <a:tab pos="2895600" algn="l"/>
              </a:tabLst>
              <a:defRPr>
                <a:solidFill>
                  <a:schemeClr val="tx1"/>
                </a:solidFill>
                <a:latin typeface="Arial" charset="0"/>
                <a:ea typeface="Microsoft YaHei" charset="-122"/>
              </a:defRPr>
            </a:lvl4pPr>
            <a:lvl5pPr eaLnBrk="0">
              <a:tabLst>
                <a:tab pos="723900" algn="l"/>
                <a:tab pos="1447800" algn="l"/>
                <a:tab pos="2171700" algn="l"/>
                <a:tab pos="2895600" algn="l"/>
              </a:tabLst>
              <a:defRPr>
                <a:solidFill>
                  <a:schemeClr val="tx1"/>
                </a:solidFill>
                <a:latin typeface="Arial" charset="0"/>
                <a:ea typeface="Microsoft YaHei"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Lst>
              <a:defRPr>
                <a:solidFill>
                  <a:schemeClr val="tx1"/>
                </a:solidFill>
                <a:latin typeface="Arial" charset="0"/>
                <a:ea typeface="Microsoft YaHei" charset="-122"/>
              </a:defRPr>
            </a:lvl9pPr>
          </a:lstStyle>
          <a:p>
            <a:pPr eaLnBrk="1">
              <a:lnSpc>
                <a:spcPct val="100000"/>
              </a:lnSpc>
            </a:pPr>
            <a:fld id="{F25BCAD0-80D6-4766-8400-EF5CD1A91A8A}" type="slidenum">
              <a:rPr lang="cs-CZ" altLang="cs-CZ" sz="1400">
                <a:solidFill>
                  <a:srgbClr val="000000"/>
                </a:solidFill>
              </a:rPr>
              <a:pPr eaLnBrk="1">
                <a:lnSpc>
                  <a:spcPct val="100000"/>
                </a:lnSpc>
              </a:pPr>
              <a:t>5</a:t>
            </a:fld>
            <a:endParaRPr lang="cs-CZ" altLang="cs-CZ" sz="1400">
              <a:solidFill>
                <a:srgbClr val="000000"/>
              </a:solidFill>
            </a:endParaRPr>
          </a:p>
        </p:txBody>
      </p:sp>
      <p:sp>
        <p:nvSpPr>
          <p:cNvPr id="37892" name="Rectangle 2"/>
          <p:cNvSpPr>
            <a:spLocks noGrp="1" noRot="1" noChangeAspect="1" noChangeArrowheads="1" noTextEdit="1"/>
          </p:cNvSpPr>
          <p:nvPr>
            <p:ph type="sldImg"/>
          </p:nvPr>
        </p:nvSpPr>
        <p:spPr>
          <a:xfrm>
            <a:off x="919163" y="744538"/>
            <a:ext cx="4960937" cy="3722687"/>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7893" name="Rectangle 3"/>
          <p:cNvSpPr>
            <a:spLocks noGrp="1" noChangeArrowheads="1"/>
          </p:cNvSpPr>
          <p:nvPr>
            <p:ph type="body" idx="1"/>
          </p:nvPr>
        </p:nvSpPr>
        <p:spPr>
          <a:xfrm>
            <a:off x="679451" y="4714876"/>
            <a:ext cx="5440363" cy="4467225"/>
          </a:xfrm>
          <a:noFill/>
          <a:extLst>
            <a:ext uri="{91240B29-F687-4F45-9708-019B960494DF}">
              <a14:hiddenLine xmlns:a14="http://schemas.microsoft.com/office/drawing/2010/main" w="9525" cap="flat">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215900" indent="-214313" eaLnBrk="1">
              <a:spcBef>
                <a:spcPct val="0"/>
              </a:spcBef>
              <a:tabLst>
                <a:tab pos="723900" algn="l"/>
                <a:tab pos="1447800" algn="l"/>
                <a:tab pos="2171700" algn="l"/>
                <a:tab pos="2895600" algn="l"/>
                <a:tab pos="3619500" algn="l"/>
                <a:tab pos="4343400" algn="l"/>
                <a:tab pos="5067300" algn="l"/>
              </a:tabLst>
            </a:pPr>
            <a:endParaRPr lang="cs-CZ" altLang="cs-CZ" sz="2000" smtClean="0">
              <a:latin typeface="Arial" charset="0"/>
              <a:ea typeface="Microsoft YaHei"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8EFC2615-8742-44A0-AF5D-4CFC6B34D8D4}"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4016522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EFC2615-8742-44A0-AF5D-4CFC6B34D8D4}"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204544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8EFC2615-8742-44A0-AF5D-4CFC6B34D8D4}"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29137360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8EFC2615-8742-44A0-AF5D-4CFC6B34D8D4}" type="datetimeFigureOut">
              <a:rPr lang="cs-CZ" smtClean="0"/>
              <a:t>30.3.2017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2697947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8EFC2615-8742-44A0-AF5D-4CFC6B34D8D4}" type="datetimeFigureOut">
              <a:rPr lang="cs-CZ" smtClean="0"/>
              <a:t>30.3.2017</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1049002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8EFC2615-8742-44A0-AF5D-4CFC6B34D8D4}" type="datetimeFigureOut">
              <a:rPr lang="cs-CZ" smtClean="0"/>
              <a:t>30.3.2017</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3854621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8EFC2615-8742-44A0-AF5D-4CFC6B34D8D4}" type="datetimeFigureOut">
              <a:rPr lang="cs-CZ" smtClean="0"/>
              <a:t>30.3.2017</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4024489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8EFC2615-8742-44A0-AF5D-4CFC6B34D8D4}" type="datetimeFigureOut">
              <a:rPr lang="cs-CZ" smtClean="0"/>
              <a:t>30.3.2017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2746565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8EFC2615-8742-44A0-AF5D-4CFC6B34D8D4}" type="datetimeFigureOut">
              <a:rPr lang="cs-CZ" smtClean="0"/>
              <a:t>30.3.2017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3252522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EFC2615-8742-44A0-AF5D-4CFC6B34D8D4}"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2832970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EFC2615-8742-44A0-AF5D-4CFC6B34D8D4}"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6D43CBA-C377-483B-B857-75514A2761D6}" type="slidenum">
              <a:rPr lang="cs-CZ" smtClean="0"/>
              <a:t>‹#›</a:t>
            </a:fld>
            <a:endParaRPr lang="cs-CZ"/>
          </a:p>
        </p:txBody>
      </p:sp>
    </p:spTree>
    <p:extLst>
      <p:ext uri="{BB962C8B-B14F-4D97-AF65-F5344CB8AC3E}">
        <p14:creationId xmlns:p14="http://schemas.microsoft.com/office/powerpoint/2010/main" val="26650188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EBEB0375-6A0D-4F58-B8F4-CA7C46FF3984}"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CE5729F-EDD5-4CEC-92FE-E1B29DD88A1B}" type="slidenum">
              <a:rPr lang="cs-CZ" smtClean="0"/>
              <a:t>‹#›</a:t>
            </a:fld>
            <a:endParaRPr lang="cs-CZ"/>
          </a:p>
        </p:txBody>
      </p:sp>
    </p:spTree>
    <p:extLst>
      <p:ext uri="{BB962C8B-B14F-4D97-AF65-F5344CB8AC3E}">
        <p14:creationId xmlns:p14="http://schemas.microsoft.com/office/powerpoint/2010/main" val="3209800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dirty="0" smtClean="0"/>
              <a:t>Kliknutím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10"/>
          </p:nvPr>
        </p:nvSpPr>
        <p:spPr/>
        <p:txBody>
          <a:bodyPr/>
          <a:lstStyle/>
          <a:p>
            <a:fld id="{EBEB0375-6A0D-4F58-B8F4-CA7C46FF3984}"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4CE5729F-EDD5-4CEC-92FE-E1B29DD88A1B}" type="slidenum">
              <a:rPr lang="cs-CZ" smtClean="0"/>
              <a:t>‹#›</a:t>
            </a:fld>
            <a:endParaRPr lang="cs-CZ"/>
          </a:p>
        </p:txBody>
      </p:sp>
      <p:pic>
        <p:nvPicPr>
          <p:cNvPr id="1027"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78044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EBEB0375-6A0D-4F58-B8F4-CA7C46FF3984}"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4CE5729F-EDD5-4CEC-92FE-E1B29DD88A1B}" type="slidenum">
              <a:rPr lang="cs-CZ" smtClean="0"/>
              <a:t>‹#›</a:t>
            </a:fld>
            <a:endParaRPr lang="cs-CZ"/>
          </a:p>
        </p:txBody>
      </p:sp>
      <p:pic>
        <p:nvPicPr>
          <p:cNvPr id="7"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6968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EBEB0375-6A0D-4F58-B8F4-CA7C46FF3984}" type="datetimeFigureOut">
              <a:rPr lang="cs-CZ" smtClean="0"/>
              <a:t>30.3.2017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CE5729F-EDD5-4CEC-92FE-E1B29DD88A1B}" type="slidenum">
              <a:rPr lang="cs-CZ" smtClean="0"/>
              <a:t>‹#›</a:t>
            </a:fld>
            <a:endParaRPr lang="cs-CZ"/>
          </a:p>
        </p:txBody>
      </p:sp>
      <p:pic>
        <p:nvPicPr>
          <p:cNvPr id="8"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08940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EBEB0375-6A0D-4F58-B8F4-CA7C46FF3984}" type="datetimeFigureOut">
              <a:rPr lang="cs-CZ" smtClean="0"/>
              <a:t>30.3.2017</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4CE5729F-EDD5-4CEC-92FE-E1B29DD88A1B}" type="slidenum">
              <a:rPr lang="cs-CZ" smtClean="0"/>
              <a:t>‹#›</a:t>
            </a:fld>
            <a:endParaRPr lang="cs-CZ"/>
          </a:p>
        </p:txBody>
      </p:sp>
      <p:pic>
        <p:nvPicPr>
          <p:cNvPr id="10"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5839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EBEB0375-6A0D-4F58-B8F4-CA7C46FF3984}" type="datetimeFigureOut">
              <a:rPr lang="cs-CZ" smtClean="0"/>
              <a:t>30.3.2017</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4CE5729F-EDD5-4CEC-92FE-E1B29DD88A1B}" type="slidenum">
              <a:rPr lang="cs-CZ" smtClean="0"/>
              <a:t>‹#›</a:t>
            </a:fld>
            <a:endParaRPr lang="cs-CZ"/>
          </a:p>
        </p:txBody>
      </p:sp>
      <p:pic>
        <p:nvPicPr>
          <p:cNvPr id="6"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76667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BEB0375-6A0D-4F58-B8F4-CA7C46FF3984}" type="datetimeFigureOut">
              <a:rPr lang="cs-CZ" smtClean="0"/>
              <a:t>30.3.2017</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4CE5729F-EDD5-4CEC-92FE-E1B29DD88A1B}" type="slidenum">
              <a:rPr lang="cs-CZ" smtClean="0"/>
              <a:t>‹#›</a:t>
            </a:fld>
            <a:endParaRPr lang="cs-CZ"/>
          </a:p>
        </p:txBody>
      </p:sp>
      <p:pic>
        <p:nvPicPr>
          <p:cNvPr id="5"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66688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BEB0375-6A0D-4F58-B8F4-CA7C46FF3984}" type="datetimeFigureOut">
              <a:rPr lang="cs-CZ" smtClean="0"/>
              <a:t>30.3.2017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CE5729F-EDD5-4CEC-92FE-E1B29DD88A1B}" type="slidenum">
              <a:rPr lang="cs-CZ" smtClean="0"/>
              <a:t>‹#›</a:t>
            </a:fld>
            <a:endParaRPr lang="cs-CZ"/>
          </a:p>
        </p:txBody>
      </p:sp>
      <p:pic>
        <p:nvPicPr>
          <p:cNvPr id="8"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62699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BEB0375-6A0D-4F58-B8F4-CA7C46FF3984}" type="datetimeFigureOut">
              <a:rPr lang="cs-CZ" smtClean="0"/>
              <a:t>30.3.2017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CE5729F-EDD5-4CEC-92FE-E1B29DD88A1B}" type="slidenum">
              <a:rPr lang="cs-CZ" smtClean="0"/>
              <a:t>‹#›</a:t>
            </a:fld>
            <a:endParaRPr lang="cs-CZ"/>
          </a:p>
        </p:txBody>
      </p:sp>
      <p:pic>
        <p:nvPicPr>
          <p:cNvPr id="8"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20817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BEB0375-6A0D-4F58-B8F4-CA7C46FF3984}"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CE5729F-EDD5-4CEC-92FE-E1B29DD88A1B}" type="slidenum">
              <a:rPr lang="cs-CZ" smtClean="0"/>
              <a:t>‹#›</a:t>
            </a:fld>
            <a:endParaRPr lang="cs-CZ"/>
          </a:p>
        </p:txBody>
      </p:sp>
      <p:pic>
        <p:nvPicPr>
          <p:cNvPr id="7"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61104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bg>
      <p:bgPr>
        <a:blipFill dpi="0" rotWithShape="1">
          <a:blip r:embed="rId2">
            <a:alphaModFix amt="4000"/>
            <a:lum/>
          </a:blip>
          <a:srcRect/>
          <a:stretch>
            <a:fillRect t="-5000" b="-5000"/>
          </a:stretch>
        </a:blipFill>
        <a:effectLst/>
      </p:bgPr>
    </p:bg>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BEB0375-6A0D-4F58-B8F4-CA7C46FF3984}"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CE5729F-EDD5-4CEC-92FE-E1B29DD88A1B}" type="slidenum">
              <a:rPr lang="cs-CZ" smtClean="0"/>
              <a:t>‹#›</a:t>
            </a:fld>
            <a:endParaRPr lang="cs-CZ"/>
          </a:p>
        </p:txBody>
      </p:sp>
      <p:pic>
        <p:nvPicPr>
          <p:cNvPr id="7" name="Picture 3" descr="Z:\PROJEKTY\Systémové zajištění sociálního začleňování\OPZ publicita\OPZ_barevne.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059832" y="6218380"/>
            <a:ext cx="3024336" cy="6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390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í sníme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45B7104A-C9E6-40C9-BF84-BD526C692FCE}"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1717167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5B7104A-C9E6-40C9-BF84-BD526C692FCE}"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25634367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Záhlaví části">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45B7104A-C9E6-40C9-BF84-BD526C692FCE}"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19122059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45B7104A-C9E6-40C9-BF84-BD526C692FCE}" type="datetimeFigureOut">
              <a:rPr lang="cs-CZ" smtClean="0"/>
              <a:t>30.3.2017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9769378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ání">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45B7104A-C9E6-40C9-BF84-BD526C692FCE}" type="datetimeFigureOut">
              <a:rPr lang="cs-CZ" smtClean="0"/>
              <a:t>30.3.2017</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38012229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Pouze nadpi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45B7104A-C9E6-40C9-BF84-BD526C692FCE}" type="datetimeFigureOut">
              <a:rPr lang="cs-CZ" smtClean="0"/>
              <a:t>30.3.2017</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37839198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ý">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45B7104A-C9E6-40C9-BF84-BD526C692FCE}" type="datetimeFigureOut">
              <a:rPr lang="cs-CZ" smtClean="0"/>
              <a:t>30.3.2017</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303878979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titulkem">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45B7104A-C9E6-40C9-BF84-BD526C692FCE}" type="datetimeFigureOut">
              <a:rPr lang="cs-CZ" smtClean="0"/>
              <a:t>30.3.2017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3492715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ek s titulkem">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45B7104A-C9E6-40C9-BF84-BD526C692FCE}" type="datetimeFigureOut">
              <a:rPr lang="cs-CZ" smtClean="0"/>
              <a:t>30.3.2017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20658129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svislý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5B7104A-C9E6-40C9-BF84-BD526C692FCE}"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42421287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Svislý nadpis a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5B7104A-C9E6-40C9-BF84-BD526C692FCE}" type="datetimeFigureOut">
              <a:rPr lang="cs-CZ" smtClean="0"/>
              <a:t>30.3.2017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104823-1FB8-4C6B-9562-78D221BD88A7}" type="slidenum">
              <a:rPr lang="cs-CZ" smtClean="0"/>
              <a:t>‹#›</a:t>
            </a:fld>
            <a:endParaRPr lang="cs-CZ"/>
          </a:p>
        </p:txBody>
      </p:sp>
    </p:spTree>
    <p:extLst>
      <p:ext uri="{BB962C8B-B14F-4D97-AF65-F5344CB8AC3E}">
        <p14:creationId xmlns:p14="http://schemas.microsoft.com/office/powerpoint/2010/main" val="1855566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5.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FC2615-8742-44A0-AF5D-4CFC6B34D8D4}" type="datetimeFigureOut">
              <a:rPr lang="cs-CZ" smtClean="0"/>
              <a:t>30.3.2017</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D43CBA-C377-483B-B857-75514A2761D6}" type="slidenum">
              <a:rPr lang="cs-CZ" smtClean="0"/>
              <a:t>‹#›</a:t>
            </a:fld>
            <a:endParaRPr lang="cs-CZ"/>
          </a:p>
        </p:txBody>
      </p:sp>
    </p:spTree>
    <p:extLst>
      <p:ext uri="{BB962C8B-B14F-4D97-AF65-F5344CB8AC3E}">
        <p14:creationId xmlns:p14="http://schemas.microsoft.com/office/powerpoint/2010/main" val="5504048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EB0375-6A0D-4F58-B8F4-CA7C46FF3984}" type="datetimeFigureOut">
              <a:rPr lang="cs-CZ" smtClean="0"/>
              <a:t>30.3.2017</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E5729F-EDD5-4CEC-92FE-E1B29DD88A1B}" type="slidenum">
              <a:rPr lang="cs-CZ" smtClean="0"/>
              <a:t>‹#›</a:t>
            </a:fld>
            <a:endParaRPr lang="cs-CZ"/>
          </a:p>
        </p:txBody>
      </p:sp>
    </p:spTree>
    <p:extLst>
      <p:ext uri="{BB962C8B-B14F-4D97-AF65-F5344CB8AC3E}">
        <p14:creationId xmlns:p14="http://schemas.microsoft.com/office/powerpoint/2010/main" val="3052989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B7104A-C9E6-40C9-BF84-BD526C692FCE}" type="datetimeFigureOut">
              <a:rPr lang="cs-CZ" smtClean="0"/>
              <a:t>30.3.2017</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104823-1FB8-4C6B-9562-78D221BD88A7}" type="slidenum">
              <a:rPr lang="cs-CZ" smtClean="0"/>
              <a:t>‹#›</a:t>
            </a:fld>
            <a:endParaRPr lang="cs-CZ"/>
          </a:p>
        </p:txBody>
      </p:sp>
    </p:spTree>
    <p:extLst>
      <p:ext uri="{BB962C8B-B14F-4D97-AF65-F5344CB8AC3E}">
        <p14:creationId xmlns:p14="http://schemas.microsoft.com/office/powerpoint/2010/main" val="13563086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jpe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jiranek.radek@vlada.cz"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1124745"/>
            <a:ext cx="8062664" cy="2160239"/>
          </a:xfrm>
        </p:spPr>
        <p:txBody>
          <a:bodyPr>
            <a:normAutofit/>
          </a:bodyPr>
          <a:lstStyle/>
          <a:p>
            <a:r>
              <a:rPr lang="cs-CZ" b="1" dirty="0" smtClean="0"/>
              <a:t>Koordinovaný přístup k sociálně vyloučeným lokalitám – aktuální souhrn – březen 2017</a:t>
            </a:r>
            <a:endParaRPr lang="cs-CZ" b="1" dirty="0"/>
          </a:p>
        </p:txBody>
      </p:sp>
      <p:sp>
        <p:nvSpPr>
          <p:cNvPr id="3" name="Podnadpis 2"/>
          <p:cNvSpPr>
            <a:spLocks noGrp="1"/>
          </p:cNvSpPr>
          <p:nvPr>
            <p:ph type="subTitle" idx="1"/>
          </p:nvPr>
        </p:nvSpPr>
        <p:spPr>
          <a:xfrm>
            <a:off x="755576" y="4149080"/>
            <a:ext cx="7016824" cy="2016224"/>
          </a:xfrm>
        </p:spPr>
        <p:txBody>
          <a:bodyPr>
            <a:normAutofit/>
          </a:bodyPr>
          <a:lstStyle/>
          <a:p>
            <a:pPr algn="l"/>
            <a:endParaRPr lang="cs-CZ" sz="2000" dirty="0">
              <a:solidFill>
                <a:schemeClr val="tx1"/>
              </a:solidFill>
            </a:endParaRPr>
          </a:p>
          <a:p>
            <a:pPr algn="l"/>
            <a:r>
              <a:rPr lang="cs-CZ" sz="2000" dirty="0" smtClean="0">
                <a:solidFill>
                  <a:schemeClr val="tx1"/>
                </a:solidFill>
              </a:rPr>
              <a:t>Mgr. Radek Jiránek</a:t>
            </a:r>
          </a:p>
          <a:p>
            <a:pPr algn="l"/>
            <a:r>
              <a:rPr lang="cs-CZ" sz="2000" dirty="0" smtClean="0">
                <a:solidFill>
                  <a:schemeClr val="tx1"/>
                </a:solidFill>
              </a:rPr>
              <a:t>ředitel </a:t>
            </a:r>
            <a:r>
              <a:rPr lang="cs-CZ" sz="2000" dirty="0" smtClean="0">
                <a:solidFill>
                  <a:schemeClr val="tx1"/>
                </a:solidFill>
              </a:rPr>
              <a:t>Agentury pro sociální začleňování  </a:t>
            </a:r>
            <a:endParaRPr lang="cs-CZ" sz="2000" dirty="0" smtClean="0">
              <a:solidFill>
                <a:schemeClr val="tx1"/>
              </a:solidFill>
            </a:endParaRPr>
          </a:p>
        </p:txBody>
      </p:sp>
    </p:spTree>
    <p:extLst>
      <p:ext uri="{BB962C8B-B14F-4D97-AF65-F5344CB8AC3E}">
        <p14:creationId xmlns:p14="http://schemas.microsoft.com/office/powerpoint/2010/main" val="39028346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ChangeArrowheads="1"/>
          </p:cNvSpPr>
          <p:nvPr/>
        </p:nvSpPr>
        <p:spPr bwMode="auto">
          <a:xfrm>
            <a:off x="468313" y="1700213"/>
            <a:ext cx="8351837" cy="77545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360">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marL="342900" indent="-341313" eaLnBrk="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Microsoft YaHei" charset="-122"/>
              </a:defRPr>
            </a:lvl1pPr>
            <a:lvl2pPr eaLnBrk="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Microsoft YaHei" charset="-122"/>
              </a:defRPr>
            </a:lvl2pPr>
            <a:lvl3pPr eaLnBrk="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Microsoft YaHei" charset="-122"/>
              </a:defRPr>
            </a:lvl3pPr>
            <a:lvl4pPr eaLnBrk="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Microsoft YaHei" charset="-122"/>
              </a:defRPr>
            </a:lvl4pPr>
            <a:lvl5pPr eaLnBrk="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Microsoft YaHei"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Microsoft YaHei"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Microsoft YaHei"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Microsoft YaHei"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charset="0"/>
                <a:ea typeface="Microsoft YaHei" charset="-122"/>
              </a:defRPr>
            </a:lvl9pPr>
          </a:lstStyle>
          <a:p>
            <a:pPr algn="just" eaLnBrk="1" hangingPunct="1">
              <a:lnSpc>
                <a:spcPct val="100000"/>
              </a:lnSpc>
              <a:defRPr/>
            </a:pPr>
            <a:endParaRPr lang="cs-CZ" altLang="cs-CZ" sz="1400" b="1" i="1" dirty="0" smtClean="0">
              <a:solidFill>
                <a:srgbClr val="000000"/>
              </a:solidFill>
            </a:endParaRPr>
          </a:p>
          <a:p>
            <a:pPr algn="just" eaLnBrk="1" hangingPunct="1">
              <a:lnSpc>
                <a:spcPct val="100000"/>
              </a:lnSpc>
              <a:buSzPct val="45000"/>
              <a:buFont typeface="Arial" charset="0"/>
              <a:buChar char="•"/>
              <a:defRPr/>
            </a:pPr>
            <a:r>
              <a:rPr lang="cs-CZ" altLang="cs-CZ" sz="2400" b="1" dirty="0" smtClean="0"/>
              <a:t>Společné rozhodování </a:t>
            </a:r>
            <a:r>
              <a:rPr lang="cs-CZ" altLang="cs-CZ" sz="2400" dirty="0" smtClean="0"/>
              <a:t>= lokální partnerství. </a:t>
            </a:r>
          </a:p>
          <a:p>
            <a:pPr algn="just" eaLnBrk="1" hangingPunct="1">
              <a:lnSpc>
                <a:spcPct val="100000"/>
              </a:lnSpc>
              <a:buClrTx/>
              <a:buSzTx/>
              <a:buFontTx/>
              <a:buNone/>
              <a:defRPr/>
            </a:pPr>
            <a:endParaRPr lang="cs-CZ" altLang="cs-CZ" sz="2400" b="1" dirty="0" smtClean="0"/>
          </a:p>
          <a:p>
            <a:pPr algn="just" eaLnBrk="1" hangingPunct="1">
              <a:lnSpc>
                <a:spcPct val="100000"/>
              </a:lnSpc>
              <a:buSzPct val="45000"/>
              <a:buFont typeface="Arial" charset="0"/>
              <a:buChar char="•"/>
              <a:defRPr/>
            </a:pPr>
            <a:r>
              <a:rPr lang="cs-CZ" altLang="cs-CZ" sz="2400" b="1" dirty="0" smtClean="0"/>
              <a:t>Rozhodování na základě dat </a:t>
            </a:r>
            <a:r>
              <a:rPr lang="cs-CZ" altLang="cs-CZ" sz="2400" dirty="0" smtClean="0"/>
              <a:t>= </a:t>
            </a:r>
            <a:r>
              <a:rPr lang="cs-CZ" altLang="cs-CZ" sz="2400" dirty="0" smtClean="0"/>
              <a:t>analýza</a:t>
            </a:r>
            <a:r>
              <a:rPr lang="cs-CZ" altLang="cs-CZ" sz="2400" dirty="0"/>
              <a:t> </a:t>
            </a:r>
            <a:r>
              <a:rPr lang="cs-CZ" altLang="cs-CZ" sz="2400" dirty="0" smtClean="0"/>
              <a:t>vstupní a </a:t>
            </a:r>
            <a:r>
              <a:rPr lang="cs-CZ" altLang="cs-CZ" sz="2400" dirty="0" err="1" smtClean="0"/>
              <a:t>tématická</a:t>
            </a:r>
            <a:r>
              <a:rPr lang="cs-CZ" altLang="cs-CZ" sz="2400" dirty="0" smtClean="0"/>
              <a:t>.</a:t>
            </a:r>
            <a:r>
              <a:rPr lang="cs-CZ" altLang="cs-CZ" sz="2400" b="1" dirty="0" smtClean="0"/>
              <a:t> </a:t>
            </a:r>
            <a:endParaRPr lang="cs-CZ" altLang="cs-CZ" sz="2400" b="1" dirty="0" smtClean="0"/>
          </a:p>
          <a:p>
            <a:pPr algn="just" eaLnBrk="1" hangingPunct="1">
              <a:lnSpc>
                <a:spcPct val="100000"/>
              </a:lnSpc>
              <a:buSzPct val="45000"/>
              <a:buFont typeface="Arial" charset="0"/>
              <a:buChar char="•"/>
              <a:defRPr/>
            </a:pPr>
            <a:endParaRPr lang="cs-CZ" altLang="cs-CZ" sz="2400" b="1" dirty="0"/>
          </a:p>
          <a:p>
            <a:pPr algn="just" eaLnBrk="1" hangingPunct="1">
              <a:lnSpc>
                <a:spcPct val="100000"/>
              </a:lnSpc>
              <a:buSzPct val="45000"/>
              <a:buFont typeface="Arial" charset="0"/>
              <a:buChar char="•"/>
              <a:defRPr/>
            </a:pPr>
            <a:r>
              <a:rPr lang="cs-CZ" altLang="cs-CZ" sz="2400" b="1" dirty="0" smtClean="0"/>
              <a:t>Strategické a dlouhodobé plánování </a:t>
            </a:r>
            <a:r>
              <a:rPr lang="cs-CZ" altLang="cs-CZ" sz="2400" dirty="0" smtClean="0"/>
              <a:t>= Strategický plán sociálního začleňování.</a:t>
            </a:r>
          </a:p>
          <a:p>
            <a:pPr algn="just" eaLnBrk="1" hangingPunct="1">
              <a:lnSpc>
                <a:spcPct val="100000"/>
              </a:lnSpc>
              <a:buClrTx/>
              <a:buSzTx/>
              <a:buFontTx/>
              <a:buNone/>
              <a:defRPr/>
            </a:pPr>
            <a:endParaRPr lang="cs-CZ" altLang="cs-CZ" sz="2400" b="1" i="1" dirty="0" smtClean="0"/>
          </a:p>
          <a:p>
            <a:pPr algn="just" eaLnBrk="1" hangingPunct="1">
              <a:lnSpc>
                <a:spcPct val="100000"/>
              </a:lnSpc>
              <a:buSzPct val="45000"/>
              <a:buFont typeface="Arial" charset="0"/>
              <a:buChar char="•"/>
              <a:defRPr/>
            </a:pPr>
            <a:r>
              <a:rPr lang="cs-CZ" altLang="cs-CZ" sz="2400" b="1" dirty="0" smtClean="0"/>
              <a:t>Konkrétní akce </a:t>
            </a:r>
            <a:r>
              <a:rPr lang="cs-CZ" altLang="cs-CZ" sz="2400" dirty="0" smtClean="0"/>
              <a:t>= realizace projektů OPZ, OPVVV, IROP. </a:t>
            </a:r>
          </a:p>
          <a:p>
            <a:pPr algn="just" eaLnBrk="1" hangingPunct="1">
              <a:lnSpc>
                <a:spcPct val="100000"/>
              </a:lnSpc>
              <a:buSzPct val="45000"/>
              <a:buFont typeface="Arial" charset="0"/>
              <a:buChar char="•"/>
              <a:defRPr/>
            </a:pPr>
            <a:endParaRPr lang="cs-CZ" altLang="cs-CZ" sz="2400" b="1" dirty="0" smtClean="0"/>
          </a:p>
          <a:p>
            <a:pPr algn="just" eaLnBrk="1" hangingPunct="1">
              <a:lnSpc>
                <a:spcPct val="100000"/>
              </a:lnSpc>
              <a:buSzPct val="45000"/>
              <a:buFont typeface="Arial" charset="0"/>
              <a:buChar char="•"/>
              <a:defRPr/>
            </a:pPr>
            <a:r>
              <a:rPr lang="cs-CZ" altLang="cs-CZ" sz="2400" b="1" dirty="0" smtClean="0"/>
              <a:t>Vyhodnocení dopadů a účinku a snaha o dlouhodobý efekt.  </a:t>
            </a:r>
          </a:p>
          <a:p>
            <a:pPr algn="just" eaLnBrk="1" hangingPunct="1">
              <a:lnSpc>
                <a:spcPct val="100000"/>
              </a:lnSpc>
              <a:buClrTx/>
              <a:buSzTx/>
              <a:buFontTx/>
              <a:buNone/>
              <a:defRPr/>
            </a:pPr>
            <a:endParaRPr lang="cs-CZ" altLang="cs-CZ" sz="2400" dirty="0" smtClean="0"/>
          </a:p>
          <a:p>
            <a:pPr algn="just" eaLnBrk="1" hangingPunct="1">
              <a:lnSpc>
                <a:spcPct val="100000"/>
              </a:lnSpc>
              <a:buClrTx/>
              <a:buSzTx/>
              <a:buFontTx/>
              <a:buNone/>
              <a:defRPr/>
            </a:pPr>
            <a:endParaRPr lang="cs-CZ" altLang="cs-CZ" sz="1400" dirty="0" smtClean="0">
              <a:solidFill>
                <a:srgbClr val="000000"/>
              </a:solidFill>
            </a:endParaRPr>
          </a:p>
          <a:p>
            <a:pPr algn="just" eaLnBrk="1" hangingPunct="1">
              <a:lnSpc>
                <a:spcPct val="100000"/>
              </a:lnSpc>
              <a:buClrTx/>
              <a:buSzTx/>
              <a:buFontTx/>
              <a:buNone/>
              <a:defRPr/>
            </a:pPr>
            <a:endParaRPr lang="cs-CZ" altLang="cs-CZ" sz="1400" dirty="0" smtClean="0">
              <a:solidFill>
                <a:srgbClr val="000000"/>
              </a:solidFill>
            </a:endParaRPr>
          </a:p>
          <a:p>
            <a:pPr algn="just" eaLnBrk="1" hangingPunct="1">
              <a:lnSpc>
                <a:spcPct val="100000"/>
              </a:lnSpc>
              <a:buClrTx/>
              <a:buSzTx/>
              <a:buFontTx/>
              <a:buNone/>
              <a:defRPr/>
            </a:pPr>
            <a:endParaRPr lang="cs-CZ" altLang="cs-CZ" sz="1400" b="1" i="1" dirty="0" smtClean="0">
              <a:solidFill>
                <a:srgbClr val="000000"/>
              </a:solidFill>
            </a:endParaRPr>
          </a:p>
          <a:p>
            <a:pPr algn="just" eaLnBrk="1" hangingPunct="1">
              <a:lnSpc>
                <a:spcPct val="100000"/>
              </a:lnSpc>
              <a:buClrTx/>
              <a:buSzTx/>
              <a:buFontTx/>
              <a:buNone/>
              <a:defRPr/>
            </a:pPr>
            <a:endParaRPr lang="cs-CZ" altLang="cs-CZ" sz="1400" b="1" i="1" dirty="0" smtClean="0">
              <a:solidFill>
                <a:srgbClr val="000000"/>
              </a:solidFill>
            </a:endParaRPr>
          </a:p>
          <a:p>
            <a:pPr algn="just" eaLnBrk="1" hangingPunct="1">
              <a:lnSpc>
                <a:spcPct val="100000"/>
              </a:lnSpc>
              <a:buClrTx/>
              <a:buSzTx/>
              <a:buFontTx/>
              <a:buNone/>
              <a:defRPr/>
            </a:pPr>
            <a:endParaRPr lang="cs-CZ" altLang="cs-CZ" sz="1400" b="1" i="1" dirty="0" smtClean="0">
              <a:solidFill>
                <a:srgbClr val="000000"/>
              </a:solidFill>
            </a:endParaRPr>
          </a:p>
          <a:p>
            <a:pPr algn="just" eaLnBrk="1" hangingPunct="1">
              <a:lnSpc>
                <a:spcPct val="100000"/>
              </a:lnSpc>
              <a:buClrTx/>
              <a:buSzTx/>
              <a:buFontTx/>
              <a:buNone/>
              <a:defRPr/>
            </a:pPr>
            <a:endParaRPr lang="cs-CZ" altLang="cs-CZ" sz="1400" dirty="0" smtClean="0">
              <a:solidFill>
                <a:srgbClr val="000000"/>
              </a:solidFill>
            </a:endParaRPr>
          </a:p>
          <a:p>
            <a:pPr algn="just" eaLnBrk="1" hangingPunct="1">
              <a:lnSpc>
                <a:spcPct val="100000"/>
              </a:lnSpc>
              <a:buClrTx/>
              <a:buSzTx/>
              <a:buFontTx/>
              <a:buNone/>
              <a:defRPr/>
            </a:pPr>
            <a:endParaRPr lang="cs-CZ" altLang="cs-CZ" sz="1400" dirty="0" smtClean="0">
              <a:solidFill>
                <a:srgbClr val="000000"/>
              </a:solidFill>
            </a:endParaRPr>
          </a:p>
          <a:p>
            <a:pPr algn="just" eaLnBrk="1" hangingPunct="1">
              <a:lnSpc>
                <a:spcPct val="100000"/>
              </a:lnSpc>
              <a:buClrTx/>
              <a:buSzTx/>
              <a:buFontTx/>
              <a:buNone/>
              <a:defRPr/>
            </a:pPr>
            <a:endParaRPr lang="cs-CZ" altLang="cs-CZ" sz="1400" dirty="0" smtClean="0">
              <a:solidFill>
                <a:srgbClr val="000000"/>
              </a:solidFill>
            </a:endParaRPr>
          </a:p>
          <a:p>
            <a:pPr algn="just" eaLnBrk="1" hangingPunct="1">
              <a:lnSpc>
                <a:spcPct val="100000"/>
              </a:lnSpc>
              <a:buClrTx/>
              <a:buSzTx/>
              <a:buFontTx/>
              <a:buNone/>
              <a:defRPr/>
            </a:pPr>
            <a:endParaRPr lang="cs-CZ" altLang="cs-CZ" sz="1400" b="1" dirty="0" smtClean="0">
              <a:solidFill>
                <a:srgbClr val="000000"/>
              </a:solidFill>
            </a:endParaRPr>
          </a:p>
          <a:p>
            <a:pPr algn="just" eaLnBrk="1" hangingPunct="1">
              <a:lnSpc>
                <a:spcPct val="100000"/>
              </a:lnSpc>
              <a:buClrTx/>
              <a:buSzTx/>
              <a:buFontTx/>
              <a:buNone/>
              <a:defRPr/>
            </a:pPr>
            <a:endParaRPr lang="cs-CZ" altLang="cs-CZ" sz="1500" dirty="0" smtClean="0">
              <a:solidFill>
                <a:srgbClr val="000000"/>
              </a:solidFill>
            </a:endParaRPr>
          </a:p>
          <a:p>
            <a:pPr eaLnBrk="1" hangingPunct="1">
              <a:lnSpc>
                <a:spcPct val="100000"/>
              </a:lnSpc>
              <a:buClrTx/>
              <a:buSzTx/>
              <a:buFontTx/>
              <a:buNone/>
              <a:defRPr/>
            </a:pPr>
            <a:endParaRPr lang="cs-CZ" altLang="cs-CZ" sz="1600" dirty="0" smtClean="0">
              <a:solidFill>
                <a:srgbClr val="000000"/>
              </a:solidFill>
            </a:endParaRPr>
          </a:p>
          <a:p>
            <a:pPr eaLnBrk="1" hangingPunct="1">
              <a:lnSpc>
                <a:spcPct val="100000"/>
              </a:lnSpc>
              <a:buClrTx/>
              <a:buSzTx/>
              <a:buFontTx/>
              <a:buNone/>
              <a:defRPr/>
            </a:pPr>
            <a:endParaRPr lang="cs-CZ" altLang="cs-CZ" sz="1500" dirty="0" smtClean="0">
              <a:solidFill>
                <a:srgbClr val="000000"/>
              </a:solidFill>
            </a:endParaRPr>
          </a:p>
        </p:txBody>
      </p:sp>
      <p:sp>
        <p:nvSpPr>
          <p:cNvPr id="5" name="Nadpis 1"/>
          <p:cNvSpPr txBox="1">
            <a:spLocks/>
          </p:cNvSpPr>
          <p:nvPr/>
        </p:nvSpPr>
        <p:spPr>
          <a:xfrm>
            <a:off x="457200" y="557213"/>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3600" dirty="0"/>
              <a:t>Koordinovaný přístup k sociálně vyloučeným lokalitám – KP SVL</a:t>
            </a:r>
          </a:p>
        </p:txBody>
      </p:sp>
    </p:spTree>
    <p:extLst>
      <p:ext uri="{BB962C8B-B14F-4D97-AF65-F5344CB8AC3E}">
        <p14:creationId xmlns:p14="http://schemas.microsoft.com/office/powerpoint/2010/main" val="4039966169"/>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ext Box 6"/>
          <p:cNvSpPr txBox="1">
            <a:spLocks noChangeArrowheads="1"/>
          </p:cNvSpPr>
          <p:nvPr/>
        </p:nvSpPr>
        <p:spPr bwMode="auto">
          <a:xfrm>
            <a:off x="323850" y="2619375"/>
            <a:ext cx="84963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a:solidFill>
                  <a:schemeClr val="tx1"/>
                </a:solidFill>
                <a:latin typeface="Arial" charset="0"/>
                <a:ea typeface="Microsoft YaHei" charset="-122"/>
              </a:defRPr>
            </a:lvl1pPr>
            <a:lvl2pPr eaLnBrk="0">
              <a:defRPr>
                <a:solidFill>
                  <a:schemeClr val="tx1"/>
                </a:solidFill>
                <a:latin typeface="Arial" charset="0"/>
                <a:ea typeface="Microsoft YaHei" charset="-122"/>
              </a:defRPr>
            </a:lvl2pPr>
            <a:lvl3pPr eaLnBrk="0">
              <a:defRPr>
                <a:solidFill>
                  <a:schemeClr val="tx1"/>
                </a:solidFill>
                <a:latin typeface="Arial" charset="0"/>
                <a:ea typeface="Microsoft YaHei" charset="-122"/>
              </a:defRPr>
            </a:lvl3pPr>
            <a:lvl4pPr eaLnBrk="0">
              <a:defRPr>
                <a:solidFill>
                  <a:schemeClr val="tx1"/>
                </a:solidFill>
                <a:latin typeface="Arial" charset="0"/>
                <a:ea typeface="Microsoft YaHei" charset="-122"/>
              </a:defRPr>
            </a:lvl4pPr>
            <a:lvl5pPr eaLnBrk="0">
              <a:defRPr>
                <a:solidFill>
                  <a:schemeClr val="tx1"/>
                </a:solidFill>
                <a:latin typeface="Arial" charset="0"/>
                <a:ea typeface="Microsoft YaHei" charset="-122"/>
              </a:defRPr>
            </a:lvl5pPr>
            <a:lvl6pPr marL="2514600" indent="-228600" eaLnBrk="0" fontAlgn="base" hangingPunct="0">
              <a:lnSpc>
                <a:spcPct val="93000"/>
              </a:lnSpc>
              <a:spcBef>
                <a:spcPct val="0"/>
              </a:spcBef>
              <a:spcAft>
                <a:spcPct val="0"/>
              </a:spcAft>
              <a:buClr>
                <a:srgbClr val="000000"/>
              </a:buClr>
              <a:buSzPct val="100000"/>
              <a:buFont typeface="Times New Roman" pitchFamily="16" charset="0"/>
              <a:defRPr>
                <a:solidFill>
                  <a:schemeClr val="tx1"/>
                </a:solidFill>
                <a:latin typeface="Arial" charset="0"/>
                <a:ea typeface="Microsoft YaHei" charset="-122"/>
              </a:defRPr>
            </a:lvl6pPr>
            <a:lvl7pPr marL="2971800" indent="-228600" eaLnBrk="0" fontAlgn="base" hangingPunct="0">
              <a:lnSpc>
                <a:spcPct val="93000"/>
              </a:lnSpc>
              <a:spcBef>
                <a:spcPct val="0"/>
              </a:spcBef>
              <a:spcAft>
                <a:spcPct val="0"/>
              </a:spcAft>
              <a:buClr>
                <a:srgbClr val="000000"/>
              </a:buClr>
              <a:buSzPct val="100000"/>
              <a:buFont typeface="Times New Roman" pitchFamily="16" charset="0"/>
              <a:defRPr>
                <a:solidFill>
                  <a:schemeClr val="tx1"/>
                </a:solidFill>
                <a:latin typeface="Arial" charset="0"/>
                <a:ea typeface="Microsoft YaHei" charset="-122"/>
              </a:defRPr>
            </a:lvl7pPr>
            <a:lvl8pPr marL="3429000" indent="-228600" eaLnBrk="0" fontAlgn="base" hangingPunct="0">
              <a:lnSpc>
                <a:spcPct val="93000"/>
              </a:lnSpc>
              <a:spcBef>
                <a:spcPct val="0"/>
              </a:spcBef>
              <a:spcAft>
                <a:spcPct val="0"/>
              </a:spcAft>
              <a:buClr>
                <a:srgbClr val="000000"/>
              </a:buClr>
              <a:buSzPct val="100000"/>
              <a:buFont typeface="Times New Roman" pitchFamily="16" charset="0"/>
              <a:defRPr>
                <a:solidFill>
                  <a:schemeClr val="tx1"/>
                </a:solidFill>
                <a:latin typeface="Arial" charset="0"/>
                <a:ea typeface="Microsoft YaHei" charset="-122"/>
              </a:defRPr>
            </a:lvl8pPr>
            <a:lvl9pPr marL="3886200" indent="-228600" eaLnBrk="0" fontAlgn="base" hangingPunct="0">
              <a:lnSpc>
                <a:spcPct val="93000"/>
              </a:lnSpc>
              <a:spcBef>
                <a:spcPct val="0"/>
              </a:spcBef>
              <a:spcAft>
                <a:spcPct val="0"/>
              </a:spcAft>
              <a:buClr>
                <a:srgbClr val="000000"/>
              </a:buClr>
              <a:buSzPct val="100000"/>
              <a:buFont typeface="Times New Roman" pitchFamily="16" charset="0"/>
              <a:defRPr>
                <a:solidFill>
                  <a:schemeClr val="tx1"/>
                </a:solidFill>
                <a:latin typeface="Arial" charset="0"/>
                <a:ea typeface="Microsoft YaHei" charset="-122"/>
              </a:defRPr>
            </a:lvl9pPr>
          </a:lstStyle>
          <a:p>
            <a:pPr algn="just" defTabSz="914400" eaLnBrk="1" hangingPunct="1">
              <a:lnSpc>
                <a:spcPct val="100000"/>
              </a:lnSpc>
              <a:buClrTx/>
              <a:buSzTx/>
              <a:buFontTx/>
              <a:buNone/>
            </a:pPr>
            <a:endParaRPr lang="cs-CZ" altLang="cs-CZ" sz="1500">
              <a:solidFill>
                <a:srgbClr val="000000"/>
              </a:solidFill>
              <a:ea typeface="ＭＳ Ｐゴシック" charset="-128"/>
            </a:endParaRPr>
          </a:p>
          <a:p>
            <a:pPr algn="just" defTabSz="914400" eaLnBrk="1" hangingPunct="1">
              <a:lnSpc>
                <a:spcPct val="100000"/>
              </a:lnSpc>
              <a:buClrTx/>
              <a:buSzTx/>
              <a:buFontTx/>
              <a:buNone/>
            </a:pPr>
            <a:endParaRPr lang="cs-CZ" altLang="cs-CZ" sz="1500">
              <a:solidFill>
                <a:srgbClr val="FF0000"/>
              </a:solidFill>
              <a:ea typeface="ＭＳ Ｐゴシック" charset="-128"/>
            </a:endParaRPr>
          </a:p>
          <a:p>
            <a:pPr defTabSz="914400" eaLnBrk="1" hangingPunct="1">
              <a:lnSpc>
                <a:spcPct val="100000"/>
              </a:lnSpc>
              <a:buClrTx/>
              <a:buSzTx/>
              <a:buFontTx/>
              <a:buNone/>
            </a:pPr>
            <a:endParaRPr lang="en-GB" altLang="cs-CZ" sz="1500">
              <a:solidFill>
                <a:srgbClr val="5F5F5F"/>
              </a:solidFill>
              <a:ea typeface="ＭＳ Ｐゴシック" charset="-128"/>
            </a:endParaRPr>
          </a:p>
        </p:txBody>
      </p:sp>
      <p:pic>
        <p:nvPicPr>
          <p:cNvPr id="21509" name="Obrázek 3" descr="F:\mmr\lokalit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92275" y="2997200"/>
            <a:ext cx="5759450"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9" name="Diagram 8"/>
          <p:cNvGraphicFramePr/>
          <p:nvPr/>
        </p:nvGraphicFramePr>
        <p:xfrm>
          <a:off x="1475656" y="198884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Šipka dolů 9"/>
          <p:cNvSpPr/>
          <p:nvPr/>
        </p:nvSpPr>
        <p:spPr>
          <a:xfrm rot="1908022">
            <a:off x="3498850" y="4795838"/>
            <a:ext cx="384175" cy="406400"/>
          </a:xfrm>
          <a:prstGeom prst="downArrow">
            <a:avLst/>
          </a:prstGeom>
          <a:solidFill>
            <a:srgbClr val="FFC000"/>
          </a:solidFill>
        </p:spPr>
        <p:style>
          <a:lnRef idx="2">
            <a:schemeClr val="lt2">
              <a:hueOff val="0"/>
              <a:satOff val="0"/>
              <a:lumOff val="0"/>
              <a:alphaOff val="0"/>
            </a:schemeClr>
          </a:lnRef>
          <a:fillRef idx="1">
            <a:scrgbClr r="0" g="0" b="0"/>
          </a:fillRef>
          <a:effectRef idx="0">
            <a:schemeClr val="dk2">
              <a:tint val="60000"/>
              <a:hueOff val="0"/>
              <a:satOff val="0"/>
              <a:lumOff val="0"/>
              <a:alphaOff val="0"/>
            </a:schemeClr>
          </a:effectRef>
          <a:fontRef idx="minor">
            <a:schemeClr val="dk1">
              <a:hueOff val="0"/>
              <a:satOff val="0"/>
              <a:lumOff val="0"/>
              <a:alphaOff val="0"/>
            </a:schemeClr>
          </a:fontRef>
        </p:style>
      </p:sp>
      <p:sp>
        <p:nvSpPr>
          <p:cNvPr id="11" name="Šipka dolů 10"/>
          <p:cNvSpPr/>
          <p:nvPr/>
        </p:nvSpPr>
        <p:spPr>
          <a:xfrm rot="18943627">
            <a:off x="5268913" y="4841875"/>
            <a:ext cx="384175" cy="406400"/>
          </a:xfrm>
          <a:prstGeom prst="downArrow">
            <a:avLst/>
          </a:prstGeom>
          <a:solidFill>
            <a:srgbClr val="FFC000"/>
          </a:solidFill>
        </p:spPr>
        <p:style>
          <a:lnRef idx="2">
            <a:schemeClr val="lt2">
              <a:hueOff val="0"/>
              <a:satOff val="0"/>
              <a:lumOff val="0"/>
              <a:alphaOff val="0"/>
            </a:schemeClr>
          </a:lnRef>
          <a:fillRef idx="1">
            <a:scrgbClr r="0" g="0" b="0"/>
          </a:fillRef>
          <a:effectRef idx="0">
            <a:schemeClr val="dk2">
              <a:tint val="60000"/>
              <a:hueOff val="0"/>
              <a:satOff val="0"/>
              <a:lumOff val="0"/>
              <a:alphaOff val="0"/>
            </a:schemeClr>
          </a:effectRef>
          <a:fontRef idx="minor">
            <a:schemeClr val="dk1">
              <a:hueOff val="0"/>
              <a:satOff val="0"/>
              <a:lumOff val="0"/>
              <a:alphaOff val="0"/>
            </a:schemeClr>
          </a:fontRef>
        </p:style>
      </p:sp>
      <p:sp>
        <p:nvSpPr>
          <p:cNvPr id="12" name="Šipka dolů 11"/>
          <p:cNvSpPr/>
          <p:nvPr/>
        </p:nvSpPr>
        <p:spPr>
          <a:xfrm rot="17010142">
            <a:off x="5579268" y="4364832"/>
            <a:ext cx="385763" cy="406400"/>
          </a:xfrm>
          <a:prstGeom prst="downArrow">
            <a:avLst/>
          </a:prstGeom>
          <a:solidFill>
            <a:srgbClr val="FFC000"/>
          </a:solidFill>
        </p:spPr>
        <p:style>
          <a:lnRef idx="2">
            <a:schemeClr val="lt2">
              <a:hueOff val="0"/>
              <a:satOff val="0"/>
              <a:lumOff val="0"/>
              <a:alphaOff val="0"/>
            </a:schemeClr>
          </a:lnRef>
          <a:fillRef idx="1">
            <a:scrgbClr r="0" g="0" b="0"/>
          </a:fillRef>
          <a:effectRef idx="0">
            <a:schemeClr val="dk2">
              <a:tint val="60000"/>
              <a:hueOff val="0"/>
              <a:satOff val="0"/>
              <a:lumOff val="0"/>
              <a:alphaOff val="0"/>
            </a:schemeClr>
          </a:effectRef>
          <a:fontRef idx="minor">
            <a:schemeClr val="dk1">
              <a:hueOff val="0"/>
              <a:satOff val="0"/>
              <a:lumOff val="0"/>
              <a:alphaOff val="0"/>
            </a:schemeClr>
          </a:fontRef>
        </p:style>
      </p:sp>
      <p:sp>
        <p:nvSpPr>
          <p:cNvPr id="13" name="Šipka dolů 12"/>
          <p:cNvSpPr/>
          <p:nvPr/>
        </p:nvSpPr>
        <p:spPr>
          <a:xfrm rot="5189202">
            <a:off x="2771775" y="3789363"/>
            <a:ext cx="384175" cy="406400"/>
          </a:xfrm>
          <a:prstGeom prst="downArrow">
            <a:avLst/>
          </a:prstGeom>
          <a:solidFill>
            <a:srgbClr val="FFC000"/>
          </a:solidFill>
        </p:spPr>
        <p:style>
          <a:lnRef idx="2">
            <a:schemeClr val="lt2">
              <a:hueOff val="0"/>
              <a:satOff val="0"/>
              <a:lumOff val="0"/>
              <a:alphaOff val="0"/>
            </a:schemeClr>
          </a:lnRef>
          <a:fillRef idx="1">
            <a:scrgbClr r="0" g="0" b="0"/>
          </a:fillRef>
          <a:effectRef idx="0">
            <a:schemeClr val="dk2">
              <a:tint val="60000"/>
              <a:hueOff val="0"/>
              <a:satOff val="0"/>
              <a:lumOff val="0"/>
              <a:alphaOff val="0"/>
            </a:schemeClr>
          </a:effectRef>
          <a:fontRef idx="minor">
            <a:schemeClr val="dk1">
              <a:hueOff val="0"/>
              <a:satOff val="0"/>
              <a:lumOff val="0"/>
              <a:alphaOff val="0"/>
            </a:schemeClr>
          </a:fontRef>
        </p:style>
      </p:sp>
      <p:sp>
        <p:nvSpPr>
          <p:cNvPr id="14" name="Šipka dolů 13"/>
          <p:cNvSpPr/>
          <p:nvPr/>
        </p:nvSpPr>
        <p:spPr>
          <a:xfrm rot="4128510">
            <a:off x="2986881" y="4364832"/>
            <a:ext cx="385763" cy="406400"/>
          </a:xfrm>
          <a:prstGeom prst="downArrow">
            <a:avLst/>
          </a:prstGeom>
          <a:solidFill>
            <a:srgbClr val="FFC000"/>
          </a:solidFill>
        </p:spPr>
        <p:style>
          <a:lnRef idx="2">
            <a:schemeClr val="lt2">
              <a:hueOff val="0"/>
              <a:satOff val="0"/>
              <a:lumOff val="0"/>
              <a:alphaOff val="0"/>
            </a:schemeClr>
          </a:lnRef>
          <a:fillRef idx="1">
            <a:scrgbClr r="0" g="0" b="0"/>
          </a:fillRef>
          <a:effectRef idx="0">
            <a:schemeClr val="dk2">
              <a:tint val="60000"/>
              <a:hueOff val="0"/>
              <a:satOff val="0"/>
              <a:lumOff val="0"/>
              <a:alphaOff val="0"/>
            </a:schemeClr>
          </a:effectRef>
          <a:fontRef idx="minor">
            <a:schemeClr val="dk1">
              <a:hueOff val="0"/>
              <a:satOff val="0"/>
              <a:lumOff val="0"/>
              <a:alphaOff val="0"/>
            </a:schemeClr>
          </a:fontRef>
        </p:style>
      </p:sp>
      <p:sp>
        <p:nvSpPr>
          <p:cNvPr id="16" name="Nadpis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dirty="0" smtClean="0"/>
              <a:t>Evropské fondy a sociálně vyloučené lokality</a:t>
            </a:r>
            <a:endParaRPr lang="cs-CZ" dirty="0"/>
          </a:p>
        </p:txBody>
      </p:sp>
    </p:spTree>
    <p:extLst>
      <p:ext uri="{BB962C8B-B14F-4D97-AF65-F5344CB8AC3E}">
        <p14:creationId xmlns:p14="http://schemas.microsoft.com/office/powerpoint/2010/main" val="6323069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noChangeArrowheads="1"/>
          </p:cNvSpPr>
          <p:nvPr/>
        </p:nvSpPr>
        <p:spPr bwMode="auto">
          <a:xfrm>
            <a:off x="-396875" y="476250"/>
            <a:ext cx="9128125" cy="57693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1pPr>
            <a:lvl2pPr marL="1514475" indent="-555625">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2pPr>
            <a:lvl3pPr>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3pPr>
            <a:lvl4pPr marL="2060575" indent="-554038">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4pPr>
            <a:lvl5pPr>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5pPr>
            <a:lvl6pPr marL="2514600" indent="-228600" defTabSz="449263"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6pPr>
            <a:lvl7pPr marL="2971800" indent="-228600" defTabSz="449263"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7pPr>
            <a:lvl8pPr marL="3429000" indent="-228600" defTabSz="449263"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8pPr>
            <a:lvl9pPr marL="3886200" indent="-228600" defTabSz="449263"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9pPr>
          </a:lstStyle>
          <a:p>
            <a:pPr algn="ctr" hangingPunct="1">
              <a:lnSpc>
                <a:spcPct val="100000"/>
              </a:lnSpc>
              <a:spcBef>
                <a:spcPts val="900"/>
              </a:spcBef>
              <a:defRPr/>
            </a:pPr>
            <a:endParaRPr lang="cs-CZ" altLang="cs-CZ" sz="2000" b="1" dirty="0" smtClean="0"/>
          </a:p>
          <a:p>
            <a:pPr algn="ctr" hangingPunct="1">
              <a:lnSpc>
                <a:spcPct val="100000"/>
              </a:lnSpc>
              <a:spcBef>
                <a:spcPts val="900"/>
              </a:spcBef>
              <a:defRPr/>
            </a:pPr>
            <a:endParaRPr lang="cs-CZ" altLang="cs-CZ" sz="2000" b="1" dirty="0" smtClean="0"/>
          </a:p>
          <a:p>
            <a:pPr hangingPunct="1">
              <a:lnSpc>
                <a:spcPct val="100000"/>
              </a:lnSpc>
              <a:spcBef>
                <a:spcPts val="900"/>
              </a:spcBef>
              <a:defRPr/>
            </a:pPr>
            <a:r>
              <a:rPr lang="cs-CZ" altLang="cs-CZ" b="1" dirty="0" smtClean="0"/>
              <a:t>           </a:t>
            </a:r>
            <a:r>
              <a:rPr lang="cs-CZ" altLang="cs-CZ" sz="2000" b="1" dirty="0" smtClean="0"/>
              <a:t> </a:t>
            </a:r>
            <a:r>
              <a:rPr lang="cs-CZ" altLang="cs-CZ" b="1" u="sng" dirty="0" smtClean="0"/>
              <a:t>IP OP Zaměstnanost „Systémové zajištění sociálního začleňování“ </a:t>
            </a:r>
          </a:p>
          <a:p>
            <a:pPr lvl="1" hangingPunct="1">
              <a:lnSpc>
                <a:spcPct val="100000"/>
              </a:lnSpc>
              <a:spcBef>
                <a:spcPts val="900"/>
              </a:spcBef>
              <a:buFont typeface="Arial" charset="0"/>
              <a:buChar char="•"/>
              <a:defRPr/>
            </a:pPr>
            <a:r>
              <a:rPr lang="cs-CZ" altLang="cs-CZ" dirty="0" smtClean="0"/>
              <a:t>Realizace od 1. ledna 2016 do konce roku 2020</a:t>
            </a:r>
          </a:p>
          <a:p>
            <a:pPr lvl="1" hangingPunct="1">
              <a:lnSpc>
                <a:spcPct val="100000"/>
              </a:lnSpc>
              <a:spcBef>
                <a:spcPts val="900"/>
              </a:spcBef>
              <a:buFont typeface="Arial" charset="0"/>
              <a:buChar char="•"/>
              <a:defRPr/>
            </a:pPr>
            <a:r>
              <a:rPr lang="cs-CZ" altLang="cs-CZ" dirty="0" smtClean="0"/>
              <a:t>Minimálně 70 lokalit zapojených do Koordinovaného přístupu + pomoc dalším desítkám obcím mimo intenzivní podporu</a:t>
            </a:r>
          </a:p>
          <a:p>
            <a:pPr marL="1084263" indent="-339725" hangingPunct="1">
              <a:lnSpc>
                <a:spcPct val="100000"/>
              </a:lnSpc>
              <a:spcBef>
                <a:spcPts val="900"/>
              </a:spcBef>
              <a:buClrTx/>
              <a:buSzTx/>
              <a:buFontTx/>
              <a:buNone/>
              <a:defRPr/>
            </a:pPr>
            <a:endParaRPr lang="cs-CZ" altLang="cs-CZ" b="1" u="sng" dirty="0" smtClean="0"/>
          </a:p>
          <a:p>
            <a:pPr marL="1084263" indent="-339725" hangingPunct="1">
              <a:lnSpc>
                <a:spcPct val="100000"/>
              </a:lnSpc>
              <a:spcBef>
                <a:spcPts val="900"/>
              </a:spcBef>
              <a:buClrTx/>
              <a:buSzTx/>
              <a:buFontTx/>
              <a:buNone/>
              <a:defRPr/>
            </a:pPr>
            <a:r>
              <a:rPr lang="cs-CZ" altLang="cs-CZ" b="1" u="sng" dirty="0" smtClean="0"/>
              <a:t>IP OP Výzkum, vývoj, vzdělávání „Kvalitní a inkluzivní vzdělávání v lokalitách se sociálny vyloučeným obyvatelstvem“ </a:t>
            </a:r>
          </a:p>
          <a:p>
            <a:pPr lvl="3" hangingPunct="1">
              <a:lnSpc>
                <a:spcPct val="100000"/>
              </a:lnSpc>
              <a:spcBef>
                <a:spcPts val="900"/>
              </a:spcBef>
              <a:buFont typeface="Arial" charset="0"/>
              <a:buChar char="•"/>
              <a:defRPr/>
            </a:pPr>
            <a:r>
              <a:rPr lang="cs-CZ" altLang="cs-CZ" dirty="0" smtClean="0"/>
              <a:t>Realizace projektu od července 2016 do konce roku 2022 </a:t>
            </a:r>
          </a:p>
          <a:p>
            <a:pPr lvl="3" hangingPunct="1">
              <a:lnSpc>
                <a:spcPct val="100000"/>
              </a:lnSpc>
              <a:spcBef>
                <a:spcPts val="900"/>
              </a:spcBef>
              <a:buFont typeface="Arial" charset="0"/>
              <a:buChar char="•"/>
              <a:defRPr/>
            </a:pPr>
            <a:r>
              <a:rPr lang="cs-CZ" altLang="cs-CZ" dirty="0" smtClean="0"/>
              <a:t>Podpora inkluzivního vzdělávání na úrovni obcí – pracovní a poradní orgány + strategie + metodiky pro zřizovatele škol a pro ředitele</a:t>
            </a:r>
          </a:p>
          <a:p>
            <a:pPr lvl="3" hangingPunct="1">
              <a:lnSpc>
                <a:spcPct val="100000"/>
              </a:lnSpc>
              <a:spcBef>
                <a:spcPts val="900"/>
              </a:spcBef>
              <a:buFont typeface="Arial" charset="0"/>
              <a:buChar char="•"/>
              <a:defRPr/>
            </a:pPr>
            <a:r>
              <a:rPr lang="cs-CZ" altLang="cs-CZ" dirty="0" smtClean="0"/>
              <a:t>Pomoc se zpracování Místních akčních plánů (MAP) všem ORP se SVL </a:t>
            </a:r>
          </a:p>
          <a:p>
            <a:pPr marL="1198563" indent="-338138" hangingPunct="1">
              <a:lnSpc>
                <a:spcPct val="100000"/>
              </a:lnSpc>
              <a:spcBef>
                <a:spcPts val="900"/>
              </a:spcBef>
              <a:buClrTx/>
              <a:buSzTx/>
              <a:buFontTx/>
              <a:buNone/>
              <a:defRPr/>
            </a:pPr>
            <a:r>
              <a:rPr lang="cs-CZ" altLang="cs-CZ" b="1" u="sng" dirty="0" smtClean="0"/>
              <a:t>Norské fondy „Kampaň proti rasismu a násilí z nenávisti“</a:t>
            </a:r>
          </a:p>
        </p:txBody>
      </p:sp>
      <p:sp>
        <p:nvSpPr>
          <p:cNvPr id="16387" name="Rectangle 2"/>
          <p:cNvSpPr>
            <a:spLocks noChangeArrowheads="1"/>
          </p:cNvSpPr>
          <p:nvPr/>
        </p:nvSpPr>
        <p:spPr bwMode="auto">
          <a:xfrm>
            <a:off x="236538" y="1770063"/>
            <a:ext cx="8496300" cy="7604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1pPr>
            <a:lvl2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2pPr>
            <a:lvl3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3pPr>
            <a:lvl4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4pPr>
            <a:lvl5pPr eaLnBrk="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charset="0"/>
                <a:ea typeface="Microsoft YaHei" charset="-122"/>
              </a:defRPr>
            </a:lvl9pPr>
          </a:lstStyle>
          <a:p>
            <a:pPr eaLnBrk="1" hangingPunct="1">
              <a:lnSpc>
                <a:spcPct val="100000"/>
              </a:lnSpc>
            </a:pPr>
            <a:endParaRPr lang="cs-CZ" altLang="cs-CZ" sz="2200">
              <a:solidFill>
                <a:srgbClr val="000000"/>
              </a:solidFill>
            </a:endParaRPr>
          </a:p>
          <a:p>
            <a:pPr eaLnBrk="1" hangingPunct="1">
              <a:lnSpc>
                <a:spcPct val="100000"/>
              </a:lnSpc>
            </a:pPr>
            <a:endParaRPr lang="cs-CZ" altLang="cs-CZ" sz="2200">
              <a:solidFill>
                <a:srgbClr val="000000"/>
              </a:solidFill>
            </a:endParaRPr>
          </a:p>
        </p:txBody>
      </p:sp>
      <p:sp>
        <p:nvSpPr>
          <p:cNvPr id="16388" name="Line 3"/>
          <p:cNvSpPr>
            <a:spLocks noChangeShapeType="1"/>
          </p:cNvSpPr>
          <p:nvPr/>
        </p:nvSpPr>
        <p:spPr bwMode="auto">
          <a:xfrm>
            <a:off x="525463" y="838200"/>
            <a:ext cx="8207375" cy="1588"/>
          </a:xfrm>
          <a:prstGeom prst="line">
            <a:avLst/>
          </a:prstGeom>
          <a:noFill/>
          <a:ln w="9360">
            <a:solidFill>
              <a:srgbClr val="80808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cs-CZ"/>
          </a:p>
        </p:txBody>
      </p:sp>
      <p:sp>
        <p:nvSpPr>
          <p:cNvPr id="5" name="Nadpis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dirty="0" smtClean="0"/>
              <a:t>Projekty Agentury</a:t>
            </a:r>
            <a:endParaRPr lang="cs-CZ" dirty="0"/>
          </a:p>
        </p:txBody>
      </p:sp>
    </p:spTree>
    <p:extLst>
      <p:ext uri="{BB962C8B-B14F-4D97-AF65-F5344CB8AC3E}">
        <p14:creationId xmlns:p14="http://schemas.microsoft.com/office/powerpoint/2010/main" val="746989992"/>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23850" y="1268760"/>
            <a:ext cx="8496300" cy="44033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1pPr>
            <a:lvl2pPr>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2pPr>
            <a:lvl3pPr>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3pPr>
            <a:lvl4pPr>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4pPr>
            <a:lvl5pPr>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5pPr>
            <a:lvl6pPr marL="2514600" indent="-228600" defTabSz="449263"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6pPr>
            <a:lvl7pPr marL="2971800" indent="-228600" defTabSz="449263"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7pPr>
            <a:lvl8pPr marL="3429000" indent="-228600" defTabSz="449263"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8pPr>
            <a:lvl9pPr marL="3886200" indent="-228600" defTabSz="449263" fontAlgn="base" hangingPunct="0">
              <a:lnSpc>
                <a:spcPct val="93000"/>
              </a:lnSpc>
              <a:spcBef>
                <a:spcPct val="0"/>
              </a:spcBef>
              <a:spcAft>
                <a:spcPct val="0"/>
              </a:spcAft>
              <a:buClr>
                <a:srgbClr val="000000"/>
              </a:buClr>
              <a:buSzPct val="100000"/>
              <a:buFont typeface="Times New Roman" pitchFamily="16" charset="0"/>
              <a:tabLst>
                <a:tab pos="0" algn="l"/>
                <a:tab pos="447675" algn="l"/>
                <a:tab pos="895350" algn="l"/>
                <a:tab pos="1344613" algn="l"/>
                <a:tab pos="1793875" algn="l"/>
                <a:tab pos="2243138" algn="l"/>
                <a:tab pos="2692400" algn="l"/>
                <a:tab pos="3141663" algn="l"/>
                <a:tab pos="3590925" algn="l"/>
                <a:tab pos="4040188" algn="l"/>
                <a:tab pos="4489450" algn="l"/>
                <a:tab pos="4938713"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icrosoft YaHei" charset="-122"/>
              </a:defRPr>
            </a:lvl9pPr>
          </a:lstStyle>
          <a:p>
            <a:pPr hangingPunct="1">
              <a:lnSpc>
                <a:spcPct val="100000"/>
              </a:lnSpc>
              <a:defRPr/>
            </a:pPr>
            <a:r>
              <a:rPr lang="cs-CZ" altLang="cs-CZ" sz="2000" b="1" dirty="0" smtClean="0"/>
              <a:t>                                          </a:t>
            </a:r>
          </a:p>
          <a:p>
            <a:pPr hangingPunct="1">
              <a:lnSpc>
                <a:spcPct val="100000"/>
              </a:lnSpc>
              <a:defRPr/>
            </a:pPr>
            <a:r>
              <a:rPr lang="cs-CZ" altLang="cs-CZ" sz="2000" b="1" dirty="0" smtClean="0"/>
              <a:t>                                   </a:t>
            </a:r>
            <a:r>
              <a:rPr lang="cs-CZ" altLang="cs-CZ" sz="2000" b="1" dirty="0" smtClean="0">
                <a:solidFill>
                  <a:schemeClr val="accent6"/>
                </a:solidFill>
              </a:rPr>
              <a:t>3 regionální centra </a:t>
            </a:r>
          </a:p>
          <a:p>
            <a:pPr hangingPunct="1">
              <a:lnSpc>
                <a:spcPct val="100000"/>
              </a:lnSpc>
              <a:defRPr/>
            </a:pPr>
            <a:endParaRPr lang="cs-CZ" altLang="cs-CZ" sz="2000" b="1" dirty="0" smtClean="0"/>
          </a:p>
          <a:p>
            <a:pPr hangingPunct="1">
              <a:lnSpc>
                <a:spcPct val="100000"/>
              </a:lnSpc>
              <a:defRPr/>
            </a:pPr>
            <a:r>
              <a:rPr lang="cs-CZ" altLang="cs-CZ" sz="2000" b="1" dirty="0" smtClean="0"/>
              <a:t>Ústí nad Labem – Regionální centrum Západ </a:t>
            </a:r>
            <a:r>
              <a:rPr lang="cs-CZ" altLang="cs-CZ" sz="2000" dirty="0" smtClean="0"/>
              <a:t>(kratochvil.michal@vlada.cz)</a:t>
            </a:r>
            <a:endParaRPr lang="cs-CZ" altLang="cs-CZ" sz="2000" dirty="0" smtClean="0"/>
          </a:p>
          <a:p>
            <a:pPr hangingPunct="1">
              <a:lnSpc>
                <a:spcPct val="100000"/>
              </a:lnSpc>
              <a:defRPr/>
            </a:pPr>
            <a:r>
              <a:rPr lang="cs-CZ" altLang="cs-CZ" sz="2000" b="1" dirty="0" smtClean="0"/>
              <a:t>kraje: Ústecký, Karlovarský, Plzeňský</a:t>
            </a:r>
          </a:p>
          <a:p>
            <a:pPr hangingPunct="1">
              <a:lnSpc>
                <a:spcPct val="100000"/>
              </a:lnSpc>
              <a:defRPr/>
            </a:pPr>
            <a:endParaRPr lang="cs-CZ" altLang="cs-CZ" sz="2000" b="1" dirty="0" smtClean="0"/>
          </a:p>
          <a:p>
            <a:pPr hangingPunct="1">
              <a:lnSpc>
                <a:spcPct val="100000"/>
              </a:lnSpc>
              <a:defRPr/>
            </a:pPr>
            <a:r>
              <a:rPr lang="cs-CZ" altLang="cs-CZ" sz="2000" b="1" dirty="0" smtClean="0"/>
              <a:t>Ostrava – Regionální centrum </a:t>
            </a:r>
            <a:r>
              <a:rPr lang="cs-CZ" altLang="cs-CZ" sz="2000" b="1" dirty="0" smtClean="0"/>
              <a:t>Východ </a:t>
            </a:r>
            <a:r>
              <a:rPr lang="cs-CZ" altLang="cs-CZ" sz="2000" dirty="0" smtClean="0"/>
              <a:t>(navratil.martin@vlada.cz)</a:t>
            </a:r>
            <a:endParaRPr lang="cs-CZ" altLang="cs-CZ" sz="2000" dirty="0" smtClean="0"/>
          </a:p>
          <a:p>
            <a:pPr hangingPunct="1">
              <a:lnSpc>
                <a:spcPct val="100000"/>
              </a:lnSpc>
              <a:defRPr/>
            </a:pPr>
            <a:r>
              <a:rPr lang="cs-CZ" altLang="cs-CZ" sz="2000" b="1" dirty="0" smtClean="0"/>
              <a:t>kraje: Moravsko-slezský, Olomoucký, Jihomoravský, Zlínský</a:t>
            </a:r>
          </a:p>
          <a:p>
            <a:pPr hangingPunct="1">
              <a:lnSpc>
                <a:spcPct val="100000"/>
              </a:lnSpc>
              <a:defRPr/>
            </a:pPr>
            <a:endParaRPr lang="cs-CZ" altLang="cs-CZ" sz="2000" b="1" dirty="0" smtClean="0"/>
          </a:p>
          <a:p>
            <a:pPr hangingPunct="1">
              <a:lnSpc>
                <a:spcPct val="100000"/>
              </a:lnSpc>
              <a:defRPr/>
            </a:pPr>
            <a:r>
              <a:rPr lang="cs-CZ" altLang="cs-CZ" sz="2000" b="1" dirty="0" smtClean="0"/>
              <a:t>Praha – Regionální centrum  </a:t>
            </a:r>
            <a:r>
              <a:rPr lang="cs-CZ" altLang="cs-CZ" sz="2000" b="1" dirty="0" smtClean="0"/>
              <a:t>Střed </a:t>
            </a:r>
            <a:r>
              <a:rPr lang="cs-CZ" altLang="cs-CZ" sz="2000" dirty="0" smtClean="0"/>
              <a:t>(greineder.milan@vlada.cz)</a:t>
            </a:r>
            <a:endParaRPr lang="cs-CZ" altLang="cs-CZ" sz="2000" dirty="0" smtClean="0"/>
          </a:p>
          <a:p>
            <a:pPr hangingPunct="1">
              <a:lnSpc>
                <a:spcPct val="100000"/>
              </a:lnSpc>
              <a:defRPr/>
            </a:pPr>
            <a:r>
              <a:rPr lang="cs-CZ" altLang="cs-CZ" sz="2000" b="1" dirty="0" smtClean="0"/>
              <a:t>kraje: Praha, </a:t>
            </a:r>
            <a:r>
              <a:rPr lang="cs-CZ" altLang="cs-CZ" sz="2000" b="1" dirty="0" smtClean="0">
                <a:solidFill>
                  <a:schemeClr val="tx1"/>
                </a:solidFill>
              </a:rPr>
              <a:t>Vysočina,</a:t>
            </a:r>
            <a:r>
              <a:rPr lang="cs-CZ" altLang="cs-CZ" sz="2000" b="1" dirty="0" smtClean="0">
                <a:solidFill>
                  <a:srgbClr val="FF0000"/>
                </a:solidFill>
              </a:rPr>
              <a:t> </a:t>
            </a:r>
            <a:r>
              <a:rPr lang="cs-CZ" altLang="cs-CZ" sz="2000" b="1" dirty="0" smtClean="0">
                <a:solidFill>
                  <a:schemeClr val="tx1"/>
                </a:solidFill>
              </a:rPr>
              <a:t>Jihočeský</a:t>
            </a:r>
            <a:r>
              <a:rPr lang="cs-CZ" altLang="cs-CZ" sz="2000" b="1" dirty="0" smtClean="0"/>
              <a:t>, Královéhradecký, </a:t>
            </a:r>
            <a:r>
              <a:rPr lang="cs-CZ" altLang="cs-CZ" sz="2000" b="1" dirty="0" smtClean="0">
                <a:solidFill>
                  <a:schemeClr val="tx1"/>
                </a:solidFill>
              </a:rPr>
              <a:t>Pardubický</a:t>
            </a:r>
            <a:r>
              <a:rPr lang="cs-CZ" altLang="cs-CZ" sz="2000" b="1" dirty="0" smtClean="0"/>
              <a:t>, Liberecký, Středočeský</a:t>
            </a:r>
          </a:p>
          <a:p>
            <a:pPr marL="457200" hangingPunct="1">
              <a:lnSpc>
                <a:spcPct val="100000"/>
              </a:lnSpc>
              <a:defRPr/>
            </a:pPr>
            <a:endParaRPr lang="cs-CZ" altLang="cs-CZ" sz="2000" dirty="0" smtClean="0"/>
          </a:p>
        </p:txBody>
      </p:sp>
      <p:sp>
        <p:nvSpPr>
          <p:cNvPr id="5" name="Nadpis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dirty="0" smtClean="0"/>
              <a:t>Struktura Agentury</a:t>
            </a:r>
            <a:endParaRPr lang="cs-CZ" dirty="0"/>
          </a:p>
        </p:txBody>
      </p:sp>
    </p:spTree>
    <p:extLst>
      <p:ext uri="{BB962C8B-B14F-4D97-AF65-F5344CB8AC3E}">
        <p14:creationId xmlns:p14="http://schemas.microsoft.com/office/powerpoint/2010/main" val="159996434"/>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95536" y="692696"/>
            <a:ext cx="8229600" cy="1143000"/>
          </a:xfrm>
        </p:spPr>
        <p:txBody>
          <a:bodyPr>
            <a:normAutofit fontScale="90000"/>
          </a:bodyPr>
          <a:lstStyle/>
          <a:p>
            <a:r>
              <a:rPr lang="cs-CZ" dirty="0" smtClean="0"/>
              <a:t>Příklad možné podpory projektů OPZ</a:t>
            </a:r>
            <a:endParaRPr lang="cs-CZ" dirty="0"/>
          </a:p>
        </p:txBody>
      </p:sp>
      <p:sp>
        <p:nvSpPr>
          <p:cNvPr id="3" name="Zástupný symbol pro obsah 2"/>
          <p:cNvSpPr>
            <a:spLocks noGrp="1"/>
          </p:cNvSpPr>
          <p:nvPr>
            <p:ph idx="1"/>
          </p:nvPr>
        </p:nvSpPr>
        <p:spPr>
          <a:xfrm>
            <a:off x="467544" y="1772816"/>
            <a:ext cx="8229600" cy="4853136"/>
          </a:xfrm>
        </p:spPr>
        <p:txBody>
          <a:bodyPr>
            <a:normAutofit fontScale="62500" lnSpcReduction="20000"/>
          </a:bodyPr>
          <a:lstStyle/>
          <a:p>
            <a:endParaRPr lang="cs-CZ" dirty="0"/>
          </a:p>
          <a:p>
            <a:r>
              <a:rPr lang="cs-CZ" sz="3500" dirty="0"/>
              <a:t>Aktivity </a:t>
            </a:r>
            <a:r>
              <a:rPr lang="cs-CZ" sz="3500" dirty="0" smtClean="0"/>
              <a:t>sekundární </a:t>
            </a:r>
            <a:r>
              <a:rPr lang="cs-CZ" sz="3500" dirty="0"/>
              <a:t>a terciární prevence </a:t>
            </a:r>
            <a:r>
              <a:rPr lang="cs-CZ" sz="3500" b="1" dirty="0"/>
              <a:t>pro osoby ohrožené závislostmi </a:t>
            </a:r>
            <a:r>
              <a:rPr lang="cs-CZ" sz="3500" dirty="0"/>
              <a:t>nebo osoby závislé na návykových látkách. </a:t>
            </a:r>
          </a:p>
          <a:p>
            <a:r>
              <a:rPr lang="cs-CZ" sz="3500" dirty="0" smtClean="0"/>
              <a:t>Programy </a:t>
            </a:r>
            <a:r>
              <a:rPr lang="cs-CZ" sz="3500" b="1" dirty="0"/>
              <a:t>právní a finanční gramotnosti a na prevenci a řešení zadluženosti </a:t>
            </a:r>
            <a:r>
              <a:rPr lang="cs-CZ" sz="3500" dirty="0"/>
              <a:t>a předluženosti (včetně poradenství</a:t>
            </a:r>
            <a:r>
              <a:rPr lang="cs-CZ" sz="3500" dirty="0" smtClean="0"/>
              <a:t>).  </a:t>
            </a:r>
            <a:endParaRPr lang="cs-CZ" sz="3500" dirty="0"/>
          </a:p>
          <a:p>
            <a:r>
              <a:rPr lang="cs-CZ" sz="3500" dirty="0" smtClean="0"/>
              <a:t>Aktivity </a:t>
            </a:r>
            <a:r>
              <a:rPr lang="cs-CZ" sz="3500" dirty="0"/>
              <a:t>přispívající </a:t>
            </a:r>
            <a:r>
              <a:rPr lang="cs-CZ" sz="3500" b="1" dirty="0"/>
              <a:t>k boji s diskriminací </a:t>
            </a:r>
            <a:r>
              <a:rPr lang="cs-CZ" sz="3500" dirty="0"/>
              <a:t>(např. vzdělávací aktivity zaměřené na </a:t>
            </a:r>
            <a:r>
              <a:rPr lang="cs-CZ" sz="3500" dirty="0" smtClean="0"/>
              <a:t>informování </a:t>
            </a:r>
            <a:r>
              <a:rPr lang="cs-CZ" sz="3500" dirty="0"/>
              <a:t>o příčinách, formách diskriminace a způsobech prevence a odstraňování diskriminace, poskytování poradenství cílovým skupinám týkající se nediskriminace a rozvoj různých forem služeb pro oběti diskriminace). </a:t>
            </a:r>
          </a:p>
          <a:p>
            <a:r>
              <a:rPr lang="cs-CZ" sz="3500" dirty="0" smtClean="0"/>
              <a:t>Programy </a:t>
            </a:r>
            <a:r>
              <a:rPr lang="cs-CZ" sz="3500" b="1" dirty="0"/>
              <a:t>prevence sociálně patologických jevů, prevence kriminality a veřejného pořádku </a:t>
            </a:r>
            <a:r>
              <a:rPr lang="cs-CZ" sz="3500" dirty="0"/>
              <a:t>(asistenti prevence kriminality, asistenti pro jednání s policií a dalšími úřady, romský </a:t>
            </a:r>
            <a:r>
              <a:rPr lang="cs-CZ" sz="3500" dirty="0" err="1"/>
              <a:t>mentoring</a:t>
            </a:r>
            <a:r>
              <a:rPr lang="cs-CZ" sz="3500" dirty="0"/>
              <a:t>, preventivní programy pro mladé osoby 15+ apod.). </a:t>
            </a:r>
          </a:p>
          <a:p>
            <a:pPr marL="0" indent="0">
              <a:buNone/>
            </a:pPr>
            <a:r>
              <a:rPr lang="cs-CZ" dirty="0" smtClean="0"/>
              <a:t> </a:t>
            </a:r>
            <a:endParaRPr lang="cs-CZ" dirty="0"/>
          </a:p>
          <a:p>
            <a:endParaRPr lang="cs-CZ" dirty="0"/>
          </a:p>
        </p:txBody>
      </p:sp>
    </p:spTree>
    <p:extLst>
      <p:ext uri="{BB962C8B-B14F-4D97-AF65-F5344CB8AC3E}">
        <p14:creationId xmlns:p14="http://schemas.microsoft.com/office/powerpoint/2010/main" val="2944223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Čerpání OP Zaměstnanost </a:t>
            </a:r>
            <a:endParaRPr lang="cs-CZ" dirty="0"/>
          </a:p>
        </p:txBody>
      </p:sp>
      <p:sp>
        <p:nvSpPr>
          <p:cNvPr id="3" name="Zástupný symbol pro obsah 2"/>
          <p:cNvSpPr>
            <a:spLocks noGrp="1"/>
          </p:cNvSpPr>
          <p:nvPr>
            <p:ph idx="1"/>
          </p:nvPr>
        </p:nvSpPr>
        <p:spPr/>
        <p:txBody>
          <a:bodyPr>
            <a:normAutofit fontScale="85000" lnSpcReduction="20000"/>
          </a:bodyPr>
          <a:lstStyle/>
          <a:p>
            <a:r>
              <a:rPr lang="cs-CZ" b="1" dirty="0" smtClean="0"/>
              <a:t>Vyhlášeny 3 výzvy</a:t>
            </a:r>
          </a:p>
          <a:p>
            <a:r>
              <a:rPr lang="cs-CZ" dirty="0" smtClean="0"/>
              <a:t>č</a:t>
            </a:r>
            <a:r>
              <a:rPr lang="cs-CZ" dirty="0"/>
              <a:t>. 26 </a:t>
            </a:r>
            <a:r>
              <a:rPr lang="cs-CZ" dirty="0" smtClean="0"/>
              <a:t>- platnost do </a:t>
            </a:r>
            <a:r>
              <a:rPr lang="cs-CZ" dirty="0"/>
              <a:t>31. 7. 2016 s celkovou alokací 609 972 200,- Kč, </a:t>
            </a:r>
            <a:endParaRPr lang="cs-CZ" dirty="0" smtClean="0"/>
          </a:p>
          <a:p>
            <a:r>
              <a:rPr lang="cs-CZ" dirty="0" smtClean="0"/>
              <a:t>č</a:t>
            </a:r>
            <a:r>
              <a:rPr lang="cs-CZ" dirty="0"/>
              <a:t>. 42 </a:t>
            </a:r>
            <a:r>
              <a:rPr lang="cs-CZ" dirty="0" smtClean="0"/>
              <a:t>– platnost do 31.10. s</a:t>
            </a:r>
            <a:r>
              <a:rPr lang="cs-CZ" dirty="0"/>
              <a:t> celkovou alokací 791 751 066,- Kč.  </a:t>
            </a:r>
            <a:endParaRPr lang="cs-CZ" dirty="0" smtClean="0"/>
          </a:p>
          <a:p>
            <a:r>
              <a:rPr lang="cs-CZ" dirty="0" smtClean="0"/>
              <a:t>Aktuální výzva č</a:t>
            </a:r>
            <a:r>
              <a:rPr lang="cs-CZ" dirty="0"/>
              <a:t>. 52 s možností předkládání projektu do 29. 6. 2018 a celkovou alokací 800 000 000,- Kč. </a:t>
            </a:r>
            <a:endParaRPr lang="cs-CZ" dirty="0" smtClean="0"/>
          </a:p>
          <a:p>
            <a:r>
              <a:rPr lang="cs-CZ" dirty="0" smtClean="0"/>
              <a:t>Výzvy </a:t>
            </a:r>
            <a:r>
              <a:rPr lang="cs-CZ" dirty="0"/>
              <a:t>č. 26 a 42 byly určeny výhradně pro obce, které již měli schválený Strategický plán sociálního začleňování. Výzva č. 52 není limitována pro konkrétní obce (vyjma obcí, které mohli předkládat projektové žádosti do výzev č. 26 a č. 42). </a:t>
            </a:r>
            <a:endParaRPr lang="cs-CZ" dirty="0"/>
          </a:p>
        </p:txBody>
      </p:sp>
    </p:spTree>
    <p:extLst>
      <p:ext uri="{BB962C8B-B14F-4D97-AF65-F5344CB8AC3E}">
        <p14:creationId xmlns:p14="http://schemas.microsoft.com/office/powerpoint/2010/main" val="1893040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lstStyle/>
          <a:p>
            <a:pPr marL="0" indent="0">
              <a:buNone/>
            </a:pPr>
            <a:r>
              <a:rPr lang="cs-CZ" b="1" dirty="0" smtClean="0"/>
              <a:t>Výzva č. 26 OPZ </a:t>
            </a:r>
          </a:p>
          <a:p>
            <a:r>
              <a:rPr lang="cs-CZ" dirty="0" smtClean="0"/>
              <a:t>Pro 10 lokalit</a:t>
            </a:r>
          </a:p>
          <a:p>
            <a:r>
              <a:rPr lang="cs-CZ" dirty="0" smtClean="0"/>
              <a:t>Podáno 106 projektů za / podpořeno 61 / úspěšnost 58 %</a:t>
            </a:r>
          </a:p>
          <a:p>
            <a:r>
              <a:rPr lang="cs-CZ" dirty="0" smtClean="0"/>
              <a:t> Alokováno zdrojů 610 mil. Kč / požádáno 595 mil. Kč (cca 97 % vůči plánu) / podpořeno 353 mil. Kč (cca 56 % vůči požadavku)</a:t>
            </a:r>
          </a:p>
          <a:p>
            <a:r>
              <a:rPr lang="cs-CZ" dirty="0"/>
              <a:t>APK – 5 projektů – 100 % podpořeno</a:t>
            </a:r>
          </a:p>
        </p:txBody>
      </p:sp>
    </p:spTree>
    <p:extLst>
      <p:ext uri="{BB962C8B-B14F-4D97-AF65-F5344CB8AC3E}">
        <p14:creationId xmlns:p14="http://schemas.microsoft.com/office/powerpoint/2010/main" val="1796909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lstStyle/>
          <a:p>
            <a:pPr marL="0" indent="0">
              <a:buNone/>
            </a:pPr>
            <a:r>
              <a:rPr lang="cs-CZ" b="1" dirty="0" smtClean="0"/>
              <a:t>Výzva 42 OPZ / hodnocení projektů ještě probíhá </a:t>
            </a:r>
          </a:p>
          <a:p>
            <a:r>
              <a:rPr lang="cs-CZ" dirty="0"/>
              <a:t>Pro </a:t>
            </a:r>
            <a:r>
              <a:rPr lang="cs-CZ" dirty="0" smtClean="0"/>
              <a:t>15 </a:t>
            </a:r>
            <a:r>
              <a:rPr lang="cs-CZ" dirty="0"/>
              <a:t>lokalit</a:t>
            </a:r>
          </a:p>
          <a:p>
            <a:r>
              <a:rPr lang="cs-CZ" dirty="0"/>
              <a:t>Podáno </a:t>
            </a:r>
            <a:r>
              <a:rPr lang="cs-CZ" dirty="0" smtClean="0"/>
              <a:t>143 </a:t>
            </a:r>
            <a:r>
              <a:rPr lang="cs-CZ" dirty="0"/>
              <a:t>projektů za / podpořeno </a:t>
            </a:r>
            <a:r>
              <a:rPr lang="cs-CZ" dirty="0" smtClean="0"/>
              <a:t>zatím 48 / 35 nepodpořeno / 60 v procesu hodnocení</a:t>
            </a:r>
            <a:endParaRPr lang="cs-CZ" dirty="0"/>
          </a:p>
          <a:p>
            <a:r>
              <a:rPr lang="cs-CZ" dirty="0"/>
              <a:t> Alokováno zdrojů </a:t>
            </a:r>
            <a:r>
              <a:rPr lang="cs-CZ" dirty="0" smtClean="0"/>
              <a:t>792 mil</a:t>
            </a:r>
            <a:r>
              <a:rPr lang="cs-CZ" dirty="0"/>
              <a:t>. Kč / požádáno </a:t>
            </a:r>
            <a:r>
              <a:rPr lang="cs-CZ" dirty="0" smtClean="0"/>
              <a:t>755 </a:t>
            </a:r>
            <a:r>
              <a:rPr lang="cs-CZ" dirty="0"/>
              <a:t>mil. Kč (cca </a:t>
            </a:r>
            <a:r>
              <a:rPr lang="cs-CZ" dirty="0" smtClean="0"/>
              <a:t>95 </a:t>
            </a:r>
            <a:r>
              <a:rPr lang="cs-CZ" dirty="0"/>
              <a:t>% vůči plánu</a:t>
            </a:r>
            <a:r>
              <a:rPr lang="cs-CZ" dirty="0" smtClean="0"/>
              <a:t>)</a:t>
            </a:r>
          </a:p>
          <a:p>
            <a:endParaRPr lang="cs-CZ" dirty="0"/>
          </a:p>
          <a:p>
            <a:endParaRPr lang="cs-CZ" dirty="0"/>
          </a:p>
        </p:txBody>
      </p:sp>
    </p:spTree>
    <p:extLst>
      <p:ext uri="{BB962C8B-B14F-4D97-AF65-F5344CB8AC3E}">
        <p14:creationId xmlns:p14="http://schemas.microsoft.com/office/powerpoint/2010/main" val="37363468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620688"/>
            <a:ext cx="8229600" cy="720080"/>
          </a:xfrm>
        </p:spPr>
        <p:txBody>
          <a:bodyPr>
            <a:normAutofit fontScale="90000"/>
          </a:bodyPr>
          <a:lstStyle/>
          <a:p>
            <a:r>
              <a:rPr lang="cs-CZ" sz="3600" b="1" dirty="0" smtClean="0"/>
              <a:t>IROP – přehled zájmu – hodnocení probíhá</a:t>
            </a:r>
            <a:endParaRPr lang="cs-CZ" sz="3600" b="1" dirty="0"/>
          </a:p>
        </p:txBody>
      </p:sp>
      <p:graphicFrame>
        <p:nvGraphicFramePr>
          <p:cNvPr id="6" name="Zástupný symbol pro obsah 5"/>
          <p:cNvGraphicFramePr>
            <a:graphicFrameLocks noGrp="1"/>
          </p:cNvGraphicFramePr>
          <p:nvPr>
            <p:ph idx="1"/>
            <p:extLst>
              <p:ext uri="{D42A27DB-BD31-4B8C-83A1-F6EECF244321}">
                <p14:modId xmlns:p14="http://schemas.microsoft.com/office/powerpoint/2010/main" val="1724272158"/>
              </p:ext>
            </p:extLst>
          </p:nvPr>
        </p:nvGraphicFramePr>
        <p:xfrm>
          <a:off x="611560" y="1412776"/>
          <a:ext cx="8136904" cy="4645186"/>
        </p:xfrm>
        <a:graphic>
          <a:graphicData uri="http://schemas.openxmlformats.org/drawingml/2006/table">
            <a:tbl>
              <a:tblPr firstRow="1" firstCol="1" bandRow="1"/>
              <a:tblGrid>
                <a:gridCol w="4564822"/>
                <a:gridCol w="1371596"/>
                <a:gridCol w="1044638"/>
                <a:gridCol w="1155848"/>
              </a:tblGrid>
              <a:tr h="790273">
                <a:tc>
                  <a:txBody>
                    <a:bodyPr/>
                    <a:lstStyle/>
                    <a:p>
                      <a:pPr>
                        <a:lnSpc>
                          <a:spcPct val="115000"/>
                        </a:lnSpc>
                        <a:spcAft>
                          <a:spcPts val="0"/>
                        </a:spcAft>
                      </a:pPr>
                      <a:r>
                        <a:rPr lang="cs-CZ" sz="1400" b="1" dirty="0">
                          <a:solidFill>
                            <a:srgbClr val="000000"/>
                          </a:solidFill>
                          <a:effectLst/>
                          <a:latin typeface="Calibri"/>
                          <a:ea typeface="Times New Roman"/>
                          <a:cs typeface="Times New Roman"/>
                        </a:rPr>
                        <a:t>Název a číslo výzvy</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cs-CZ" sz="1400" b="1" dirty="0">
                          <a:solidFill>
                            <a:srgbClr val="000000"/>
                          </a:solidFill>
                          <a:effectLst/>
                          <a:latin typeface="Calibri"/>
                          <a:ea typeface="Times New Roman"/>
                          <a:cs typeface="Times New Roman"/>
                        </a:rPr>
                        <a:t>Alokace výzev </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cs-CZ" sz="1400" b="1">
                          <a:solidFill>
                            <a:srgbClr val="000000"/>
                          </a:solidFill>
                          <a:effectLst/>
                          <a:latin typeface="Calibri"/>
                          <a:ea typeface="Times New Roman"/>
                          <a:cs typeface="Times New Roman"/>
                        </a:rPr>
                        <a:t> Alokace pro KPSVL</a:t>
                      </a:r>
                      <a:endParaRPr lang="cs-CZ" sz="140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cs-CZ" sz="1400" b="1" dirty="0">
                          <a:solidFill>
                            <a:srgbClr val="000000"/>
                          </a:solidFill>
                          <a:effectLst/>
                          <a:latin typeface="Calibri"/>
                          <a:ea typeface="Times New Roman"/>
                          <a:cs typeface="Times New Roman"/>
                        </a:rPr>
                        <a:t>Předložené projekty </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8432">
                <a:tc>
                  <a:txBody>
                    <a:bodyPr/>
                    <a:lstStyle/>
                    <a:p>
                      <a:pPr>
                        <a:lnSpc>
                          <a:spcPct val="115000"/>
                        </a:lnSpc>
                        <a:spcAft>
                          <a:spcPts val="0"/>
                        </a:spcAft>
                      </a:pPr>
                      <a:r>
                        <a:rPr lang="cs-CZ" sz="1400" dirty="0">
                          <a:solidFill>
                            <a:srgbClr val="000000"/>
                          </a:solidFill>
                          <a:effectLst/>
                          <a:latin typeface="Calibri"/>
                          <a:ea typeface="Times New Roman"/>
                          <a:cs typeface="Times New Roman"/>
                        </a:rPr>
                        <a:t>15 - Infrastruktura pro předškolní vzdělávání pro sociálně vyloučené lokality</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dirty="0">
                          <a:solidFill>
                            <a:srgbClr val="000000"/>
                          </a:solidFill>
                          <a:effectLst/>
                          <a:latin typeface="Calibri"/>
                          <a:ea typeface="Times New Roman"/>
                          <a:cs typeface="Times New Roman"/>
                        </a:rPr>
                        <a:t>1 719 875 593 Kč</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a:solidFill>
                            <a:srgbClr val="000000"/>
                          </a:solidFill>
                          <a:effectLst/>
                          <a:latin typeface="Calibri"/>
                          <a:ea typeface="Times New Roman"/>
                          <a:cs typeface="Times New Roman"/>
                        </a:rPr>
                        <a:t>79 285 000 Kč</a:t>
                      </a:r>
                      <a:endParaRPr lang="cs-CZ" sz="140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r">
                        <a:lnSpc>
                          <a:spcPct val="115000"/>
                        </a:lnSpc>
                        <a:spcAft>
                          <a:spcPts val="0"/>
                        </a:spcAft>
                      </a:pPr>
                      <a:r>
                        <a:rPr lang="cs-CZ" sz="1400">
                          <a:solidFill>
                            <a:srgbClr val="000000"/>
                          </a:solidFill>
                          <a:effectLst/>
                          <a:latin typeface="Calibri"/>
                          <a:ea typeface="Times New Roman"/>
                          <a:cs typeface="Times New Roman"/>
                        </a:rPr>
                        <a:t>0 Kč</a:t>
                      </a:r>
                      <a:endParaRPr lang="cs-CZ" sz="140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r>
              <a:tr h="395138">
                <a:tc>
                  <a:txBody>
                    <a:bodyPr/>
                    <a:lstStyle/>
                    <a:p>
                      <a:pPr>
                        <a:lnSpc>
                          <a:spcPct val="115000"/>
                        </a:lnSpc>
                        <a:spcAft>
                          <a:spcPts val="0"/>
                        </a:spcAft>
                      </a:pPr>
                      <a:r>
                        <a:rPr lang="cs-CZ" sz="1400" dirty="0">
                          <a:solidFill>
                            <a:srgbClr val="000000"/>
                          </a:solidFill>
                          <a:effectLst/>
                          <a:latin typeface="Calibri"/>
                          <a:ea typeface="Times New Roman"/>
                          <a:cs typeface="Times New Roman"/>
                        </a:rPr>
                        <a:t>30 - Rozvoj sociálních služeb v sociálně vyloučených lokalitách</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dirty="0">
                          <a:solidFill>
                            <a:srgbClr val="000000"/>
                          </a:solidFill>
                          <a:effectLst/>
                          <a:latin typeface="Calibri"/>
                          <a:ea typeface="Times New Roman"/>
                          <a:cs typeface="Times New Roman"/>
                        </a:rPr>
                        <a:t>741 176 471 Kč</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dirty="0">
                          <a:solidFill>
                            <a:srgbClr val="000000"/>
                          </a:solidFill>
                          <a:effectLst/>
                          <a:latin typeface="Calibri"/>
                          <a:ea typeface="Times New Roman"/>
                          <a:cs typeface="Times New Roman"/>
                        </a:rPr>
                        <a:t>275 000 000 Kč</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r">
                        <a:lnSpc>
                          <a:spcPct val="115000"/>
                        </a:lnSpc>
                        <a:spcAft>
                          <a:spcPts val="0"/>
                        </a:spcAft>
                      </a:pPr>
                      <a:r>
                        <a:rPr lang="cs-CZ" sz="1400">
                          <a:solidFill>
                            <a:srgbClr val="000000"/>
                          </a:solidFill>
                          <a:effectLst/>
                          <a:latin typeface="Calibri"/>
                          <a:ea typeface="Times New Roman"/>
                          <a:cs typeface="Times New Roman"/>
                        </a:rPr>
                        <a:t>275 886 203 Kč</a:t>
                      </a:r>
                      <a:endParaRPr lang="cs-CZ" sz="140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r>
              <a:tr h="395138">
                <a:tc>
                  <a:txBody>
                    <a:bodyPr/>
                    <a:lstStyle/>
                    <a:p>
                      <a:pPr>
                        <a:lnSpc>
                          <a:spcPct val="115000"/>
                        </a:lnSpc>
                        <a:spcAft>
                          <a:spcPts val="0"/>
                        </a:spcAft>
                      </a:pPr>
                      <a:r>
                        <a:rPr lang="cs-CZ" sz="1400" dirty="0">
                          <a:solidFill>
                            <a:srgbClr val="000000"/>
                          </a:solidFill>
                          <a:effectLst/>
                          <a:latin typeface="Calibri"/>
                          <a:ea typeface="Times New Roman"/>
                          <a:cs typeface="Times New Roman"/>
                        </a:rPr>
                        <a:t>33 - Infrastruktura středních škol a vyšších odborných škol (SVL)</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a:solidFill>
                            <a:srgbClr val="000000"/>
                          </a:solidFill>
                          <a:effectLst/>
                          <a:latin typeface="Calibri"/>
                          <a:ea typeface="Times New Roman"/>
                          <a:cs typeface="Times New Roman"/>
                        </a:rPr>
                        <a:t>1 078 823 529 Kč</a:t>
                      </a:r>
                      <a:endParaRPr lang="cs-CZ" sz="140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dirty="0">
                          <a:solidFill>
                            <a:srgbClr val="000000"/>
                          </a:solidFill>
                          <a:effectLst/>
                          <a:latin typeface="Calibri"/>
                          <a:ea typeface="Times New Roman"/>
                          <a:cs typeface="Times New Roman"/>
                        </a:rPr>
                        <a:t>1 705 000 Kč</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r">
                        <a:lnSpc>
                          <a:spcPct val="115000"/>
                        </a:lnSpc>
                        <a:spcAft>
                          <a:spcPts val="0"/>
                        </a:spcAft>
                      </a:pPr>
                      <a:r>
                        <a:rPr lang="cs-CZ" sz="1400">
                          <a:solidFill>
                            <a:srgbClr val="000000"/>
                          </a:solidFill>
                          <a:effectLst/>
                          <a:latin typeface="Calibri"/>
                          <a:ea typeface="Times New Roman"/>
                          <a:cs typeface="Times New Roman"/>
                        </a:rPr>
                        <a:t>4 087 022 Kč</a:t>
                      </a:r>
                      <a:endParaRPr lang="cs-CZ" sz="140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r>
              <a:tr h="395138">
                <a:tc>
                  <a:txBody>
                    <a:bodyPr/>
                    <a:lstStyle/>
                    <a:p>
                      <a:pPr>
                        <a:lnSpc>
                          <a:spcPct val="115000"/>
                        </a:lnSpc>
                        <a:spcAft>
                          <a:spcPts val="0"/>
                        </a:spcAft>
                      </a:pPr>
                      <a:r>
                        <a:rPr lang="cs-CZ" sz="1400" dirty="0">
                          <a:solidFill>
                            <a:srgbClr val="000000"/>
                          </a:solidFill>
                          <a:effectLst/>
                          <a:latin typeface="Calibri"/>
                          <a:ea typeface="Times New Roman"/>
                          <a:cs typeface="Times New Roman"/>
                        </a:rPr>
                        <a:t>35 - Sociální bydlení pro sociálně vyloučené lokality</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a:solidFill>
                            <a:srgbClr val="000000"/>
                          </a:solidFill>
                          <a:effectLst/>
                          <a:latin typeface="Calibri"/>
                          <a:ea typeface="Times New Roman"/>
                          <a:cs typeface="Times New Roman"/>
                        </a:rPr>
                        <a:t>747 352 941 Kč</a:t>
                      </a:r>
                      <a:endParaRPr lang="cs-CZ" sz="140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dirty="0">
                          <a:solidFill>
                            <a:srgbClr val="000000"/>
                          </a:solidFill>
                          <a:effectLst/>
                          <a:latin typeface="Calibri"/>
                          <a:ea typeface="Times New Roman"/>
                          <a:cs typeface="Times New Roman"/>
                        </a:rPr>
                        <a:t>427 972 302 Kč</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r">
                        <a:lnSpc>
                          <a:spcPct val="115000"/>
                        </a:lnSpc>
                        <a:spcAft>
                          <a:spcPts val="0"/>
                        </a:spcAft>
                      </a:pPr>
                      <a:r>
                        <a:rPr lang="cs-CZ" sz="1400" dirty="0">
                          <a:solidFill>
                            <a:srgbClr val="000000"/>
                          </a:solidFill>
                          <a:effectLst/>
                          <a:latin typeface="Calibri"/>
                          <a:ea typeface="Times New Roman"/>
                          <a:cs typeface="Times New Roman"/>
                        </a:rPr>
                        <a:t>286 698 933 Kč</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r>
              <a:tr h="718432">
                <a:tc>
                  <a:txBody>
                    <a:bodyPr/>
                    <a:lstStyle/>
                    <a:p>
                      <a:pPr>
                        <a:lnSpc>
                          <a:spcPct val="115000"/>
                        </a:lnSpc>
                        <a:spcAft>
                          <a:spcPts val="0"/>
                        </a:spcAft>
                      </a:pPr>
                      <a:r>
                        <a:rPr lang="cs-CZ" sz="1400" dirty="0">
                          <a:solidFill>
                            <a:srgbClr val="000000"/>
                          </a:solidFill>
                          <a:effectLst/>
                          <a:latin typeface="Calibri"/>
                          <a:ea typeface="Times New Roman"/>
                          <a:cs typeface="Times New Roman"/>
                        </a:rPr>
                        <a:t>39 - Rozvoj infrastruktury komunitních center v sociálně vyloučených lokalitách</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a:solidFill>
                            <a:srgbClr val="000000"/>
                          </a:solidFill>
                          <a:effectLst/>
                          <a:latin typeface="Calibri"/>
                          <a:ea typeface="Times New Roman"/>
                          <a:cs typeface="Times New Roman"/>
                        </a:rPr>
                        <a:t>329 411 765 Kč</a:t>
                      </a:r>
                      <a:endParaRPr lang="cs-CZ" sz="140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a:solidFill>
                            <a:srgbClr val="000000"/>
                          </a:solidFill>
                          <a:effectLst/>
                          <a:latin typeface="Calibri"/>
                          <a:ea typeface="Times New Roman"/>
                          <a:cs typeface="Times New Roman"/>
                        </a:rPr>
                        <a:t>174 073 000 Kč</a:t>
                      </a:r>
                      <a:endParaRPr lang="cs-CZ" sz="140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r">
                        <a:lnSpc>
                          <a:spcPct val="115000"/>
                        </a:lnSpc>
                        <a:spcAft>
                          <a:spcPts val="0"/>
                        </a:spcAft>
                      </a:pPr>
                      <a:r>
                        <a:rPr lang="cs-CZ" sz="1400" dirty="0">
                          <a:solidFill>
                            <a:srgbClr val="000000"/>
                          </a:solidFill>
                          <a:effectLst/>
                          <a:latin typeface="Calibri"/>
                          <a:ea typeface="Times New Roman"/>
                          <a:cs typeface="Times New Roman"/>
                        </a:rPr>
                        <a:t>150 996 425 Kč</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r>
              <a:tr h="512793">
                <a:tc>
                  <a:txBody>
                    <a:bodyPr/>
                    <a:lstStyle/>
                    <a:p>
                      <a:pPr>
                        <a:lnSpc>
                          <a:spcPct val="115000"/>
                        </a:lnSpc>
                        <a:spcAft>
                          <a:spcPts val="0"/>
                        </a:spcAft>
                      </a:pPr>
                      <a:r>
                        <a:rPr lang="cs-CZ" sz="1400" dirty="0">
                          <a:solidFill>
                            <a:srgbClr val="000000"/>
                          </a:solidFill>
                          <a:effectLst/>
                          <a:latin typeface="Calibri"/>
                          <a:ea typeface="Times New Roman"/>
                          <a:cs typeface="Times New Roman"/>
                        </a:rPr>
                        <a:t>44 - Sociální podnikání pro sociálně vyloučené lokality II</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a:solidFill>
                            <a:srgbClr val="000000"/>
                          </a:solidFill>
                          <a:effectLst/>
                          <a:latin typeface="Calibri"/>
                          <a:ea typeface="Times New Roman"/>
                          <a:cs typeface="Times New Roman"/>
                        </a:rPr>
                        <a:t>179 000 000 Kč</a:t>
                      </a:r>
                      <a:endParaRPr lang="cs-CZ" sz="140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a:solidFill>
                            <a:srgbClr val="000000"/>
                          </a:solidFill>
                          <a:effectLst/>
                          <a:latin typeface="Calibri"/>
                          <a:ea typeface="Times New Roman"/>
                          <a:cs typeface="Times New Roman"/>
                        </a:rPr>
                        <a:t>79 000 000 Kč</a:t>
                      </a:r>
                      <a:endParaRPr lang="cs-CZ" sz="140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r">
                        <a:lnSpc>
                          <a:spcPct val="115000"/>
                        </a:lnSpc>
                        <a:spcAft>
                          <a:spcPts val="0"/>
                        </a:spcAft>
                      </a:pPr>
                      <a:r>
                        <a:rPr lang="cs-CZ" sz="1400" dirty="0">
                          <a:solidFill>
                            <a:srgbClr val="000000"/>
                          </a:solidFill>
                          <a:effectLst/>
                          <a:latin typeface="Calibri"/>
                          <a:ea typeface="Times New Roman"/>
                          <a:cs typeface="Times New Roman"/>
                        </a:rPr>
                        <a:t>73 244 297 Kč</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r>
              <a:tr h="395138">
                <a:tc>
                  <a:txBody>
                    <a:bodyPr/>
                    <a:lstStyle/>
                    <a:p>
                      <a:pPr>
                        <a:lnSpc>
                          <a:spcPct val="115000"/>
                        </a:lnSpc>
                        <a:spcAft>
                          <a:spcPts val="0"/>
                        </a:spcAft>
                      </a:pPr>
                      <a:r>
                        <a:rPr lang="cs-CZ" sz="1400" dirty="0">
                          <a:solidFill>
                            <a:srgbClr val="000000"/>
                          </a:solidFill>
                          <a:effectLst/>
                          <a:latin typeface="Calibri"/>
                          <a:ea typeface="Times New Roman"/>
                          <a:cs typeface="Times New Roman"/>
                        </a:rPr>
                        <a:t>47 - Infrastruktura základních škol (SVL)</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a:solidFill>
                            <a:srgbClr val="000000"/>
                          </a:solidFill>
                          <a:effectLst/>
                          <a:latin typeface="Calibri"/>
                          <a:ea typeface="Times New Roman"/>
                          <a:cs typeface="Times New Roman"/>
                        </a:rPr>
                        <a:t>1 511 176 470 Kč</a:t>
                      </a:r>
                      <a:endParaRPr lang="cs-CZ" sz="140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cs-CZ" sz="1400">
                          <a:solidFill>
                            <a:srgbClr val="000000"/>
                          </a:solidFill>
                          <a:effectLst/>
                          <a:latin typeface="Calibri"/>
                          <a:ea typeface="Times New Roman"/>
                          <a:cs typeface="Times New Roman"/>
                        </a:rPr>
                        <a:t>441 025 250 Kč</a:t>
                      </a:r>
                      <a:endParaRPr lang="cs-CZ" sz="140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r">
                        <a:lnSpc>
                          <a:spcPct val="115000"/>
                        </a:lnSpc>
                        <a:spcAft>
                          <a:spcPts val="0"/>
                        </a:spcAft>
                      </a:pPr>
                      <a:r>
                        <a:rPr lang="cs-CZ" sz="1400" dirty="0">
                          <a:solidFill>
                            <a:srgbClr val="000000"/>
                          </a:solidFill>
                          <a:effectLst/>
                          <a:latin typeface="Calibri"/>
                          <a:ea typeface="Times New Roman"/>
                          <a:cs typeface="Times New Roman"/>
                        </a:rPr>
                        <a:t>297 663 580 Kč</a:t>
                      </a:r>
                      <a:endParaRPr lang="cs-CZ" sz="1400" dirty="0">
                        <a:effectLst/>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r>
            </a:tbl>
          </a:graphicData>
        </a:graphic>
      </p:graphicFrame>
      <p:sp>
        <p:nvSpPr>
          <p:cNvPr id="7" name="Rectangle 2"/>
          <p:cNvSpPr>
            <a:spLocks noChangeArrowheads="1"/>
          </p:cNvSpPr>
          <p:nvPr/>
        </p:nvSpPr>
        <p:spPr bwMode="auto">
          <a:xfrm>
            <a:off x="1087438" y="28098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altLang="cs-CZ"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677393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OP VVV</a:t>
            </a:r>
            <a:endParaRPr lang="cs-CZ" dirty="0"/>
          </a:p>
        </p:txBody>
      </p:sp>
      <p:sp>
        <p:nvSpPr>
          <p:cNvPr id="3" name="Zástupný symbol pro obsah 2"/>
          <p:cNvSpPr>
            <a:spLocks noGrp="1"/>
          </p:cNvSpPr>
          <p:nvPr>
            <p:ph idx="1"/>
          </p:nvPr>
        </p:nvSpPr>
        <p:spPr/>
        <p:txBody>
          <a:bodyPr/>
          <a:lstStyle/>
          <a:p>
            <a:r>
              <a:rPr lang="cs-CZ" dirty="0" smtClean="0"/>
              <a:t>Vyhlášeny 2 výzvy </a:t>
            </a:r>
          </a:p>
          <a:p>
            <a:r>
              <a:rPr lang="cs-CZ" dirty="0" smtClean="0"/>
              <a:t>KPSVL I. pro obce – ukončení podávání žádostí o dotaci do 30.3.2017 / alokace 250 mil. Kč </a:t>
            </a:r>
          </a:p>
          <a:p>
            <a:r>
              <a:rPr lang="cs-CZ" dirty="0" smtClean="0"/>
              <a:t>KPSVL II. pro nestátní neziskové organizace a MŠ, ZŠ, SŠ / ukončení podávání žádostí o dotaci bude 11.12.2017 / alokace 450 mil. Kč </a:t>
            </a:r>
            <a:endParaRPr lang="cs-CZ" dirty="0"/>
          </a:p>
        </p:txBody>
      </p:sp>
    </p:spTree>
    <p:extLst>
      <p:ext uri="{BB962C8B-B14F-4D97-AF65-F5344CB8AC3E}">
        <p14:creationId xmlns:p14="http://schemas.microsoft.com/office/powerpoint/2010/main" val="2472303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normAutofit/>
          </a:bodyPr>
          <a:lstStyle/>
          <a:p>
            <a:pPr marL="0" indent="0">
              <a:buNone/>
            </a:pPr>
            <a:endParaRPr lang="cs-CZ" dirty="0" smtClean="0"/>
          </a:p>
          <a:p>
            <a:pPr marL="0" indent="0" algn="ctr">
              <a:buNone/>
            </a:pPr>
            <a:r>
              <a:rPr lang="cs-CZ" dirty="0" smtClean="0"/>
              <a:t>Děkuji za pozornost</a:t>
            </a:r>
          </a:p>
          <a:p>
            <a:pPr marL="0" indent="0" algn="ctr">
              <a:buNone/>
            </a:pPr>
            <a:endParaRPr lang="cs-CZ" dirty="0"/>
          </a:p>
          <a:p>
            <a:pPr marL="0" indent="0" algn="ctr">
              <a:buNone/>
            </a:pPr>
            <a:endParaRPr lang="cs-CZ" sz="1400" dirty="0" smtClean="0"/>
          </a:p>
          <a:p>
            <a:pPr marL="0" indent="0" algn="ctr">
              <a:buNone/>
            </a:pPr>
            <a:endParaRPr lang="cs-CZ" sz="1400" dirty="0"/>
          </a:p>
          <a:p>
            <a:pPr marL="0" indent="0">
              <a:buNone/>
            </a:pPr>
            <a:r>
              <a:rPr lang="cs-CZ" sz="1400" dirty="0" smtClean="0"/>
              <a:t>		</a:t>
            </a:r>
            <a:r>
              <a:rPr lang="cs-CZ" sz="2400" b="1" dirty="0" smtClean="0"/>
              <a:t>Mgr. Radek Jiránek</a:t>
            </a:r>
          </a:p>
          <a:p>
            <a:pPr marL="0" indent="0">
              <a:buNone/>
            </a:pPr>
            <a:r>
              <a:rPr lang="cs-CZ" sz="2400" dirty="0" smtClean="0"/>
              <a:t>		ředitel Odboru pro sociální začleňování (Agentura)</a:t>
            </a:r>
          </a:p>
          <a:p>
            <a:pPr marL="0" indent="0">
              <a:buNone/>
            </a:pPr>
            <a:r>
              <a:rPr lang="cs-CZ" sz="2400" dirty="0" smtClean="0"/>
              <a:t>		Úřad vlády ČR </a:t>
            </a:r>
          </a:p>
          <a:p>
            <a:pPr marL="0" indent="0">
              <a:buNone/>
            </a:pPr>
            <a:r>
              <a:rPr lang="cs-CZ" sz="2400" dirty="0" smtClean="0"/>
              <a:t>		</a:t>
            </a:r>
            <a:r>
              <a:rPr lang="cs-CZ" sz="2400" dirty="0" smtClean="0">
                <a:hlinkClick r:id="rId2"/>
              </a:rPr>
              <a:t>jiranek.radek@vlada.cz</a:t>
            </a:r>
            <a:endParaRPr lang="cs-CZ" sz="2400" dirty="0" smtClean="0"/>
          </a:p>
          <a:p>
            <a:pPr marL="0" indent="0">
              <a:buNone/>
            </a:pPr>
            <a:r>
              <a:rPr lang="cs-CZ" sz="2400" dirty="0" smtClean="0"/>
              <a:t>		mob</a:t>
            </a:r>
            <a:r>
              <a:rPr lang="cs-CZ" sz="2400" dirty="0"/>
              <a:t>. </a:t>
            </a:r>
            <a:r>
              <a:rPr lang="cs-CZ" sz="2400" dirty="0" smtClean="0"/>
              <a:t>724 241 846</a:t>
            </a:r>
            <a:endParaRPr lang="cs-CZ" sz="2400" dirty="0"/>
          </a:p>
          <a:p>
            <a:pPr marL="0" indent="0" algn="ctr">
              <a:buNone/>
            </a:pPr>
            <a:endParaRPr lang="cs-CZ" dirty="0"/>
          </a:p>
        </p:txBody>
      </p:sp>
    </p:spTree>
    <p:extLst>
      <p:ext uri="{BB962C8B-B14F-4D97-AF65-F5344CB8AC3E}">
        <p14:creationId xmlns:p14="http://schemas.microsoft.com/office/powerpoint/2010/main" val="1138839623"/>
      </p:ext>
    </p:extLst>
  </p:cSld>
  <p:clrMapOvr>
    <a:masterClrMapping/>
  </p:clrMapOvr>
  <p:timing>
    <p:tnLst>
      <p:par>
        <p:cTn id="1" dur="indefinite" restart="never" nodeType="tmRoot"/>
      </p:par>
    </p:tnLst>
  </p:timing>
</p:sld>
</file>

<file path=ppt/theme/theme1.xml><?xml version="1.0" encoding="utf-8"?>
<a:theme xmlns:a="http://schemas.openxmlformats.org/drawingml/2006/main" name="OPZ varianta 1">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PZ varianta 2">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PZ varianta 3">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921</TotalTime>
  <Words>733</Words>
  <Application>Microsoft Office PowerPoint</Application>
  <PresentationFormat>Předvádění na obrazovce (4:3)</PresentationFormat>
  <Paragraphs>134</Paragraphs>
  <Slides>12</Slides>
  <Notes>5</Notes>
  <HiddenSlides>0</HiddenSlides>
  <MMClips>0</MMClips>
  <ScaleCrop>false</ScaleCrop>
  <HeadingPairs>
    <vt:vector size="4" baseType="variant">
      <vt:variant>
        <vt:lpstr>Motiv</vt:lpstr>
      </vt:variant>
      <vt:variant>
        <vt:i4>3</vt:i4>
      </vt:variant>
      <vt:variant>
        <vt:lpstr>Nadpisy snímků</vt:lpstr>
      </vt:variant>
      <vt:variant>
        <vt:i4>12</vt:i4>
      </vt:variant>
    </vt:vector>
  </HeadingPairs>
  <TitlesOfParts>
    <vt:vector size="15" baseType="lpstr">
      <vt:lpstr>OPZ varianta 1</vt:lpstr>
      <vt:lpstr>OPZ varianta 2</vt:lpstr>
      <vt:lpstr>OPZ varianta 3</vt:lpstr>
      <vt:lpstr>Koordinovaný přístup k sociálně vyloučeným lokalitám – aktuální souhrn – březen 2017</vt:lpstr>
      <vt:lpstr>Prezentace aplikace PowerPoint</vt:lpstr>
      <vt:lpstr>Prezentace aplikace PowerPoint</vt:lpstr>
      <vt:lpstr>Prezentace aplikace PowerPoint</vt:lpstr>
      <vt:lpstr>Prezentace aplikace PowerPoint</vt:lpstr>
      <vt:lpstr>Příklad možné podpory projektů OPZ</vt:lpstr>
      <vt:lpstr>Čerpání OP Zaměstnanost </vt:lpstr>
      <vt:lpstr>Prezentace aplikace PowerPoint</vt:lpstr>
      <vt:lpstr>Prezentace aplikace PowerPoint</vt:lpstr>
      <vt:lpstr>IROP – přehled zájmu – hodnocení probíhá</vt:lpstr>
      <vt:lpstr>OP VVV</vt:lpstr>
      <vt:lpstr>Prezentace aplikace PowerPoint</vt:lpstr>
    </vt:vector>
  </TitlesOfParts>
  <Company>Úřad vlády ČR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Neméšová Lucie</dc:creator>
  <cp:lastModifiedBy>Jiránek Radek</cp:lastModifiedBy>
  <cp:revision>67</cp:revision>
  <cp:lastPrinted>2017-02-09T08:08:24Z</cp:lastPrinted>
  <dcterms:created xsi:type="dcterms:W3CDTF">2016-04-15T08:49:58Z</dcterms:created>
  <dcterms:modified xsi:type="dcterms:W3CDTF">2017-03-30T04:40:19Z</dcterms:modified>
</cp:coreProperties>
</file>