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-126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l’icône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l’icône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professionn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professionnelle avec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598B3CD-ACA9-B24F-9D16-EA4389643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398" y="2367128"/>
            <a:ext cx="11429999" cy="2971801"/>
          </a:xfrm>
        </p:spPr>
        <p:txBody>
          <a:bodyPr>
            <a:normAutofit fontScale="90000"/>
          </a:bodyPr>
          <a:lstStyle/>
          <a:p>
            <a:pPr algn="ctr"/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"NicE’S </a:t>
            </a:r>
            <a:r>
              <a:rPr lang="fr-FR" b="0" i="0" dirty="0" err="1">
                <a:solidFill>
                  <a:srgbClr val="000000"/>
                </a:solidFill>
                <a:effectLst/>
                <a:latin typeface="UICTFontTextStyleTallBody"/>
              </a:rPr>
              <a:t>children</a:t>
            </a:r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" </a:t>
            </a:r>
            <a:r>
              <a:rPr lang="fr-FR" dirty="0"/>
              <a:t/>
            </a:r>
            <a:br>
              <a:rPr lang="fr-FR" dirty="0"/>
            </a:br>
            <a:r>
              <a:rPr lang="fr-FR" b="0" i="0" dirty="0" err="1">
                <a:solidFill>
                  <a:srgbClr val="000000"/>
                </a:solidFill>
                <a:effectLst/>
                <a:latin typeface="UICTFontTextStyleTallBody"/>
              </a:rPr>
              <a:t>Psychotherapic</a:t>
            </a:r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 program for </a:t>
            </a:r>
            <a:r>
              <a:rPr lang="fr-FR" b="0" i="0" dirty="0" err="1">
                <a:solidFill>
                  <a:srgbClr val="000000"/>
                </a:solidFill>
                <a:effectLst/>
                <a:latin typeface="UICTFontTextStyleTallBody"/>
              </a:rPr>
              <a:t>children</a:t>
            </a:r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, </a:t>
            </a:r>
            <a:r>
              <a:rPr lang="fr-FR" b="0" i="0" dirty="0" err="1">
                <a:solidFill>
                  <a:srgbClr val="000000"/>
                </a:solidFill>
                <a:effectLst/>
                <a:latin typeface="UICTFontTextStyleTallBody"/>
              </a:rPr>
              <a:t>victims</a:t>
            </a:r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 of the Nice </a:t>
            </a:r>
            <a:r>
              <a:rPr lang="fr-FR" dirty="0" err="1">
                <a:solidFill>
                  <a:srgbClr val="000000"/>
                </a:solidFill>
                <a:latin typeface="UICTFontTextStyleTallBody"/>
              </a:rPr>
              <a:t>tragedy</a:t>
            </a:r>
            <a:r>
              <a:rPr lang="fr-FR" b="0" i="0" dirty="0">
                <a:solidFill>
                  <a:srgbClr val="000000"/>
                </a:solidFill>
                <a:effectLst/>
                <a:latin typeface="UICTFontTextStyleTallBody"/>
              </a:rPr>
              <a:t>.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9931" y="5522895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F5805AB1-A550-DB47-94C9-55A6A2FA4A05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677051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308394"/>
            <a:ext cx="109930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</a:rPr>
              <a:t>NICE : 2016 JULY 14TH</a:t>
            </a:r>
          </a:p>
          <a:p>
            <a:pPr algn="ctr"/>
            <a:r>
              <a:rPr lang="fr-FR" sz="3200" dirty="0" err="1">
                <a:solidFill>
                  <a:schemeClr val="bg1"/>
                </a:solidFill>
              </a:rPr>
              <a:t>Terrorism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 err="1">
                <a:solidFill>
                  <a:schemeClr val="bg1"/>
                </a:solidFill>
              </a:rPr>
              <a:t>attack</a:t>
            </a:r>
            <a:endParaRPr lang="fr-FR" sz="3200" dirty="0">
              <a:solidFill>
                <a:schemeClr val="bg1"/>
              </a:solidFill>
            </a:endParaRPr>
          </a:p>
          <a:p>
            <a:pPr algn="ctr"/>
            <a:r>
              <a:rPr lang="fr-FR" sz="3200" dirty="0">
                <a:solidFill>
                  <a:schemeClr val="bg1"/>
                </a:solidFill>
              </a:rPr>
              <a:t>86 </a:t>
            </a:r>
            <a:r>
              <a:rPr lang="fr-FR" sz="3200" dirty="0" err="1">
                <a:solidFill>
                  <a:schemeClr val="bg1"/>
                </a:solidFill>
              </a:rPr>
              <a:t>deaths</a:t>
            </a:r>
            <a:endParaRPr lang="fr-FR" sz="3200" dirty="0">
              <a:solidFill>
                <a:schemeClr val="bg1"/>
              </a:solidFill>
            </a:endParaRPr>
          </a:p>
          <a:p>
            <a:pPr algn="ctr"/>
            <a:r>
              <a:rPr lang="fr-FR" sz="3200" dirty="0">
                <a:solidFill>
                  <a:schemeClr val="bg1"/>
                </a:solidFill>
              </a:rPr>
              <a:t>458 </a:t>
            </a:r>
            <a:r>
              <a:rPr lang="fr-FR" sz="3200" dirty="0" err="1">
                <a:solidFill>
                  <a:schemeClr val="bg1"/>
                </a:solidFill>
              </a:rPr>
              <a:t>injured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 err="1">
                <a:solidFill>
                  <a:schemeClr val="bg1"/>
                </a:solidFill>
              </a:rPr>
              <a:t>peoples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</a:rPr>
              <a:t>3 000 </a:t>
            </a:r>
            <a:r>
              <a:rPr lang="fr-FR" sz="3200" dirty="0" err="1">
                <a:solidFill>
                  <a:schemeClr val="bg1"/>
                </a:solidFill>
              </a:rPr>
              <a:t>children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 err="1">
                <a:solidFill>
                  <a:schemeClr val="bg1"/>
                </a:solidFill>
              </a:rPr>
              <a:t>were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 err="1">
                <a:solidFill>
                  <a:schemeClr val="bg1"/>
                </a:solidFill>
              </a:rPr>
              <a:t>present</a:t>
            </a:r>
            <a:endParaRPr lang="fr-FR" sz="3200" dirty="0">
              <a:solidFill>
                <a:schemeClr val="bg1"/>
              </a:solidFill>
            </a:endParaRPr>
          </a:p>
          <a:p>
            <a:pPr algn="ctr"/>
            <a:endParaRPr lang="fr-FR" sz="3200" dirty="0">
              <a:solidFill>
                <a:schemeClr val="bg1"/>
              </a:solidFill>
            </a:endParaRPr>
          </a:p>
          <a:p>
            <a:pPr algn="ctr"/>
            <a:r>
              <a:rPr lang="fr-FR" sz="3200" dirty="0" err="1">
                <a:solidFill>
                  <a:schemeClr val="bg1"/>
                </a:solidFill>
              </a:rPr>
              <a:t>Victims</a:t>
            </a:r>
            <a:r>
              <a:rPr lang="fr-FR" sz="3200" dirty="0">
                <a:solidFill>
                  <a:schemeClr val="bg1"/>
                </a:solidFill>
              </a:rPr>
              <a:t> of 29 </a:t>
            </a:r>
            <a:r>
              <a:rPr lang="fr-FR" sz="3200" dirty="0" err="1">
                <a:solidFill>
                  <a:schemeClr val="bg1"/>
                </a:solidFill>
              </a:rPr>
              <a:t>nationalities</a:t>
            </a: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2A6216C1-D94C-DE44-9DC3-76E67A925667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3622323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513234"/>
            <a:ext cx="109930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</a:rPr>
              <a:t>Psychotherapeutic</a:t>
            </a:r>
            <a:r>
              <a:rPr lang="fr-FR" sz="2800" dirty="0">
                <a:solidFill>
                  <a:schemeClr val="bg1"/>
                </a:solidFill>
              </a:rPr>
              <a:t>  program for </a:t>
            </a:r>
            <a:r>
              <a:rPr lang="fr-FR" sz="2800" dirty="0" err="1">
                <a:solidFill>
                  <a:schemeClr val="bg1"/>
                </a:solidFill>
              </a:rPr>
              <a:t>young</a:t>
            </a:r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err="1">
                <a:solidFill>
                  <a:schemeClr val="bg1"/>
                </a:solidFill>
              </a:rPr>
              <a:t>children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MIMOSA Program</a:t>
            </a: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First Time </a:t>
            </a:r>
            <a:r>
              <a:rPr lang="fr-FR" sz="2800" dirty="0" err="1">
                <a:solidFill>
                  <a:schemeClr val="bg1"/>
                </a:solidFill>
              </a:rPr>
              <a:t>huge</a:t>
            </a:r>
            <a:r>
              <a:rPr lang="fr-FR" sz="2800" dirty="0">
                <a:solidFill>
                  <a:schemeClr val="bg1"/>
                </a:solidFill>
              </a:rPr>
              <a:t> Number of </a:t>
            </a:r>
            <a:r>
              <a:rPr lang="fr-FR" sz="2800" dirty="0" err="1">
                <a:solidFill>
                  <a:schemeClr val="bg1"/>
                </a:solidFill>
              </a:rPr>
              <a:t>children</a:t>
            </a:r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err="1">
                <a:solidFill>
                  <a:schemeClr val="bg1"/>
                </a:solidFill>
              </a:rPr>
              <a:t>impacted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1274805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r>
              <a:rPr lang="fr-FR" sz="1200" b="1" dirty="0"/>
              <a:t>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513234"/>
            <a:ext cx="1099301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</a:rPr>
              <a:t>Symptoms</a:t>
            </a:r>
            <a:r>
              <a:rPr lang="fr-FR" sz="2800" dirty="0">
                <a:solidFill>
                  <a:schemeClr val="bg1"/>
                </a:solidFill>
              </a:rPr>
              <a:t> :</a:t>
            </a:r>
          </a:p>
          <a:p>
            <a:pPr algn="ctr"/>
            <a:r>
              <a:rPr lang="fr-FR" sz="2800" dirty="0" err="1">
                <a:solidFill>
                  <a:schemeClr val="bg1"/>
                </a:solidFill>
              </a:rPr>
              <a:t>Disturbed</a:t>
            </a:r>
            <a:r>
              <a:rPr lang="fr-FR" sz="2800" dirty="0">
                <a:solidFill>
                  <a:schemeClr val="bg1"/>
                </a:solidFill>
              </a:rPr>
              <a:t> sleep</a:t>
            </a:r>
          </a:p>
          <a:p>
            <a:pPr algn="ctr"/>
            <a:r>
              <a:rPr lang="fr-FR" sz="2800" dirty="0" err="1">
                <a:solidFill>
                  <a:schemeClr val="bg1"/>
                </a:solidFill>
              </a:rPr>
              <a:t>Emotional</a:t>
            </a:r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err="1">
                <a:solidFill>
                  <a:schemeClr val="bg1"/>
                </a:solidFill>
              </a:rPr>
              <a:t>instability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Concentrations </a:t>
            </a:r>
            <a:r>
              <a:rPr lang="fr-FR" sz="2800" dirty="0" err="1">
                <a:solidFill>
                  <a:schemeClr val="bg1"/>
                </a:solidFill>
              </a:rPr>
              <a:t>difficulties</a:t>
            </a:r>
            <a:r>
              <a:rPr lang="fr-FR" sz="2800" dirty="0">
                <a:solidFill>
                  <a:schemeClr val="bg1"/>
                </a:solidFill>
              </a:rPr>
              <a:t> at school</a:t>
            </a:r>
          </a:p>
          <a:p>
            <a:pPr algn="ctr"/>
            <a:r>
              <a:rPr lang="fr-FR" sz="2800" dirty="0" err="1">
                <a:solidFill>
                  <a:schemeClr val="bg1"/>
                </a:solidFill>
              </a:rPr>
              <a:t>Nightmares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Agressive </a:t>
            </a:r>
            <a:r>
              <a:rPr lang="fr-FR" sz="2800" dirty="0" err="1">
                <a:solidFill>
                  <a:schemeClr val="bg1"/>
                </a:solidFill>
              </a:rPr>
              <a:t>behavior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 err="1">
                <a:solidFill>
                  <a:schemeClr val="bg1"/>
                </a:solidFill>
              </a:rPr>
              <a:t>Memory</a:t>
            </a:r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err="1">
                <a:solidFill>
                  <a:schemeClr val="bg1"/>
                </a:solidFill>
              </a:rPr>
              <a:t>impairment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595898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513234"/>
            <a:ext cx="1099301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</a:rPr>
              <a:t>Mimosa Project : </a:t>
            </a:r>
          </a:p>
          <a:p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-5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days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program with different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workshops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,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Meeting with parents,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Evaluation by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hospital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and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psychotherapeutic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institutions,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Assessment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with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Zulliger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(Rorschach type test), at the </a:t>
            </a:r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begining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and at the end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3250291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513234"/>
            <a:ext cx="1099301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</a:rPr>
              <a:t>Mimosa Project : </a:t>
            </a:r>
          </a:p>
          <a:p>
            <a:endParaRPr lang="fr-FR" sz="2800" dirty="0">
              <a:solidFill>
                <a:srgbClr val="212121"/>
              </a:solidFill>
              <a:latin typeface="Helvetica Neue" panose="02000503000000020004" pitchFamily="2"/>
            </a:endParaRPr>
          </a:p>
          <a:p>
            <a:pPr algn="ctr"/>
            <a:r>
              <a:rPr lang="fr-FR" sz="360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Results</a:t>
            </a:r>
            <a:r>
              <a:rPr lang="fr-FR" sz="360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…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1809663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513234"/>
            <a:ext cx="1099301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</a:rPr>
              <a:t>Mimosa Project : </a:t>
            </a:r>
          </a:p>
          <a:p>
            <a:endParaRPr lang="fr-FR" sz="2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During</a:t>
            </a:r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the program:</a:t>
            </a:r>
          </a:p>
          <a:p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 From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third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day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, the parents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observed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that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their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children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could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finally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sleep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alone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and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had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less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restless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nights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,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otherwise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children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were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more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peaceful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and less turbulent.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2800" dirty="0">
              <a:solidFill>
                <a:srgbClr val="212121"/>
              </a:solidFill>
              <a:latin typeface="Helvetica Neue" panose="02000503000000020004" pitchFamily="2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1732557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322050"/>
            <a:ext cx="10993011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</a:rPr>
              <a:t>Mimosa Project : </a:t>
            </a:r>
            <a:endParaRPr lang="fr-FR" sz="2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After the program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:</a:t>
            </a:r>
          </a:p>
          <a:p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 The institutions in charge of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regular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psychotherapeutic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follow-up observe a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better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and a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possibility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to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give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 new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breath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to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psychotherapy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 Schools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observed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more concentration, less agitation and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better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investment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in school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tasks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among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children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 The parents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observed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 return to dialogue, an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opportunity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to talk about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traumatic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event and </a:t>
            </a:r>
            <a:r>
              <a:rPr lang="fr-FR" dirty="0" err="1">
                <a:solidFill>
                  <a:srgbClr val="212121"/>
                </a:solidFill>
                <a:latin typeface="Helvetica Neue" panose="02000503000000020004" pitchFamily="2"/>
              </a:rPr>
              <a:t>less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agitation.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- The test /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retest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showed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that 100% of the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children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had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left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the dissociation.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2800" dirty="0">
              <a:solidFill>
                <a:srgbClr val="212121"/>
              </a:solidFill>
              <a:latin typeface="Helvetica Neue" panose="02000503000000020004" pitchFamily="2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3819164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9" y="5831079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200" b="1" dirty="0"/>
              <a:t>Dr. Dominique Szepielak</a:t>
            </a:r>
          </a:p>
          <a:p>
            <a:pPr algn="ctr"/>
            <a:r>
              <a:rPr lang="fr-FR" sz="1200" b="1" dirty="0"/>
              <a:t>Head of Psychologue French Association of </a:t>
            </a:r>
            <a:r>
              <a:rPr lang="fr-FR" sz="1200" b="1" dirty="0" err="1"/>
              <a:t>terrorism</a:t>
            </a:r>
            <a:r>
              <a:rPr lang="fr-FR" sz="1200" b="1" dirty="0"/>
              <a:t> </a:t>
            </a:r>
            <a:r>
              <a:rPr lang="fr-FR" sz="1200" b="1" dirty="0" err="1"/>
              <a:t>victims</a:t>
            </a:r>
            <a:r>
              <a:rPr lang="fr-FR" sz="1200" b="1" dirty="0"/>
              <a:t> </a:t>
            </a:r>
            <a:r>
              <a:rPr lang="fr-FR" sz="1200" b="1" dirty="0" err="1"/>
              <a:t>department</a:t>
            </a:r>
            <a:r>
              <a:rPr lang="fr-FR" sz="1200" b="1" dirty="0"/>
              <a:t> </a:t>
            </a:r>
          </a:p>
          <a:p>
            <a:pPr algn="ctr"/>
            <a:endParaRPr lang="fr-FR" sz="12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195" y="119861"/>
            <a:ext cx="3239183" cy="215861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573548" y="2322050"/>
            <a:ext cx="1099301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</a:rPr>
              <a:t>Mimosa Project : </a:t>
            </a:r>
            <a:endParaRPr lang="fr-FR" sz="2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1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Today :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1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We are </a:t>
            </a:r>
            <a:r>
              <a:rPr lang="fr-FR" dirty="0" err="1">
                <a:solidFill>
                  <a:srgbClr val="212121"/>
                </a:solidFill>
                <a:latin typeface="Helvetica Neue" panose="02000503000000020004" pitchFamily="2"/>
              </a:rPr>
              <a:t>still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in touch with the parents and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initiating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meetings to follow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those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children</a:t>
            </a:r>
            <a:r>
              <a:rPr lang="fr-FR" dirty="0" err="1">
                <a:solidFill>
                  <a:srgbClr val="212121"/>
                </a:solidFill>
                <a:latin typeface="Helvetica Neue" panose="02000503000000020004" pitchFamily="2"/>
              </a:rPr>
              <a:t>’</a:t>
            </a:r>
            <a:r>
              <a:rPr lang="fr-FR" sz="18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evolution</a:t>
            </a:r>
            <a:r>
              <a:rPr lang="fr-FR" sz="18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.</a:t>
            </a:r>
            <a:endParaRPr lang="fr-FR" sz="28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2800" dirty="0">
              <a:solidFill>
                <a:srgbClr val="212121"/>
              </a:solidFill>
              <a:latin typeface="Helvetica Neue" panose="02000503000000020004" pitchFamily="2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xmlns="" val="3445691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9820182-1315-B245-801F-048C18BF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2276" y="6057220"/>
            <a:ext cx="3344283" cy="887632"/>
          </a:xfrm>
        </p:spPr>
        <p:txBody>
          <a:bodyPr>
            <a:normAutofit/>
          </a:bodyPr>
          <a:lstStyle/>
          <a:p>
            <a:pPr algn="ctr"/>
            <a:r>
              <a:rPr lang="fr-FR" sz="1050" b="1" dirty="0"/>
              <a:t>Dr. Dominique Szepielak</a:t>
            </a:r>
          </a:p>
          <a:p>
            <a:pPr algn="ctr"/>
            <a:r>
              <a:rPr lang="fr-FR" sz="1050" b="1" dirty="0"/>
              <a:t>Head of Psychologue French Association of </a:t>
            </a:r>
            <a:r>
              <a:rPr lang="fr-FR" sz="1050" b="1" dirty="0" err="1"/>
              <a:t>terrorism</a:t>
            </a:r>
            <a:r>
              <a:rPr lang="fr-FR" sz="1050" b="1" dirty="0"/>
              <a:t> </a:t>
            </a:r>
            <a:r>
              <a:rPr lang="fr-FR" sz="1050" b="1" dirty="0" err="1"/>
              <a:t>victims</a:t>
            </a:r>
            <a:r>
              <a:rPr lang="fr-FR" sz="1050" b="1" dirty="0"/>
              <a:t> </a:t>
            </a:r>
            <a:r>
              <a:rPr lang="fr-FR" sz="1050" b="1" dirty="0" err="1"/>
              <a:t>department</a:t>
            </a:r>
            <a:r>
              <a:rPr lang="fr-FR" sz="1050" b="1" dirty="0"/>
              <a:t>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9167F4EA-D208-1447-8646-A4C8B3F0D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299" y="153628"/>
            <a:ext cx="1816100" cy="10128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B54D8DE8-1F54-0A48-873F-D86B97ACC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0" y="139287"/>
            <a:ext cx="2990850" cy="76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B6AD7A8E-E350-464C-A366-C7BD3980C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5885" y="129009"/>
            <a:ext cx="2560321" cy="170621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71A0ECC-8011-9743-B04F-A733676BFFEF}"/>
              </a:ext>
            </a:extLst>
          </p:cNvPr>
          <p:cNvSpPr txBox="1"/>
          <p:nvPr/>
        </p:nvSpPr>
        <p:spPr>
          <a:xfrm>
            <a:off x="707923" y="1835223"/>
            <a:ext cx="109319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</a:rPr>
              <a:t>Mimosa Project : </a:t>
            </a:r>
            <a:endParaRPr lang="fr-FR" sz="24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1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	</a:t>
            </a:r>
            <a:r>
              <a:rPr lang="fr-FR" sz="20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Thank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20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you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20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very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fr-FR" sz="20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much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</a:t>
            </a:r>
            <a:r>
              <a:rPr lang="en-US" sz="2000" dirty="0">
                <a:solidFill>
                  <a:srgbClr val="212121"/>
                </a:solidFill>
                <a:latin typeface="Helvetica Neue" panose="02000503000000020004" pitchFamily="2"/>
              </a:rPr>
              <a:t> for the opportunity to address you today, and 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for </a:t>
            </a:r>
            <a:r>
              <a:rPr lang="fr-FR" sz="2000" b="0" i="0" dirty="0" err="1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your</a:t>
            </a:r>
            <a:r>
              <a:rPr lang="fr-FR" sz="2000" b="0" i="0" dirty="0">
                <a:solidFill>
                  <a:srgbClr val="212121"/>
                </a:solidFill>
                <a:effectLst/>
                <a:latin typeface="Helvetica Neue" panose="02000503000000020004" pitchFamily="2"/>
              </a:rPr>
              <a:t> attention.</a:t>
            </a:r>
          </a:p>
          <a:p>
            <a:endParaRPr lang="fr-FR" sz="200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1800" b="0" i="0" dirty="0">
              <a:solidFill>
                <a:srgbClr val="212121"/>
              </a:solidFill>
              <a:effectLst/>
              <a:latin typeface="Helvetica Neue" panose="02000503000000020004" pitchFamily="2"/>
            </a:endParaRPr>
          </a:p>
          <a:p>
            <a:endParaRPr lang="fr-FR" sz="2800" dirty="0">
              <a:solidFill>
                <a:srgbClr val="212121"/>
              </a:solidFill>
              <a:latin typeface="Helvetica Neue" panose="02000503000000020004" pitchFamily="2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568049A7-96DC-144A-BFBA-2BA0EE8498E4}"/>
              </a:ext>
            </a:extLst>
          </p:cNvPr>
          <p:cNvSpPr txBox="1"/>
          <p:nvPr/>
        </p:nvSpPr>
        <p:spPr>
          <a:xfrm>
            <a:off x="423874" y="1093015"/>
            <a:ext cx="2443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dirty="0">
                <a:solidFill>
                  <a:schemeClr val="bg1"/>
                </a:solidFill>
              </a:rPr>
              <a:t>Congress of Prague</a:t>
            </a:r>
          </a:p>
          <a:p>
            <a:pPr algn="l"/>
            <a:r>
              <a:rPr lang="fr-FR" dirty="0">
                <a:solidFill>
                  <a:schemeClr val="bg1"/>
                </a:solidFill>
              </a:rPr>
              <a:t>October </a:t>
            </a:r>
            <a:r>
              <a:rPr lang="fr-FR" dirty="0" err="1">
                <a:solidFill>
                  <a:schemeClr val="bg1"/>
                </a:solidFill>
              </a:rPr>
              <a:t>20th</a:t>
            </a:r>
            <a:r>
              <a:rPr lang="fr-FR" dirty="0">
                <a:solidFill>
                  <a:schemeClr val="bg1"/>
                </a:solidFill>
              </a:rPr>
              <a:t> 2017</a:t>
            </a:r>
          </a:p>
        </p:txBody>
      </p:sp>
      <p:pic>
        <p:nvPicPr>
          <p:cNvPr id="7" name="Image 6" descr="Une image contenant intérieur, personne, fenêtre, mur&#10;&#10;Description générée avec un niveau de confiance très élevé">
            <a:extLst>
              <a:ext uri="{FF2B5EF4-FFF2-40B4-BE49-F238E27FC236}">
                <a16:creationId xmlns:a16="http://schemas.microsoft.com/office/drawing/2014/main" xmlns="" id="{522BCF1F-B31A-4CDB-9020-5A0C52F964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6889" y="2916736"/>
            <a:ext cx="4710726" cy="314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4341423"/>
      </p:ext>
    </p:extLst>
  </p:cSld>
  <p:clrMapOvr>
    <a:masterClrMapping/>
  </p:clrMapOvr>
</p:sld>
</file>

<file path=ppt/theme/theme1.xml><?xml version="1.0" encoding="utf-8"?>
<a:theme xmlns:a="http://schemas.openxmlformats.org/drawingml/2006/main" name="Secteur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438</Words>
  <Application>Microsoft Office PowerPoint</Application>
  <PresentationFormat>Vlastní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Secteur</vt:lpstr>
      <vt:lpstr>"NicE’S children"  Psychotherapic program for children, victims of the Nice tragedy.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"Children of Nice"  Psychotherapic program for children, victims of the Nice assault.</dc:title>
  <dc:creator>Anaïs De Moncuit</dc:creator>
  <cp:lastModifiedBy> </cp:lastModifiedBy>
  <cp:revision>19</cp:revision>
  <dcterms:modified xsi:type="dcterms:W3CDTF">2017-10-20T06:44:23Z</dcterms:modified>
</cp:coreProperties>
</file>