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3591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449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755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8783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607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73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879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6770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325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1294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7055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02CBB-39BA-4604-937F-D22E7FA0F387}" type="datetimeFigureOut">
              <a:rPr lang="cs-CZ" smtClean="0"/>
              <a:t>29.10.2013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9A7E9-BDE9-4FFE-B991-8B5099B532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7085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772816"/>
            <a:ext cx="8208912" cy="938535"/>
          </a:xfrm>
        </p:spPr>
        <p:txBody>
          <a:bodyPr>
            <a:normAutofit fontScale="90000"/>
          </a:bodyPr>
          <a:lstStyle/>
          <a:p>
            <a:r>
              <a:rPr lang="en-US" sz="2200" b="1" dirty="0"/>
              <a:t>1st EUNAD International Workshop: </a:t>
            </a:r>
            <a:r>
              <a:rPr lang="en-GB" sz="2200" b="1" dirty="0"/>
              <a:t>European Network </a:t>
            </a:r>
            <a:r>
              <a:rPr lang="en-GB" sz="2200" b="1" dirty="0" smtClean="0"/>
              <a:t>for</a:t>
            </a:r>
            <a:r>
              <a:rPr lang="cs-CZ" sz="2200" b="1" dirty="0" smtClean="0"/>
              <a:t> </a:t>
            </a:r>
            <a:r>
              <a:rPr lang="en-US" sz="2200" b="1" dirty="0" smtClean="0"/>
              <a:t>Psychosocial </a:t>
            </a:r>
            <a:r>
              <a:rPr lang="en-US" sz="2200" b="1" dirty="0"/>
              <a:t>Crisis Management – Assisting people with visual/ hearing </a:t>
            </a:r>
            <a:r>
              <a:rPr lang="en-US" sz="2200" b="1" dirty="0" smtClean="0"/>
              <a:t>impairment</a:t>
            </a: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en-GB" sz="2000" dirty="0"/>
              <a:t>Prague, 30-31 October 2013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/>
            </a:r>
            <a:br>
              <a:rPr lang="cs-CZ" sz="2000" dirty="0"/>
            </a:b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5661248"/>
            <a:ext cx="6400800" cy="960512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</a:rPr>
              <a:t>  </a:t>
            </a:r>
            <a:r>
              <a:rPr lang="cs-CZ" sz="5400" b="1" dirty="0" err="1" smtClean="0">
                <a:solidFill>
                  <a:srgbClr val="0070C0"/>
                </a:solidFill>
              </a:rPr>
              <a:t>Welcome</a:t>
            </a:r>
            <a:r>
              <a:rPr lang="cs-CZ" sz="5400" b="1" dirty="0" smtClean="0">
                <a:solidFill>
                  <a:srgbClr val="0070C0"/>
                </a:solidFill>
              </a:rPr>
              <a:t> to Prague!</a:t>
            </a:r>
            <a:endParaRPr lang="cs-CZ" sz="5400" b="1" dirty="0">
              <a:solidFill>
                <a:srgbClr val="0070C0"/>
              </a:solidFill>
            </a:endParaRPr>
          </a:p>
        </p:txBody>
      </p:sp>
      <p:pic>
        <p:nvPicPr>
          <p:cNvPr id="4" name="Obrázek 3" descr="https://www.competitionpolicyinternational.com/assets/Logos-etc./European-Flag1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8102"/>
            <a:ext cx="1224136" cy="890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25114"/>
            <a:ext cx="1512168" cy="104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Stepan\Desktop\EUNAD -IL\00024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584760"/>
            <a:ext cx="2592288" cy="712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H:\EUNAD PROJECT\LOGA\images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25114"/>
            <a:ext cx="1008112" cy="10344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Obrázek 8" descr="http://www.hotel-start.cz/KarluvMost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7" y="2494879"/>
            <a:ext cx="5688631" cy="32403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5816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rgbClr val="0070C0"/>
                </a:solidFill>
              </a:rPr>
              <a:t>Goals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of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the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conference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sz="2800" dirty="0"/>
              <a:t>Continue working on </a:t>
            </a:r>
            <a:r>
              <a:rPr lang="en-US" sz="2800" dirty="0" smtClean="0"/>
              <a:t>a</a:t>
            </a:r>
            <a:r>
              <a:rPr lang="cs-CZ" sz="2800" dirty="0" smtClean="0"/>
              <a:t>n </a:t>
            </a:r>
            <a:r>
              <a:rPr lang="en-US" sz="2800" dirty="0" smtClean="0"/>
              <a:t>European </a:t>
            </a:r>
            <a:r>
              <a:rPr lang="en-US" sz="2800" dirty="0"/>
              <a:t>overall concept of crisis intervention in the aftermath of disasters </a:t>
            </a:r>
            <a:r>
              <a:rPr lang="en-US" sz="2800" dirty="0" smtClean="0"/>
              <a:t>to </a:t>
            </a:r>
            <a:r>
              <a:rPr lang="en-US" sz="2800" dirty="0"/>
              <a:t>population with visual/hearing impairment</a:t>
            </a:r>
            <a:r>
              <a:rPr lang="en-US" sz="2800" dirty="0" smtClean="0"/>
              <a:t>.</a:t>
            </a:r>
            <a:endParaRPr lang="cs-CZ" sz="2800" dirty="0" smtClean="0"/>
          </a:p>
          <a:p>
            <a:pPr marL="0" indent="0" algn="just">
              <a:buNone/>
            </a:pPr>
            <a:endParaRPr lang="cs-CZ" sz="2800" dirty="0"/>
          </a:p>
          <a:p>
            <a:pPr marL="514350" lvl="0" indent="-514350" algn="just">
              <a:buAutoNum type="arabicParenR"/>
            </a:pPr>
            <a:r>
              <a:rPr lang="en-GB" sz="2800" dirty="0" smtClean="0"/>
              <a:t>To </a:t>
            </a:r>
            <a:r>
              <a:rPr lang="en-GB" sz="2800" dirty="0"/>
              <a:t>share experiences: </a:t>
            </a:r>
            <a:r>
              <a:rPr lang="cs-CZ" sz="2800" b="1" dirty="0" smtClean="0"/>
              <a:t>b</a:t>
            </a:r>
            <a:r>
              <a:rPr lang="en-US" sz="2800" b="1" dirty="0" err="1" smtClean="0"/>
              <a:t>est</a:t>
            </a:r>
            <a:r>
              <a:rPr lang="en-US" sz="2800" b="1" dirty="0" smtClean="0"/>
              <a:t> </a:t>
            </a:r>
            <a:r>
              <a:rPr lang="cs-CZ" sz="2800" b="1" dirty="0" smtClean="0"/>
              <a:t>p</a:t>
            </a:r>
            <a:r>
              <a:rPr lang="en-US" sz="2800" b="1" dirty="0" err="1" smtClean="0"/>
              <a:t>ractice</a:t>
            </a:r>
            <a:r>
              <a:rPr lang="en-US" sz="2800" b="1" dirty="0"/>
              <a:t>, technical and organizational solutions and evidence-based </a:t>
            </a:r>
            <a:r>
              <a:rPr lang="en-US" sz="2800" b="1" dirty="0" smtClean="0"/>
              <a:t>knowledge</a:t>
            </a:r>
            <a:endParaRPr lang="cs-CZ" sz="2800" dirty="0" smtClean="0"/>
          </a:p>
          <a:p>
            <a:pPr marL="514350" lvl="0" indent="-514350" algn="just">
              <a:buAutoNum type="arabicParenR"/>
            </a:pPr>
            <a:r>
              <a:rPr lang="en-GB" sz="2800" dirty="0" smtClean="0"/>
              <a:t>To </a:t>
            </a:r>
            <a:r>
              <a:rPr lang="en-GB" sz="2800" dirty="0"/>
              <a:t>discuss the </a:t>
            </a:r>
            <a:r>
              <a:rPr lang="en-GB" sz="2800" b="1" dirty="0"/>
              <a:t>results of local </a:t>
            </a:r>
            <a:r>
              <a:rPr lang="en-GB" sz="2800" b="1" dirty="0" smtClean="0"/>
              <a:t>workshops</a:t>
            </a:r>
            <a:endParaRPr lang="cs-CZ" sz="2800" b="1" dirty="0" smtClean="0"/>
          </a:p>
          <a:p>
            <a:pPr marL="514350" lvl="0" indent="-514350" algn="just">
              <a:buAutoNum type="arabicParenR"/>
            </a:pPr>
            <a:r>
              <a:rPr lang="en-GB" sz="2800" dirty="0" smtClean="0"/>
              <a:t>To </a:t>
            </a:r>
            <a:r>
              <a:rPr lang="en-GB" sz="2800" dirty="0"/>
              <a:t>provide </a:t>
            </a:r>
            <a:r>
              <a:rPr lang="en-GB" sz="2800" b="1" dirty="0"/>
              <a:t>supporting documents for further training of responders</a:t>
            </a:r>
            <a:r>
              <a:rPr lang="en-GB" sz="2800" dirty="0"/>
              <a:t> (fire, police, </a:t>
            </a:r>
            <a:r>
              <a:rPr lang="en-GB" sz="2800" dirty="0" smtClean="0"/>
              <a:t>psycho</a:t>
            </a:r>
            <a:r>
              <a:rPr lang="cs-CZ" sz="2800" dirty="0" err="1" smtClean="0"/>
              <a:t>social</a:t>
            </a:r>
            <a:r>
              <a:rPr lang="cs-CZ" sz="2800" dirty="0" smtClean="0"/>
              <a:t> </a:t>
            </a:r>
            <a:r>
              <a:rPr lang="en-GB" sz="2800" dirty="0" smtClean="0"/>
              <a:t>workers</a:t>
            </a:r>
            <a:r>
              <a:rPr lang="cs-CZ" sz="2800" dirty="0" smtClean="0"/>
              <a:t> </a:t>
            </a:r>
            <a:r>
              <a:rPr lang="cs-CZ" sz="2800" dirty="0" err="1" smtClean="0"/>
              <a:t>etc</a:t>
            </a:r>
            <a:r>
              <a:rPr lang="cs-CZ" sz="2800" dirty="0" smtClean="0"/>
              <a:t>.</a:t>
            </a:r>
            <a:r>
              <a:rPr lang="en-GB" sz="2800" dirty="0" smtClean="0"/>
              <a:t>)</a:t>
            </a:r>
            <a:endParaRPr lang="cs-CZ" sz="2800" dirty="0" smtClean="0"/>
          </a:p>
          <a:p>
            <a:pPr marL="514350" lvl="0" indent="-514350" algn="just">
              <a:buAutoNum type="arabicParenR"/>
            </a:pPr>
            <a:r>
              <a:rPr lang="en-GB" sz="2800" dirty="0" smtClean="0"/>
              <a:t>To </a:t>
            </a:r>
            <a:r>
              <a:rPr lang="en-GB" sz="2800" dirty="0"/>
              <a:t>encourage </a:t>
            </a:r>
            <a:r>
              <a:rPr lang="en-GB" sz="2800" b="1" dirty="0"/>
              <a:t>international expert networking</a:t>
            </a:r>
            <a:endParaRPr lang="cs-CZ" sz="2800" dirty="0"/>
          </a:p>
          <a:p>
            <a:pPr marL="0" indent="0" algn="just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238324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98</Words>
  <Application>Microsoft Office PowerPoint</Application>
  <PresentationFormat>Předvádění na obrazovce (4:3)</PresentationFormat>
  <Paragraphs>11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systému Office</vt:lpstr>
      <vt:lpstr>1st EUNAD International Workshop: European Network for Psychosocial Crisis Management – Assisting people with visual/ hearing impairment Prague, 30-31 October 2013  </vt:lpstr>
      <vt:lpstr>Goals of the conference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1st EUNAD International Workshop: Psychosocial Crisis Management – Assisting people with visual/ hearing impairment</dc:title>
  <dc:creator>Stepan</dc:creator>
  <cp:lastModifiedBy>Stepan</cp:lastModifiedBy>
  <cp:revision>3</cp:revision>
  <dcterms:created xsi:type="dcterms:W3CDTF">2013-10-29T16:00:33Z</dcterms:created>
  <dcterms:modified xsi:type="dcterms:W3CDTF">2013-10-29T16:38:36Z</dcterms:modified>
</cp:coreProperties>
</file>